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8">
  <p:sldMasterIdLst>
    <p:sldMasterId id="2147483660" r:id="rId1"/>
  </p:sldMasterIdLst>
  <p:notesMasterIdLst>
    <p:notesMasterId r:id="rId15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301" r:id="rId12"/>
    <p:sldId id="299" r:id="rId13"/>
    <p:sldId id="300" r:id="rId14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ulet Maksut" initials="DM" lastIdx="2" clrIdx="0">
    <p:extLst>
      <p:ext uri="{19B8F6BF-5375-455C-9EA6-DF929625EA0E}">
        <p15:presenceInfo xmlns:p15="http://schemas.microsoft.com/office/powerpoint/2012/main" userId="Daulet Maksu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60" autoAdjust="0"/>
  </p:normalViewPr>
  <p:slideViewPr>
    <p:cSldViewPr>
      <p:cViewPr varScale="1">
        <p:scale>
          <a:sx n="65" d="100"/>
          <a:sy n="65" d="100"/>
        </p:scale>
        <p:origin x="172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CB501-971D-4FBD-BA73-FF4061DA74F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EB3E4-959F-47A6-9C13-ED7A5D5E5E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5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41ECE4-ABB2-4F96-BA92-C990E98519B9}" type="datetime1">
              <a:rPr lang="ru-RU" smtClean="0"/>
              <a:t>23.10.2024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5F8E-C3A8-4235-BD01-EE1ACAA97434}" type="datetime1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F171-832E-4869-922D-E5CB08275789}" type="datetime1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A841A6-38A9-4AE5-8EDD-77F38EA7C22C}" type="datetime1">
              <a:rPr lang="ru-RU" smtClean="0"/>
              <a:t>23.10.2024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DBB4C3-C6A9-43C2-9A0A-D02B284D9606}" type="datetime1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6486-76D2-4727-8BA5-732B6994B5C5}" type="datetime1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AC4B5-E5E4-48B6-B2DD-56C5CE6E58CD}" type="datetime1">
              <a:rPr lang="ru-RU" smtClean="0"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00AF11-0F10-4DAA-9D79-486E59F53378}" type="datetime1">
              <a:rPr lang="ru-RU" smtClean="0"/>
              <a:t>23.10.2024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9E12-1157-445D-A2DF-3F219FAA9D90}" type="datetime1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4F01D8-67B5-489B-A243-72DA8A8DA529}" type="datetime1">
              <a:rPr lang="ru-RU" smtClean="0"/>
              <a:t>23.10.2024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C5234B-A3C9-46B4-B874-77CC4591058E}" type="datetime1">
              <a:rPr lang="ru-RU" smtClean="0"/>
              <a:t>23.10.2024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C1BD55-643C-4204-BC5A-F5FFA5E84B7A}" type="datetime1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1C39B-038E-4CE8-BD6E-6347885C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74638"/>
            <a:ext cx="6161112" cy="77809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kk-KZ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Ә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л-Фараби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атындағы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Қазақ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ұлттық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университеті</a:t>
            </a:r>
            <a:b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имия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және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химиялық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технология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факультеті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BD90E-5A96-4146-A865-D8E252CC9F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889304" cy="5061176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kk-K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ИҚ спектроскопия.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Аналитикалық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белгінің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тіркелуі</a:t>
            </a:r>
            <a:r>
              <a:rPr lang="ru-RU" sz="3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ИҚ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спектрлердің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сипаттамасы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sz="2100" dirty="0"/>
              <a:t>                                                      Д</a:t>
            </a:r>
            <a:r>
              <a:rPr lang="kk-KZ" sz="2100" dirty="0"/>
              <a:t>әріскер </a:t>
            </a:r>
            <a:r>
              <a:rPr lang="ru-RU" sz="2100" dirty="0"/>
              <a:t>- Исмаилова А.Г.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904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059EE64-BC37-082F-AAEB-5224A0F1FD7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67089" y="764704"/>
            <a:ext cx="7161295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68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69295" y="5734050"/>
            <a:ext cx="609600" cy="521208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32656"/>
            <a:ext cx="7776864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88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1CE1399-D8F0-FA4D-C313-DFB2C0CD91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19256" cy="6069288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Практикалық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маңыздылығы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ИҚ-спектроскопия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негізінен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органикалық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сирек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бейорганикалық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қосылыстардың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сонымен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қатар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дәрілік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заттардың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құрылымын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және идентификация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қолданылады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Сапалық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талдау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тұрғысынан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ИК-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спектрлер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УК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көрінетін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аймақтағы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спектрлеріне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қарағанда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әлдеқайда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жақсы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береді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Функционалдық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топтардың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көпшілігінде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(OH-, NH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және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т.б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УК және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көрінетін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мақта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өзіндік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спектрлері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Керісінше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ИҚ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спектрлерінде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өздерінің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жолақтары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бар.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Сонымен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қатар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УК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спектрінде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жеке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жолақтары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бір-бірімен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бірі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гіп кетеді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қабаттасады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интерпретациялауды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қиындатады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ИҚ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спектроскопиясы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заттарды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және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идентификациялау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дың орындалу жолдары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сипаттамалық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жолақтары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жеке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функционалдық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топтарды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зерттелетін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қосылыс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пен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стандартты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үлгінің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ИҚ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спектрлерін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салыстыру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атлас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ИҚ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спектрлерінің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компьютерлік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кітапханасы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көмегімен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белгісіз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қосылыстарды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49E5F6-6093-0A3D-005D-82DC09A7098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876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9004D16-E7A5-3707-6371-1281FC1F6E1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03232" cy="599728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07000"/>
              </a:lnSpc>
              <a:buNone/>
            </a:pPr>
            <a:r>
              <a:rPr 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Сандық </a:t>
            </a:r>
            <a:r>
              <a:rPr lang="ru-R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талдауда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ИК-спектроскопия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ультракүлгін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және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көрінетін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мақтағы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спектроскопияға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қарағанда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әлдеқайда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аз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Себебі,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талдау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әдісінің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сезімталдығы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айтарлықтай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төмен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мәндері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әдетте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1-1∙10</a:t>
            </a:r>
            <a:r>
              <a:rPr lang="ru-RU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және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қайтала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нымдылығы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нашарырақ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абсорбциялық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спектроскопиялық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әдістердегі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сияқты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талдау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Бугер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-Ламберт-Бер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заңына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негізделген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Заттың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концентрациясы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калибрлеу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әдісімен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анықталады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07000"/>
              </a:lnSpc>
              <a:buNone/>
            </a:pP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Қазіргі кезде әр түрлі заттардың түрліше агрегаттық күйдегі тербелмелі спектрлері туралы үлкен тәжірибелік материал жинақталған. Бұлар жеке қосылыстар </a:t>
            </a:r>
            <a:r>
              <a:rPr lang="kk-KZ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ИҚ-спектрлерінің атласы</a:t>
            </a:r>
            <a:r>
              <a:rPr lang="kk-K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ретінде жарияланған. Мұнда көптеген органикалық, элементорганикалық, бейорганикалық қосылыстардың, минералдардың, полимерлердің, т.б. спектрлері берілген.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EA154F-DF1E-5FEB-3FF6-0A924F0F50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74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A85ED2-33EA-3248-295E-B52C9991701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E0A11770-BB4F-6352-ECB5-351A078C369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5384" y="476672"/>
            <a:ext cx="8055048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692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B4675B2-DFF3-1507-B6F7-F904106C527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5384" y="404664"/>
            <a:ext cx="8055048" cy="6019694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BE65BCF-6887-91A7-15EB-65BA6559FEB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41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B4DBB0-4902-5D8B-5E6E-365D8A8B037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7CC4EB7-B946-FB94-E49A-EC78B363C2D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404664"/>
            <a:ext cx="7848872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59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524BD145-9FAE-A10F-9CAE-94B7ACEB38F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836712"/>
            <a:ext cx="7589464" cy="5328592"/>
          </a:xfr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B7CF54-06BC-6462-E62D-F8D48075A87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6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C2AFA02-E35C-0DB8-0F85-D34C0E160B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ИҚ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сәулелену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молекуланың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дипольдік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моментінің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өзгеруіне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әкелетін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тербелістерге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ғана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әсер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ете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алады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дипольдің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жиілігі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оған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түсетін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ИҚ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сәулелену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жақын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онда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арасындағы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өзара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әрекеттесу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амплитудасын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күшейтуі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Диполь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тербелістерінің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амплитудасын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арттыруға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өтетін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инфрақызыл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сәулелену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ағынынан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квант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түрінде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жұтылады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Молекуланың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дипольдік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моментінің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өзгеруіне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әкелетін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және ИҚ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спектрінде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жолағының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болуына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әкелетін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тербелістерді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ИҚ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спектрінде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белсенді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атайды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молекуланың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дипольдік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моменті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өзгермесе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инфрақызыл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сәулеленудің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болмайды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себепті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сияқты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заттар ИК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сәулеленуді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сіңірмейді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6AD825-972D-09C8-31B3-A2898131E9B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34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CA90B41-D73D-9A4A-31A0-798FADC1EFC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5CA8F56A-4FAE-3E50-1515-49C952D2254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55576" y="594915"/>
            <a:ext cx="7632848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24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C0EB9C-DB05-E5BE-9DA0-CA15567629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931224" cy="6213304"/>
          </a:xfrm>
        </p:spPr>
        <p:txBody>
          <a:bodyPr>
            <a:normAutofit fontScale="925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ИҚ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спектрінің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4000-нан 1350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-ге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аралығы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функционалдық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топтардың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аталады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Кез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келген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функционалдық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топпен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байланысты осы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аймақта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жолақтарының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болмауы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молекулада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осы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топтың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жоқтығына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дәлел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бола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Шартты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функционалдық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топтардың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берілген мәндер бойынша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бөлуге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N-H және O-H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валентті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тербелістерінің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(3650 -2500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валентті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аумақтары: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C-H (3300-2800 см-1)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С-H - 3300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C(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аром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)-H - 3100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С(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алиф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)-H - 3000 - 2800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мөлдірлік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(2700-1850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валентті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N, -C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C, C=C=C және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т.б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мағы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(1950-1350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байланыстарының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валентті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С=О (1850-1650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-де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күшті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С=С (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шамамен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1650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-де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әлсіз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т.б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3357B7-D351-C11B-33D6-7C2EB7C49C9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3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6811E9E-8963-4141-B136-05CDF8224E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E237A6B4-0AC9-9867-CFEA-1FA8A0DE9A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Циклогексанның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ИҚ-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спектріне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қайта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қарайық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қарқынды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жолағы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С-Н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байланысының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валентті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тербелістеріне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(3100-2990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және осы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байланыстардың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деформациялық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тербелістеріне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(1450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жатады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С-С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байланыстарының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валентті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(1200 - 800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және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деформациялық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тербелістеріне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(500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-ден аз)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келетін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жолақтары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әл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сіз,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әуелділіктен көрініп тұрғандай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спектрде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мысалы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O-H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N-H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байланыстарының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валентті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тербелістеріне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және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C=O, C=C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байланысына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келетін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жолақтары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И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спектрінің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1350-ден 750 см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-ге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саусақ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ағылш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fingerprint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аталады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аумақта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жұтылу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күрделі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формаға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болуы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жеке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жолақтарды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белгілі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тербеліске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жатқызу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қиын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Әрбір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заттың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ішінде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стереоизомерлер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«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саусақ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іздері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а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мағындағы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тербелістердің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өзіндік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жеке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сипаты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5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7101</TotalTime>
  <Words>691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Calibri</vt:lpstr>
      <vt:lpstr>Century Schoolbook</vt:lpstr>
      <vt:lpstr>Symbol</vt:lpstr>
      <vt:lpstr>Times New Roman</vt:lpstr>
      <vt:lpstr>Wingdings</vt:lpstr>
      <vt:lpstr>Wingdings 2</vt:lpstr>
      <vt:lpstr>Эркер</vt:lpstr>
      <vt:lpstr>Әл-Фараби атындағы Қазақ ұлттық университеті Химия және химиялық технология факультеті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Әль-Фараби атындағы Қазақ Ұлттық университеті Химия және химиялық технология факультеті</dc:title>
  <dc:creator>1</dc:creator>
  <cp:lastModifiedBy>Исмаилова Акмарал</cp:lastModifiedBy>
  <cp:revision>229</cp:revision>
  <dcterms:created xsi:type="dcterms:W3CDTF">2012-02-27T19:01:21Z</dcterms:created>
  <dcterms:modified xsi:type="dcterms:W3CDTF">2024-10-23T13:11:15Z</dcterms:modified>
</cp:coreProperties>
</file>