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86061C-FDD2-44F7-AD6B-FDAE169A0917}" v="2" dt="2024-11-28T08:39:43.31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1128" y="3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idana Karibayeva" userId="4b469565f635107c" providerId="LiveId" clId="{2E86061C-FDD2-44F7-AD6B-FDAE169A0917}"/>
    <pc:docChg chg="custSel modSld">
      <pc:chgData name="Aidana Karibayeva" userId="4b469565f635107c" providerId="LiveId" clId="{2E86061C-FDD2-44F7-AD6B-FDAE169A0917}" dt="2024-11-28T08:40:07.919" v="9" actId="27636"/>
      <pc:docMkLst>
        <pc:docMk/>
      </pc:docMkLst>
      <pc:sldChg chg="addSp modSp mod">
        <pc:chgData name="Aidana Karibayeva" userId="4b469565f635107c" providerId="LiveId" clId="{2E86061C-FDD2-44F7-AD6B-FDAE169A0917}" dt="2024-11-28T08:40:07.919" v="9" actId="27636"/>
        <pc:sldMkLst>
          <pc:docMk/>
          <pc:sldMk cId="0" sldId="256"/>
        </pc:sldMkLst>
        <pc:spChg chg="mod">
          <ac:chgData name="Aidana Karibayeva" userId="4b469565f635107c" providerId="LiveId" clId="{2E86061C-FDD2-44F7-AD6B-FDAE169A0917}" dt="2024-11-28T08:39:38.586" v="2" actId="20577"/>
          <ac:spMkLst>
            <pc:docMk/>
            <pc:sldMk cId="0" sldId="256"/>
            <ac:spMk id="54" creationId="{00000000-0000-0000-0000-000000000000}"/>
          </ac:spMkLst>
        </pc:spChg>
        <pc:spChg chg="mod">
          <ac:chgData name="Aidana Karibayeva" userId="4b469565f635107c" providerId="LiveId" clId="{2E86061C-FDD2-44F7-AD6B-FDAE169A0917}" dt="2024-11-28T08:40:07.919" v="9" actId="27636"/>
          <ac:spMkLst>
            <pc:docMk/>
            <pc:sldMk cId="0" sldId="256"/>
            <ac:spMk id="55" creationId="{00000000-0000-0000-0000-000000000000}"/>
          </ac:spMkLst>
        </pc:spChg>
        <pc:graphicFrameChg chg="add mod">
          <ac:chgData name="Aidana Karibayeva" userId="4b469565f635107c" providerId="LiveId" clId="{2E86061C-FDD2-44F7-AD6B-FDAE169A0917}" dt="2024-11-28T08:39:41.570" v="4"/>
          <ac:graphicFrameMkLst>
            <pc:docMk/>
            <pc:sldMk cId="0" sldId="256"/>
            <ac:graphicFrameMk id="2" creationId="{A9A5FEB6-46FB-4252-FAD0-9449667C192C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1255647de62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1255647de62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1255647de62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1255647de62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1255647de62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1255647de62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1255647de62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1255647de62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1255647de62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1255647de62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1255647de62_0_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1255647de62_0_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1255647de62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1255647de62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1255647de62_0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2" name="Google Shape;152;g1255647de62_0_6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g1255647de62_0_7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8" name="Google Shape;158;g1255647de62_0_7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g1255647de62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" name="Google Shape;165;g1255647de62_0_6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err="1"/>
              <a:t>Шебердің</a:t>
            </a:r>
            <a:r>
              <a:rPr lang="ru-RU" dirty="0"/>
              <a:t> </a:t>
            </a:r>
            <a:r>
              <a:rPr lang="ru-RU" dirty="0" err="1"/>
              <a:t>келесі</a:t>
            </a:r>
            <a:r>
              <a:rPr lang="ru-RU" dirty="0"/>
              <a:t> </a:t>
            </a:r>
            <a:r>
              <a:rPr lang="ru-RU" dirty="0" err="1"/>
              <a:t>экранында</a:t>
            </a:r>
            <a:r>
              <a:rPr lang="ru-RU" dirty="0"/>
              <a:t> </a:t>
            </a:r>
            <a:r>
              <a:rPr lang="ru-RU" dirty="0" err="1"/>
              <a:t>нысандар</a:t>
            </a:r>
            <a:r>
              <a:rPr lang="ru-RU" dirty="0"/>
              <a:t> мен </a:t>
            </a:r>
            <a:r>
              <a:rPr lang="ru-RU" dirty="0" err="1"/>
              <a:t>бөлімдер</a:t>
            </a:r>
            <a:r>
              <a:rPr lang="ru-RU" dirty="0"/>
              <a:t> </a:t>
            </a:r>
            <a:r>
              <a:rPr lang="ru-RU" dirty="0" err="1"/>
              <a:t>кестесін</a:t>
            </a:r>
            <a:r>
              <a:rPr lang="ru-RU" dirty="0"/>
              <a:t> </a:t>
            </a:r>
            <a:r>
              <a:rPr lang="ru-RU" dirty="0" err="1"/>
              <a:t>жасау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шебердің</a:t>
            </a:r>
            <a:r>
              <a:rPr lang="ru-RU" dirty="0"/>
              <a:t> </a:t>
            </a:r>
            <a:r>
              <a:rPr lang="ru-RU" dirty="0" err="1"/>
              <a:t>сценарийді</a:t>
            </a:r>
            <a:r>
              <a:rPr lang="ru-RU" dirty="0"/>
              <a:t> </a:t>
            </a:r>
            <a:r>
              <a:rPr lang="ru-RU" dirty="0" err="1"/>
              <a:t>дереу</a:t>
            </a:r>
            <a:r>
              <a:rPr lang="ru-RU" dirty="0"/>
              <a:t> </a:t>
            </a:r>
            <a:r>
              <a:rPr lang="ru-RU" dirty="0" err="1"/>
              <a:t>іске</a:t>
            </a:r>
            <a:r>
              <a:rPr lang="ru-RU" dirty="0"/>
              <a:t> </a:t>
            </a:r>
            <a:r>
              <a:rPr lang="ru-RU" dirty="0" err="1"/>
              <a:t>қосуын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сценарийді</a:t>
            </a:r>
            <a:r>
              <a:rPr lang="ru-RU" dirty="0"/>
              <a:t> </a:t>
            </a:r>
            <a:r>
              <a:rPr lang="ru-RU" dirty="0" err="1"/>
              <a:t>жасап</a:t>
            </a:r>
            <a:r>
              <a:rPr lang="ru-RU" dirty="0"/>
              <a:t>, оны </a:t>
            </a:r>
            <a:r>
              <a:rPr lang="ru-RU" dirty="0" err="1"/>
              <a:t>сақтауды</a:t>
            </a:r>
            <a:r>
              <a:rPr lang="ru-RU" dirty="0"/>
              <a:t> </a:t>
            </a:r>
            <a:r>
              <a:rPr lang="ru-RU" dirty="0" err="1"/>
              <a:t>таңдау</a:t>
            </a:r>
            <a:r>
              <a:rPr lang="ru-RU" dirty="0"/>
              <a:t> </a:t>
            </a:r>
            <a:r>
              <a:rPr lang="ru-RU" dirty="0" err="1"/>
              <a:t>ұсынылады</a:t>
            </a:r>
            <a:r>
              <a:rPr lang="ru-RU" dirty="0"/>
              <a:t>. </a:t>
            </a:r>
            <a:r>
              <a:rPr lang="ru-RU" dirty="0" err="1"/>
              <a:t>Сондай-ақ</a:t>
            </a:r>
            <a:r>
              <a:rPr lang="ru-RU" dirty="0"/>
              <a:t>, </a:t>
            </a:r>
            <a:r>
              <a:rPr lang="ru-RU" dirty="0" err="1"/>
              <a:t>операцияларды</a:t>
            </a:r>
            <a:r>
              <a:rPr lang="ru-RU" dirty="0"/>
              <a:t> </a:t>
            </a:r>
            <a:r>
              <a:rPr lang="ru-RU" dirty="0" err="1"/>
              <a:t>автоматты</a:t>
            </a:r>
            <a:r>
              <a:rPr lang="ru-RU" dirty="0"/>
              <a:t> </a:t>
            </a:r>
            <a:r>
              <a:rPr lang="ru-RU" dirty="0" err="1"/>
              <a:t>түрде</a:t>
            </a:r>
            <a:r>
              <a:rPr lang="ru-RU" dirty="0"/>
              <a:t> </a:t>
            </a:r>
            <a:r>
              <a:rPr lang="ru-RU" dirty="0" err="1"/>
              <a:t>орындау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сценарийді</a:t>
            </a:r>
            <a:r>
              <a:rPr lang="ru-RU" dirty="0"/>
              <a:t> </a:t>
            </a:r>
            <a:r>
              <a:rPr lang="ru-RU" dirty="0" err="1"/>
              <a:t>орындау</a:t>
            </a:r>
            <a:r>
              <a:rPr lang="ru-RU" dirty="0"/>
              <a:t> </a:t>
            </a:r>
            <a:r>
              <a:rPr lang="ru-RU" dirty="0" err="1"/>
              <a:t>кестесін</a:t>
            </a:r>
            <a:r>
              <a:rPr lang="ru-RU" dirty="0"/>
              <a:t> </a:t>
            </a:r>
            <a:r>
              <a:rPr lang="ru-RU" dirty="0" err="1"/>
              <a:t>көрсетуге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:</a:t>
            </a: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1255647de62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1255647de62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255647de62_0_8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255647de62_0_8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1255647de62_0_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1255647de62_0_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125552afb9d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125552afb9d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125552afb9d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125552afb9d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125552afb9d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125552afb9d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125552afb9d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125552afb9d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125552afb9d_0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125552afb9d_0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125552afb9d_0_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125552afb9d_0_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125552afb9d_0_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125552afb9d_0_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/>
              <a:t>Лекция 14</a:t>
            </a:r>
            <a:endParaRPr dirty="0"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Қазіргі</a:t>
            </a:r>
            <a:r>
              <a:rPr lang="ru-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ДҚБЖ. </a:t>
            </a:r>
            <a:r>
              <a:rPr lang="en-US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Microsoft SQL Server </a:t>
            </a:r>
            <a:r>
              <a:rPr lang="ru-RU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мен </a:t>
            </a:r>
            <a:r>
              <a:rPr lang="en-US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Microsoft Visual Studio </a:t>
            </a:r>
            <a:r>
              <a:rPr lang="ru-RU" sz="1600" dirty="0" err="1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қосу</a:t>
            </a:r>
            <a:endParaRPr lang="ru-RU" sz="16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>
            <a:spLocks noGrp="1"/>
          </p:cNvSpPr>
          <p:nvPr>
            <p:ph type="title"/>
          </p:nvPr>
        </p:nvSpPr>
        <p:spPr>
          <a:xfrm>
            <a:off x="311700" y="6795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/>
              <a:t>Горизонтальді бөліктеу мысалы</a:t>
            </a:r>
            <a:endParaRPr dirty="0"/>
          </a:p>
        </p:txBody>
      </p:sp>
      <p:sp>
        <p:nvSpPr>
          <p:cNvPr id="110" name="Google Shape;110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ru-RU" dirty="0"/>
              <a:t>Ай </a:t>
            </a:r>
            <a:r>
              <a:rPr lang="ru-RU" dirty="0" err="1"/>
              <a:t>сайынғы</a:t>
            </a:r>
            <a:r>
              <a:rPr lang="ru-RU" dirty="0"/>
              <a:t> </a:t>
            </a:r>
            <a:r>
              <a:rPr lang="ru-RU" dirty="0" err="1"/>
              <a:t>есептерді</a:t>
            </a:r>
            <a:r>
              <a:rPr lang="ru-RU" dirty="0"/>
              <a:t> </a:t>
            </a:r>
            <a:r>
              <a:rPr lang="ru-RU" dirty="0" err="1"/>
              <a:t>сақтау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бөлінген</a:t>
            </a:r>
            <a:r>
              <a:rPr lang="ru-RU" dirty="0"/>
              <a:t> </a:t>
            </a:r>
            <a:r>
              <a:rPr lang="ru-RU" dirty="0" err="1"/>
              <a:t>кестені</a:t>
            </a:r>
            <a:r>
              <a:rPr lang="ru-RU" dirty="0"/>
              <a:t> </a:t>
            </a:r>
            <a:r>
              <a:rPr lang="ru-RU" dirty="0" err="1"/>
              <a:t>жасау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алдымен</a:t>
            </a:r>
            <a:r>
              <a:rPr lang="ru-RU" dirty="0"/>
              <a:t> </a:t>
            </a:r>
            <a:r>
              <a:rPr lang="ru-RU" dirty="0" err="1"/>
              <a:t>қосымша</a:t>
            </a:r>
            <a:r>
              <a:rPr lang="ru-RU" dirty="0"/>
              <a:t> файл </a:t>
            </a:r>
            <a:r>
              <a:rPr lang="ru-RU" dirty="0" err="1"/>
              <a:t>топтарын</a:t>
            </a:r>
            <a:r>
              <a:rPr lang="ru-RU" dirty="0"/>
              <a:t> </a:t>
            </a:r>
            <a:r>
              <a:rPr lang="ru-RU" dirty="0" err="1"/>
              <a:t>жасаймыз</a:t>
            </a:r>
            <a:r>
              <a:rPr lang="ru-RU" dirty="0"/>
              <a:t>. </a:t>
            </a:r>
            <a:r>
              <a:rPr lang="ru-RU" dirty="0" err="1"/>
              <a:t>Файлдар</a:t>
            </a:r>
            <a:r>
              <a:rPr lang="ru-RU" dirty="0"/>
              <a:t> </a:t>
            </a:r>
            <a:r>
              <a:rPr lang="ru-RU" dirty="0" err="1"/>
              <a:t>тобы</a:t>
            </a:r>
            <a:r>
              <a:rPr lang="ru-RU" dirty="0"/>
              <a:t> - </a:t>
            </a:r>
            <a:r>
              <a:rPr lang="ru-RU" dirty="0" err="1"/>
              <a:t>сақтаудың</a:t>
            </a:r>
            <a:r>
              <a:rPr lang="ru-RU" dirty="0"/>
              <a:t> </a:t>
            </a:r>
            <a:r>
              <a:rPr lang="ru-RU" dirty="0" err="1"/>
              <a:t>логикалық</a:t>
            </a:r>
            <a:r>
              <a:rPr lang="ru-RU" dirty="0"/>
              <a:t> </a:t>
            </a:r>
            <a:r>
              <a:rPr lang="ru-RU" dirty="0" err="1"/>
              <a:t>бірлігі</a:t>
            </a:r>
            <a:r>
              <a:rPr lang="ru-RU" dirty="0"/>
              <a:t>. </a:t>
            </a:r>
            <a:r>
              <a:rPr lang="ru-RU" dirty="0" err="1"/>
              <a:t>Әрбір</a:t>
            </a:r>
            <a:r>
              <a:rPr lang="ru-RU" dirty="0"/>
              <a:t> </a:t>
            </a:r>
            <a:r>
              <a:rPr lang="ru-RU" dirty="0" err="1"/>
              <a:t>дерекқорда</a:t>
            </a:r>
            <a:r>
              <a:rPr lang="ru-RU" dirty="0"/>
              <a:t> </a:t>
            </a:r>
            <a:r>
              <a:rPr lang="ru-RU" dirty="0" err="1"/>
              <a:t>бастапқы</a:t>
            </a:r>
            <a:r>
              <a:rPr lang="ru-RU" dirty="0"/>
              <a:t> </a:t>
            </a:r>
            <a:r>
              <a:rPr lang="ru-RU" dirty="0" err="1"/>
              <a:t>деректер</a:t>
            </a:r>
            <a:r>
              <a:rPr lang="ru-RU" dirty="0"/>
              <a:t> файлы (.</a:t>
            </a:r>
            <a:r>
              <a:rPr lang="en-US" dirty="0" err="1"/>
              <a:t>mdf</a:t>
            </a:r>
            <a:r>
              <a:rPr lang="en-US" dirty="0"/>
              <a:t>) </a:t>
            </a:r>
            <a:r>
              <a:rPr lang="ru-RU" dirty="0"/>
              <a:t>бар </a:t>
            </a:r>
            <a:r>
              <a:rPr lang="ru-RU" dirty="0" err="1"/>
              <a:t>негізгі</a:t>
            </a:r>
            <a:r>
              <a:rPr lang="ru-RU" dirty="0"/>
              <a:t> файл </a:t>
            </a:r>
            <a:r>
              <a:rPr lang="ru-RU" dirty="0" err="1"/>
              <a:t>тобы</a:t>
            </a:r>
            <a:r>
              <a:rPr lang="ru-RU" dirty="0"/>
              <a:t> бар. </a:t>
            </a:r>
            <a:r>
              <a:rPr lang="ru-RU" dirty="0" err="1"/>
              <a:t>Қосымша</a:t>
            </a:r>
            <a:r>
              <a:rPr lang="ru-RU" dirty="0"/>
              <a:t> (.</a:t>
            </a:r>
            <a:r>
              <a:rPr lang="en-US" dirty="0" err="1"/>
              <a:t>ndf</a:t>
            </a:r>
            <a:r>
              <a:rPr lang="en-US" dirty="0"/>
              <a:t>) </a:t>
            </a:r>
            <a:r>
              <a:rPr lang="ru-RU" dirty="0" err="1"/>
              <a:t>файлдарды</a:t>
            </a:r>
            <a:r>
              <a:rPr lang="ru-RU" dirty="0"/>
              <a:t> </a:t>
            </a:r>
            <a:r>
              <a:rPr lang="ru-RU" dirty="0" err="1"/>
              <a:t>қамту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қосымша</a:t>
            </a:r>
            <a:r>
              <a:rPr lang="ru-RU" dirty="0"/>
              <a:t> </a:t>
            </a:r>
            <a:r>
              <a:rPr lang="ru-RU" dirty="0" err="1"/>
              <a:t>пайдаланушы</a:t>
            </a:r>
            <a:r>
              <a:rPr lang="ru-RU" dirty="0"/>
              <a:t> файл </a:t>
            </a:r>
            <a:r>
              <a:rPr lang="ru-RU" dirty="0" err="1"/>
              <a:t>топтарын</a:t>
            </a:r>
            <a:r>
              <a:rPr lang="ru-RU" dirty="0"/>
              <a:t> </a:t>
            </a:r>
            <a:r>
              <a:rPr lang="ru-RU" dirty="0" err="1"/>
              <a:t>жасауға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 </a:t>
            </a:r>
            <a:r>
              <a:rPr lang="ru-RU" dirty="0" err="1"/>
              <a:t>Біз</a:t>
            </a:r>
            <a:r>
              <a:rPr lang="ru-RU" dirty="0"/>
              <a:t> </a:t>
            </a:r>
            <a:r>
              <a:rPr lang="ru-RU" dirty="0" err="1"/>
              <a:t>әр</a:t>
            </a:r>
            <a:r>
              <a:rPr lang="ru-RU" dirty="0"/>
              <a:t> ай </a:t>
            </a:r>
            <a:r>
              <a:rPr lang="ru-RU" dirty="0" err="1"/>
              <a:t>үшін</a:t>
            </a:r>
            <a:r>
              <a:rPr lang="ru-RU" dirty="0"/>
              <a:t> 12 файл </a:t>
            </a:r>
            <a:r>
              <a:rPr lang="ru-RU" dirty="0" err="1"/>
              <a:t>тобын</a:t>
            </a:r>
            <a:r>
              <a:rPr lang="ru-RU" dirty="0"/>
              <a:t> </a:t>
            </a:r>
            <a:r>
              <a:rPr lang="ru-RU" dirty="0" err="1"/>
              <a:t>жасаймыз</a:t>
            </a:r>
            <a:r>
              <a:rPr lang="ru-RU" dirty="0"/>
              <a:t>:</a:t>
            </a:r>
            <a:endParaRPr dirty="0"/>
          </a:p>
        </p:txBody>
      </p:sp>
      <p:sp>
        <p:nvSpPr>
          <p:cNvPr id="111" name="Google Shape;111;p22"/>
          <p:cNvSpPr txBox="1">
            <a:spLocks noGrp="1"/>
          </p:cNvSpPr>
          <p:nvPr>
            <p:ph type="body" idx="2"/>
          </p:nvPr>
        </p:nvSpPr>
        <p:spPr>
          <a:xfrm>
            <a:off x="4832400" y="640650"/>
            <a:ext cx="3999900" cy="450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50800" marR="5080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lang="ru" sz="762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ALTER DATABASE PartitioningDB</a:t>
            </a:r>
            <a:endParaRPr sz="762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lang="ru" sz="762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ADD FILEGROUP January</a:t>
            </a:r>
            <a:endParaRPr sz="762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lang="ru" sz="762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GO</a:t>
            </a:r>
            <a:endParaRPr sz="762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lang="ru" sz="762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ALTER DATABASE PartitioningDB</a:t>
            </a:r>
            <a:endParaRPr sz="762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lang="ru" sz="762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ADD FILEGROUP February</a:t>
            </a:r>
            <a:endParaRPr sz="762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lang="ru" sz="762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GO</a:t>
            </a:r>
            <a:endParaRPr sz="762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lang="ru" sz="762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ALTER DATABASE PartitioningDB</a:t>
            </a:r>
            <a:endParaRPr sz="762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lang="ru" sz="762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ADD FILEGROUP March</a:t>
            </a:r>
            <a:endParaRPr sz="762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lang="ru" sz="762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GO</a:t>
            </a:r>
            <a:endParaRPr sz="762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lang="ru" sz="762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ALTER DATABASE PartitioningDB</a:t>
            </a:r>
            <a:endParaRPr sz="762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lang="ru" sz="762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ADD FILEGROUP April</a:t>
            </a:r>
            <a:endParaRPr sz="762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lang="ru" sz="762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GO</a:t>
            </a:r>
            <a:endParaRPr sz="762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lang="ru" sz="762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ALTER DATABASE PartitioningDB</a:t>
            </a:r>
            <a:endParaRPr sz="762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lang="ru" sz="762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ADD FILEGROUP May</a:t>
            </a:r>
            <a:endParaRPr sz="762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lang="ru" sz="762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GO</a:t>
            </a:r>
            <a:endParaRPr sz="762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lang="ru" sz="762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ALTER DATABASE PartitioningDB</a:t>
            </a:r>
            <a:endParaRPr sz="762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lang="ru" sz="762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ADD FILEGROUP June</a:t>
            </a:r>
            <a:endParaRPr sz="762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lang="ru" sz="762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GO</a:t>
            </a:r>
            <a:endParaRPr sz="762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lang="ru" sz="762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ALTER DATABASE PartitioningDB</a:t>
            </a:r>
            <a:endParaRPr sz="762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lang="ru" sz="762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ADD FILEGROUP July</a:t>
            </a:r>
            <a:endParaRPr sz="762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lang="ru" sz="762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GO</a:t>
            </a:r>
            <a:endParaRPr sz="762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lang="ru" sz="762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ALTER DATABASE PartitioningDB</a:t>
            </a:r>
            <a:endParaRPr sz="762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lang="ru" sz="762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ADD FILEGROUP Avgust</a:t>
            </a:r>
            <a:endParaRPr sz="762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lang="ru" sz="762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GO</a:t>
            </a:r>
            <a:endParaRPr sz="762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lang="ru" sz="762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ALTER DATABASE PartitioningDB</a:t>
            </a:r>
            <a:endParaRPr sz="762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lang="ru" sz="762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ADD FILEGROUP September</a:t>
            </a:r>
            <a:endParaRPr sz="762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lang="ru" sz="762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GO</a:t>
            </a:r>
            <a:endParaRPr sz="762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lang="ru" sz="762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ALTER DATABASE PartitioningDB</a:t>
            </a:r>
            <a:endParaRPr sz="762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lang="ru" sz="762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ADD FILEGROUP October</a:t>
            </a:r>
            <a:endParaRPr sz="762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lang="ru" sz="762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GO</a:t>
            </a:r>
            <a:endParaRPr sz="762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lang="ru" sz="762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ALTER DATABASE PartitioningDB</a:t>
            </a:r>
            <a:endParaRPr sz="762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lang="ru" sz="762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ADD FILEGROUP November</a:t>
            </a:r>
            <a:endParaRPr sz="762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lang="ru" sz="762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GO</a:t>
            </a:r>
            <a:endParaRPr sz="762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lang="ru" sz="762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ALTER DATABASE PartitioningDB</a:t>
            </a:r>
            <a:endParaRPr sz="762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lang="ru" sz="762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ADD FILEGROUP December</a:t>
            </a:r>
            <a:endParaRPr sz="762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SzPts val="688"/>
              <a:buNone/>
            </a:pPr>
            <a:r>
              <a:rPr lang="ru" sz="762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GO</a:t>
            </a:r>
            <a:endParaRPr sz="1075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2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 err="1"/>
              <a:t>Ағымдағы</a:t>
            </a:r>
            <a:r>
              <a:rPr lang="ru-RU" dirty="0"/>
              <a:t> </a:t>
            </a:r>
            <a:r>
              <a:rPr lang="ru-RU" dirty="0" err="1"/>
              <a:t>дерекқордағы</a:t>
            </a:r>
            <a:r>
              <a:rPr lang="ru-RU" dirty="0"/>
              <a:t> </a:t>
            </a:r>
            <a:r>
              <a:rPr lang="ru-RU" dirty="0" err="1"/>
              <a:t>жасалған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қолжетімді</a:t>
            </a:r>
            <a:r>
              <a:rPr lang="ru-RU" dirty="0"/>
              <a:t> файл </a:t>
            </a:r>
            <a:r>
              <a:rPr lang="ru-RU" dirty="0" err="1"/>
              <a:t>топтарын</a:t>
            </a:r>
            <a:r>
              <a:rPr lang="ru-RU" dirty="0"/>
              <a:t> </a:t>
            </a:r>
            <a:r>
              <a:rPr lang="ru-RU" dirty="0" err="1"/>
              <a:t>тексеру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келесі</a:t>
            </a:r>
            <a:r>
              <a:rPr lang="ru-RU" dirty="0"/>
              <a:t> </a:t>
            </a:r>
            <a:r>
              <a:rPr lang="ru-RU" dirty="0" err="1"/>
              <a:t>сұрауды</a:t>
            </a:r>
            <a:r>
              <a:rPr lang="ru-RU" dirty="0"/>
              <a:t> </a:t>
            </a:r>
            <a:r>
              <a:rPr lang="ru-RU" dirty="0" err="1"/>
              <a:t>орындаңыз</a:t>
            </a:r>
            <a:r>
              <a:rPr lang="ru-RU" dirty="0"/>
              <a:t>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ru-RU" sz="900" dirty="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900" dirty="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SELECT name AS AvailableFilegroups</a:t>
            </a:r>
            <a:endParaRPr sz="900" dirty="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900" dirty="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FROM sys.filegroups</a:t>
            </a:r>
            <a:endParaRPr sz="900" dirty="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900" dirty="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WHERE type = 'FG'</a:t>
            </a:r>
            <a:endParaRPr sz="900" dirty="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dirty="0"/>
          </a:p>
        </p:txBody>
      </p:sp>
      <p:pic>
        <p:nvPicPr>
          <p:cNvPr id="118" name="Google Shape;118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20475" y="2012275"/>
            <a:ext cx="2065475" cy="3010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124" name="Google Shape;124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89925" y="757250"/>
            <a:ext cx="7179800" cy="3629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u-RU" sz="1520" dirty="0" err="1"/>
              <a:t>Бөлу</a:t>
            </a:r>
            <a:r>
              <a:rPr lang="ru-RU" sz="1520" dirty="0"/>
              <a:t> </a:t>
            </a:r>
            <a:r>
              <a:rPr lang="ru-RU" sz="1520" dirty="0" err="1"/>
              <a:t>бағанын</a:t>
            </a:r>
            <a:r>
              <a:rPr lang="ru-RU" sz="1520" dirty="0"/>
              <a:t> </a:t>
            </a:r>
            <a:r>
              <a:rPr lang="ru-RU" sz="1520" dirty="0" err="1"/>
              <a:t>таңдау</a:t>
            </a:r>
            <a:r>
              <a:rPr lang="ru-RU" sz="1520" dirty="0"/>
              <a:t> </a:t>
            </a:r>
            <a:r>
              <a:rPr lang="ru-RU" sz="1520" dirty="0" err="1"/>
              <a:t>терезесінде</a:t>
            </a:r>
            <a:r>
              <a:rPr lang="ru-RU" sz="1520" dirty="0"/>
              <a:t> </a:t>
            </a:r>
            <a:r>
              <a:rPr lang="ru-RU" sz="1520" dirty="0" err="1"/>
              <a:t>қол</a:t>
            </a:r>
            <a:r>
              <a:rPr lang="ru-RU" sz="1520" dirty="0"/>
              <a:t> </a:t>
            </a:r>
            <a:r>
              <a:rPr lang="ru-RU" sz="1520" dirty="0" err="1"/>
              <a:t>жетімді</a:t>
            </a:r>
            <a:r>
              <a:rPr lang="ru-RU" sz="1520" dirty="0"/>
              <a:t> </a:t>
            </a:r>
            <a:r>
              <a:rPr lang="ru-RU" sz="1520" dirty="0" err="1"/>
              <a:t>бөлу</a:t>
            </a:r>
            <a:r>
              <a:rPr lang="ru-RU" sz="1520" dirty="0"/>
              <a:t> </a:t>
            </a:r>
            <a:r>
              <a:rPr lang="ru-RU" sz="1520" dirty="0" err="1"/>
              <a:t>бағандарынан</a:t>
            </a:r>
            <a:r>
              <a:rPr lang="ru-RU" sz="1520" dirty="0"/>
              <a:t> </a:t>
            </a:r>
            <a:r>
              <a:rPr lang="ru-RU" sz="1520" dirty="0" err="1"/>
              <a:t>кестені</a:t>
            </a:r>
            <a:r>
              <a:rPr lang="ru-RU" sz="1520" dirty="0"/>
              <a:t> </a:t>
            </a:r>
            <a:r>
              <a:rPr lang="ru-RU" sz="1520" dirty="0" err="1"/>
              <a:t>бөлу</a:t>
            </a:r>
            <a:r>
              <a:rPr lang="ru-RU" sz="1520" dirty="0"/>
              <a:t> </a:t>
            </a:r>
            <a:r>
              <a:rPr lang="ru-RU" sz="1520" dirty="0" err="1"/>
              <a:t>үшін</a:t>
            </a:r>
            <a:r>
              <a:rPr lang="ru-RU" sz="1520" dirty="0"/>
              <a:t> </a:t>
            </a:r>
            <a:r>
              <a:rPr lang="ru-RU" sz="1520" dirty="0" err="1"/>
              <a:t>пайдаланылатын</a:t>
            </a:r>
            <a:r>
              <a:rPr lang="ru-RU" sz="1520" dirty="0"/>
              <a:t> </a:t>
            </a:r>
            <a:r>
              <a:rPr lang="ru-RU" sz="1520" dirty="0" err="1"/>
              <a:t>бағанды</a:t>
            </a:r>
            <a:r>
              <a:rPr lang="ru-RU" sz="1520" dirty="0"/>
              <a:t> ​​</a:t>
            </a:r>
            <a:r>
              <a:rPr lang="ru-RU" sz="1520" dirty="0" err="1"/>
              <a:t>таңдаңыз</a:t>
            </a:r>
            <a:r>
              <a:rPr lang="ru-RU" sz="1520" dirty="0"/>
              <a:t>:</a:t>
            </a:r>
            <a:endParaRPr sz="1520" dirty="0"/>
          </a:p>
        </p:txBody>
      </p:sp>
      <p:sp>
        <p:nvSpPr>
          <p:cNvPr id="130" name="Google Shape;130;p2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131" name="Google Shape;131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36550" y="1017713"/>
            <a:ext cx="4762500" cy="3971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ru-RU" dirty="0" err="1"/>
              <a:t>Бөлім</a:t>
            </a:r>
            <a:r>
              <a:rPr lang="ru-RU" dirty="0"/>
              <a:t> </a:t>
            </a:r>
            <a:r>
              <a:rPr lang="ru-RU" dirty="0" err="1"/>
              <a:t>жасау</a:t>
            </a:r>
            <a:r>
              <a:rPr lang="ru-RU" dirty="0"/>
              <a:t> </a:t>
            </a:r>
            <a:r>
              <a:rPr lang="ru-RU" dirty="0" err="1"/>
              <a:t>шебері</a:t>
            </a:r>
            <a:r>
              <a:rPr lang="ru-RU" dirty="0"/>
              <a:t> </a:t>
            </a:r>
            <a:r>
              <a:rPr lang="ru-RU" dirty="0" err="1"/>
              <a:t>тілқатысу</a:t>
            </a:r>
            <a:r>
              <a:rPr lang="ru-RU" dirty="0"/>
              <a:t> </a:t>
            </a:r>
            <a:r>
              <a:rPr lang="ru-RU" dirty="0" err="1"/>
              <a:t>терезесіндегі</a:t>
            </a:r>
            <a:r>
              <a:rPr lang="ru-RU" dirty="0"/>
              <a:t> </a:t>
            </a:r>
            <a:r>
              <a:rPr lang="ru-RU" dirty="0" err="1"/>
              <a:t>басқа</a:t>
            </a:r>
            <a:r>
              <a:rPr lang="ru-RU" dirty="0"/>
              <a:t> </a:t>
            </a:r>
            <a:r>
              <a:rPr lang="ru-RU" dirty="0" err="1"/>
              <a:t>опцияларға</a:t>
            </a:r>
            <a:r>
              <a:rPr lang="ru-RU" dirty="0"/>
              <a:t> </a:t>
            </a:r>
            <a:r>
              <a:rPr lang="ru-RU" dirty="0" err="1"/>
              <a:t>бөлінген</a:t>
            </a:r>
            <a:r>
              <a:rPr lang="ru-RU" dirty="0"/>
              <a:t> </a:t>
            </a:r>
            <a:r>
              <a:rPr lang="ru-RU" dirty="0" err="1"/>
              <a:t>бағанмен</a:t>
            </a:r>
            <a:r>
              <a:rPr lang="ru-RU" dirty="0"/>
              <a:t> </a:t>
            </a:r>
            <a:r>
              <a:rPr lang="ru-RU" dirty="0" err="1"/>
              <a:t>біріктіру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қатысты</a:t>
            </a:r>
            <a:r>
              <a:rPr lang="ru-RU" dirty="0"/>
              <a:t> </a:t>
            </a:r>
            <a:r>
              <a:rPr lang="ru-RU" dirty="0" err="1"/>
              <a:t>деректерді</a:t>
            </a:r>
            <a:r>
              <a:rPr lang="ru-RU" dirty="0"/>
              <a:t> </a:t>
            </a:r>
            <a:r>
              <a:rPr lang="ru-RU" dirty="0" err="1"/>
              <a:t>көрсету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пайдаланылатын</a:t>
            </a:r>
            <a:r>
              <a:rPr lang="ru-RU" dirty="0"/>
              <a:t> «</a:t>
            </a:r>
            <a:r>
              <a:rPr lang="ru-RU" dirty="0" err="1"/>
              <a:t>Таңдалған</a:t>
            </a:r>
            <a:r>
              <a:rPr lang="ru-RU" dirty="0"/>
              <a:t> </a:t>
            </a:r>
            <a:r>
              <a:rPr lang="ru-RU" dirty="0" err="1"/>
              <a:t>бөлім</a:t>
            </a:r>
            <a:r>
              <a:rPr lang="ru-RU" dirty="0"/>
              <a:t> </a:t>
            </a:r>
            <a:r>
              <a:rPr lang="ru-RU" dirty="0" err="1"/>
              <a:t>кестесінде</a:t>
            </a:r>
            <a:r>
              <a:rPr lang="ru-RU" dirty="0"/>
              <a:t> осы </a:t>
            </a:r>
            <a:r>
              <a:rPr lang="ru-RU" dirty="0" err="1"/>
              <a:t>кестені</a:t>
            </a:r>
            <a:r>
              <a:rPr lang="ru-RU" dirty="0"/>
              <a:t> табу» </a:t>
            </a:r>
            <a:r>
              <a:rPr lang="ru-RU" dirty="0" err="1"/>
              <a:t>опциясы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«</a:t>
            </a:r>
            <a:r>
              <a:rPr lang="ru-RU" dirty="0" err="1"/>
              <a:t>Бірегей</a:t>
            </a:r>
            <a:r>
              <a:rPr lang="ru-RU" dirty="0"/>
              <a:t> </a:t>
            </a:r>
            <a:r>
              <a:rPr lang="ru-RU" dirty="0" err="1"/>
              <a:t>емес</a:t>
            </a:r>
            <a:r>
              <a:rPr lang="ru-RU" dirty="0"/>
              <a:t> </a:t>
            </a:r>
            <a:r>
              <a:rPr lang="ru-RU" dirty="0" err="1"/>
              <a:t>индекстерді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бірегей</a:t>
            </a:r>
            <a:r>
              <a:rPr lang="ru-RU" dirty="0"/>
              <a:t> </a:t>
            </a:r>
            <a:r>
              <a:rPr lang="ru-RU" dirty="0" err="1"/>
              <a:t>индекстерді</a:t>
            </a:r>
            <a:r>
              <a:rPr lang="ru-RU" dirty="0"/>
              <a:t> </a:t>
            </a:r>
            <a:r>
              <a:rPr lang="ru-RU" dirty="0" err="1"/>
              <a:t>индекстелгенмен</a:t>
            </a:r>
            <a:r>
              <a:rPr lang="ru-RU" dirty="0"/>
              <a:t> </a:t>
            </a:r>
            <a:r>
              <a:rPr lang="ru-RU" dirty="0" err="1"/>
              <a:t>теңестіру</a:t>
            </a:r>
            <a:r>
              <a:rPr lang="ru-RU" dirty="0"/>
              <a:t>» </a:t>
            </a:r>
            <a:r>
              <a:rPr lang="ru-RU" dirty="0" err="1"/>
              <a:t>опциясын</a:t>
            </a:r>
            <a:r>
              <a:rPr lang="ru-RU" dirty="0"/>
              <a:t> </a:t>
            </a:r>
            <a:r>
              <a:rPr lang="ru-RU" dirty="0" err="1"/>
              <a:t>қамтиды</a:t>
            </a:r>
            <a:r>
              <a:rPr lang="ru-RU" dirty="0"/>
              <a:t>. </a:t>
            </a:r>
            <a:r>
              <a:rPr lang="ru-RU" dirty="0" err="1"/>
              <a:t>бөлім</a:t>
            </a:r>
            <a:r>
              <a:rPr lang="ru-RU" dirty="0"/>
              <a:t> </a:t>
            </a:r>
            <a:r>
              <a:rPr lang="ru-RU" dirty="0" err="1"/>
              <a:t>бағанасы</a:t>
            </a:r>
            <a:r>
              <a:rPr lang="ru-RU" dirty="0"/>
              <a:t>» </a:t>
            </a:r>
            <a:r>
              <a:rPr lang="ru-RU" dirty="0" err="1"/>
              <a:t>опциясы</a:t>
            </a:r>
            <a:r>
              <a:rPr lang="ru-RU" dirty="0"/>
              <a:t>, </a:t>
            </a:r>
            <a:r>
              <a:rPr lang="ru-RU" dirty="0" err="1"/>
              <a:t>ол</a:t>
            </a:r>
            <a:r>
              <a:rPr lang="ru-RU" dirty="0"/>
              <a:t> </a:t>
            </a:r>
            <a:r>
              <a:rPr lang="ru-RU" dirty="0" err="1"/>
              <a:t>бөлінген</a:t>
            </a:r>
            <a:r>
              <a:rPr lang="ru-RU" dirty="0"/>
              <a:t> </a:t>
            </a:r>
            <a:r>
              <a:rPr lang="ru-RU" dirty="0" err="1"/>
              <a:t>кестедегі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индекстерді</a:t>
            </a:r>
            <a:r>
              <a:rPr lang="ru-RU" dirty="0"/>
              <a:t> </a:t>
            </a:r>
            <a:r>
              <a:rPr lang="ru-RU" dirty="0" err="1"/>
              <a:t>бірдей</a:t>
            </a:r>
            <a:r>
              <a:rPr lang="ru-RU" dirty="0"/>
              <a:t> </a:t>
            </a:r>
            <a:r>
              <a:rPr lang="ru-RU" dirty="0" err="1"/>
              <a:t>бөлу</a:t>
            </a:r>
            <a:r>
              <a:rPr lang="ru-RU" dirty="0"/>
              <a:t> </a:t>
            </a:r>
            <a:r>
              <a:rPr lang="ru-RU" dirty="0" err="1"/>
              <a:t>схемасымен</a:t>
            </a:r>
            <a:r>
              <a:rPr lang="ru-RU" dirty="0"/>
              <a:t> </a:t>
            </a:r>
            <a:r>
              <a:rPr lang="ru-RU" dirty="0" err="1"/>
              <a:t>туралайды.Бөлінетін</a:t>
            </a:r>
            <a:r>
              <a:rPr lang="ru-RU" dirty="0"/>
              <a:t> </a:t>
            </a:r>
            <a:r>
              <a:rPr lang="ru-RU" dirty="0" err="1"/>
              <a:t>бағанды</a:t>
            </a:r>
            <a:r>
              <a:rPr lang="ru-RU" dirty="0"/>
              <a:t> ​​</a:t>
            </a:r>
            <a:r>
              <a:rPr lang="ru-RU" dirty="0" err="1"/>
              <a:t>таңдағаннан</a:t>
            </a:r>
            <a:r>
              <a:rPr lang="ru-RU" dirty="0"/>
              <a:t> </a:t>
            </a:r>
            <a:r>
              <a:rPr lang="ru-RU" dirty="0" err="1"/>
              <a:t>кейін</a:t>
            </a:r>
            <a:r>
              <a:rPr lang="ru-RU" dirty="0"/>
              <a:t> «</a:t>
            </a:r>
            <a:r>
              <a:rPr lang="ru-RU" dirty="0" err="1"/>
              <a:t>Келесі</a:t>
            </a:r>
            <a:r>
              <a:rPr lang="ru-RU" dirty="0"/>
              <a:t>» </a:t>
            </a:r>
            <a:r>
              <a:rPr lang="ru-RU" dirty="0" err="1"/>
              <a:t>түймесін</a:t>
            </a:r>
            <a:r>
              <a:rPr lang="ru-RU" dirty="0"/>
              <a:t> </a:t>
            </a:r>
            <a:r>
              <a:rPr lang="ru-RU" dirty="0" err="1"/>
              <a:t>басыңыз</a:t>
            </a:r>
            <a:r>
              <a:rPr lang="ru-RU" dirty="0"/>
              <a:t>. </a:t>
            </a:r>
            <a:r>
              <a:rPr lang="ru-RU" dirty="0" err="1"/>
              <a:t>Бөлім</a:t>
            </a:r>
            <a:r>
              <a:rPr lang="ru-RU" dirty="0"/>
              <a:t> </a:t>
            </a:r>
            <a:r>
              <a:rPr lang="ru-RU" dirty="0" err="1"/>
              <a:t>функциясын</a:t>
            </a:r>
            <a:r>
              <a:rPr lang="ru-RU" dirty="0"/>
              <a:t> </a:t>
            </a:r>
            <a:r>
              <a:rPr lang="ru-RU" dirty="0" err="1"/>
              <a:t>таңдау</a:t>
            </a:r>
            <a:r>
              <a:rPr lang="ru-RU" dirty="0"/>
              <a:t> </a:t>
            </a:r>
            <a:r>
              <a:rPr lang="ru-RU" dirty="0" err="1"/>
              <a:t>терезесінде</a:t>
            </a:r>
            <a:r>
              <a:rPr lang="ru-RU" dirty="0"/>
              <a:t> </a:t>
            </a:r>
            <a:r>
              <a:rPr lang="en-US" dirty="0" err="1"/>
              <a:t>ReportDate</a:t>
            </a:r>
            <a:r>
              <a:rPr lang="en-US" dirty="0"/>
              <a:t> </a:t>
            </a:r>
            <a:r>
              <a:rPr lang="ru-RU" dirty="0" err="1"/>
              <a:t>баған</a:t>
            </a:r>
            <a:r>
              <a:rPr lang="ru-RU" dirty="0"/>
              <a:t> </a:t>
            </a:r>
            <a:r>
              <a:rPr lang="ru-RU" dirty="0" err="1"/>
              <a:t>мәндеріне</a:t>
            </a:r>
            <a:r>
              <a:rPr lang="ru-RU" dirty="0"/>
              <a:t> </a:t>
            </a:r>
            <a:r>
              <a:rPr lang="ru-RU" dirty="0" err="1"/>
              <a:t>негізделген</a:t>
            </a:r>
            <a:r>
              <a:rPr lang="ru-RU" dirty="0"/>
              <a:t> </a:t>
            </a:r>
            <a:r>
              <a:rPr lang="ru-RU" dirty="0" err="1"/>
              <a:t>кестені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индекстік</a:t>
            </a:r>
            <a:r>
              <a:rPr lang="ru-RU" dirty="0"/>
              <a:t> </a:t>
            </a:r>
            <a:r>
              <a:rPr lang="ru-RU" dirty="0" err="1"/>
              <a:t>жолдарды</a:t>
            </a:r>
            <a:r>
              <a:rPr lang="ru-RU" dirty="0"/>
              <a:t> </a:t>
            </a:r>
            <a:r>
              <a:rPr lang="ru-RU" dirty="0" err="1"/>
              <a:t>бөлімдерге</a:t>
            </a:r>
            <a:r>
              <a:rPr lang="ru-RU" dirty="0"/>
              <a:t> </a:t>
            </a:r>
            <a:r>
              <a:rPr lang="ru-RU" dirty="0" err="1"/>
              <a:t>салыстыру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бөлім</a:t>
            </a:r>
            <a:r>
              <a:rPr lang="ru-RU" dirty="0"/>
              <a:t> </a:t>
            </a:r>
            <a:r>
              <a:rPr lang="ru-RU" dirty="0" err="1"/>
              <a:t>функциясының</a:t>
            </a:r>
            <a:r>
              <a:rPr lang="ru-RU" dirty="0"/>
              <a:t> </a:t>
            </a:r>
            <a:r>
              <a:rPr lang="ru-RU" dirty="0" err="1"/>
              <a:t>атын</a:t>
            </a:r>
            <a:r>
              <a:rPr lang="ru-RU" dirty="0"/>
              <a:t> </a:t>
            </a:r>
            <a:r>
              <a:rPr lang="ru-RU" dirty="0" err="1"/>
              <a:t>енгізіңіз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бұрыннан</a:t>
            </a:r>
            <a:r>
              <a:rPr lang="ru-RU" dirty="0"/>
              <a:t> бар </a:t>
            </a:r>
            <a:r>
              <a:rPr lang="ru-RU" dirty="0" err="1"/>
              <a:t>бөлім</a:t>
            </a:r>
            <a:r>
              <a:rPr lang="ru-RU" dirty="0"/>
              <a:t> </a:t>
            </a:r>
            <a:r>
              <a:rPr lang="ru-RU" dirty="0" err="1"/>
              <a:t>функциясын</a:t>
            </a:r>
            <a:r>
              <a:rPr lang="ru-RU" dirty="0"/>
              <a:t> </a:t>
            </a:r>
            <a:r>
              <a:rPr lang="ru-RU" dirty="0" err="1"/>
              <a:t>таңдаңыз</a:t>
            </a:r>
            <a:r>
              <a:rPr lang="ru-RU" dirty="0"/>
              <a:t>:</a:t>
            </a:r>
            <a:endParaRPr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143" name="Google Shape;143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36575" y="726325"/>
            <a:ext cx="4762500" cy="3962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8"/>
          <p:cNvSpPr txBox="1">
            <a:spLocks noGrp="1"/>
          </p:cNvSpPr>
          <p:nvPr>
            <p:ph type="body" idx="1"/>
          </p:nvPr>
        </p:nvSpPr>
        <p:spPr>
          <a:xfrm>
            <a:off x="311700" y="196075"/>
            <a:ext cx="8520600" cy="4372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/>
              <a:t>«</a:t>
            </a:r>
            <a:r>
              <a:rPr lang="ru-RU" dirty="0" err="1"/>
              <a:t>Келесі</a:t>
            </a:r>
            <a:r>
              <a:rPr lang="ru-RU" dirty="0"/>
              <a:t>» </a:t>
            </a:r>
            <a:r>
              <a:rPr lang="ru-RU" dirty="0" err="1"/>
              <a:t>түймесін</a:t>
            </a:r>
            <a:r>
              <a:rPr lang="ru-RU" dirty="0"/>
              <a:t> </a:t>
            </a:r>
            <a:r>
              <a:rPr lang="ru-RU" dirty="0" err="1"/>
              <a:t>басып</a:t>
            </a:r>
            <a:r>
              <a:rPr lang="ru-RU" dirty="0"/>
              <a:t>, </a:t>
            </a:r>
            <a:r>
              <a:rPr lang="ru-RU" dirty="0" err="1"/>
              <a:t>Бөлім</a:t>
            </a:r>
            <a:r>
              <a:rPr lang="ru-RU" dirty="0"/>
              <a:t> </a:t>
            </a:r>
            <a:r>
              <a:rPr lang="ru-RU" dirty="0" err="1"/>
              <a:t>схемасын</a:t>
            </a:r>
            <a:r>
              <a:rPr lang="ru-RU" dirty="0"/>
              <a:t> </a:t>
            </a:r>
            <a:r>
              <a:rPr lang="ru-RU" dirty="0" err="1"/>
              <a:t>таңдау</a:t>
            </a:r>
            <a:r>
              <a:rPr lang="ru-RU" dirty="0"/>
              <a:t> </a:t>
            </a:r>
            <a:r>
              <a:rPr lang="ru-RU" dirty="0" err="1"/>
              <a:t>терезесінде</a:t>
            </a:r>
            <a:r>
              <a:rPr lang="ru-RU" dirty="0"/>
              <a:t> </a:t>
            </a:r>
            <a:r>
              <a:rPr lang="ru-RU" dirty="0" err="1"/>
              <a:t>Айлық</a:t>
            </a:r>
            <a:r>
              <a:rPr lang="ru-RU" dirty="0"/>
              <a:t> </a:t>
            </a:r>
            <a:r>
              <a:rPr lang="ru-RU" dirty="0" err="1"/>
              <a:t>есеп</a:t>
            </a:r>
            <a:r>
              <a:rPr lang="ru-RU" dirty="0"/>
              <a:t> </a:t>
            </a:r>
            <a:r>
              <a:rPr lang="ru-RU" dirty="0" err="1"/>
              <a:t>кестесінің</a:t>
            </a:r>
            <a:r>
              <a:rPr lang="ru-RU" dirty="0"/>
              <a:t> </a:t>
            </a:r>
            <a:r>
              <a:rPr lang="ru-RU" dirty="0" err="1"/>
              <a:t>бөлімдерін</a:t>
            </a:r>
            <a:r>
              <a:rPr lang="ru-RU" dirty="0"/>
              <a:t> </a:t>
            </a:r>
            <a:r>
              <a:rPr lang="ru-RU" dirty="0" err="1"/>
              <a:t>әртүрлі</a:t>
            </a:r>
            <a:r>
              <a:rPr lang="ru-RU" dirty="0"/>
              <a:t> файл </a:t>
            </a:r>
            <a:r>
              <a:rPr lang="ru-RU" dirty="0" err="1"/>
              <a:t>топтарына</a:t>
            </a:r>
            <a:r>
              <a:rPr lang="ru-RU" dirty="0"/>
              <a:t> </a:t>
            </a:r>
            <a:r>
              <a:rPr lang="ru-RU" dirty="0" err="1"/>
              <a:t>салыстыру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бөлім</a:t>
            </a:r>
            <a:r>
              <a:rPr lang="ru-RU" dirty="0"/>
              <a:t> </a:t>
            </a:r>
            <a:r>
              <a:rPr lang="ru-RU" dirty="0" err="1"/>
              <a:t>схемасын</a:t>
            </a:r>
            <a:r>
              <a:rPr lang="ru-RU" dirty="0"/>
              <a:t> </a:t>
            </a:r>
            <a:r>
              <a:rPr lang="ru-RU" dirty="0" err="1"/>
              <a:t>жасаңыз</a:t>
            </a:r>
            <a:r>
              <a:rPr lang="ru-RU" dirty="0"/>
              <a:t>:</a:t>
            </a:r>
            <a:endParaRPr dirty="0"/>
          </a:p>
        </p:txBody>
      </p:sp>
      <p:pic>
        <p:nvPicPr>
          <p:cNvPr id="149" name="Google Shape;149;p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714200" y="1233725"/>
            <a:ext cx="4008600" cy="3335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9"/>
          <p:cNvSpPr txBox="1">
            <a:spLocks noGrp="1"/>
          </p:cNvSpPr>
          <p:nvPr>
            <p:ph type="body" idx="1"/>
          </p:nvPr>
        </p:nvSpPr>
        <p:spPr>
          <a:xfrm>
            <a:off x="311700" y="105575"/>
            <a:ext cx="8520600" cy="446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ru-RU" dirty="0"/>
              <a:t>«</a:t>
            </a:r>
            <a:r>
              <a:rPr lang="ru-RU" dirty="0" err="1"/>
              <a:t>Келесі</a:t>
            </a:r>
            <a:r>
              <a:rPr lang="ru-RU" dirty="0"/>
              <a:t>» </a:t>
            </a:r>
            <a:r>
              <a:rPr lang="ru-RU" dirty="0" err="1"/>
              <a:t>түймесін</a:t>
            </a:r>
            <a:r>
              <a:rPr lang="ru-RU" dirty="0"/>
              <a:t> </a:t>
            </a:r>
            <a:r>
              <a:rPr lang="ru-RU" dirty="0" err="1"/>
              <a:t>басып</a:t>
            </a:r>
            <a:r>
              <a:rPr lang="ru-RU" dirty="0"/>
              <a:t>, </a:t>
            </a:r>
            <a:r>
              <a:rPr lang="ru-RU" dirty="0" err="1"/>
              <a:t>бөлімдердің</a:t>
            </a:r>
            <a:r>
              <a:rPr lang="ru-RU" dirty="0"/>
              <a:t> </a:t>
            </a:r>
            <a:r>
              <a:rPr lang="ru-RU" dirty="0" err="1"/>
              <a:t>картасы</a:t>
            </a:r>
            <a:r>
              <a:rPr lang="ru-RU" dirty="0"/>
              <a:t> </a:t>
            </a:r>
            <a:r>
              <a:rPr lang="ru-RU" dirty="0" err="1"/>
              <a:t>терезесінде</a:t>
            </a:r>
            <a:r>
              <a:rPr lang="ru-RU" dirty="0"/>
              <a:t> </a:t>
            </a:r>
            <a:r>
              <a:rPr lang="ru-RU" dirty="0" err="1"/>
              <a:t>бөлім</a:t>
            </a:r>
            <a:r>
              <a:rPr lang="ru-RU" dirty="0"/>
              <a:t> </a:t>
            </a:r>
            <a:r>
              <a:rPr lang="ru-RU" dirty="0" err="1"/>
              <a:t>деңгейін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қолжетімді</a:t>
            </a:r>
            <a:r>
              <a:rPr lang="ru-RU" dirty="0"/>
              <a:t> файл </a:t>
            </a:r>
            <a:r>
              <a:rPr lang="ru-RU" dirty="0" err="1"/>
              <a:t>топтары</a:t>
            </a:r>
            <a:r>
              <a:rPr lang="ru-RU" dirty="0"/>
              <a:t> мен </a:t>
            </a:r>
            <a:r>
              <a:rPr lang="ru-RU" dirty="0" err="1"/>
              <a:t>ауқым</a:t>
            </a:r>
            <a:r>
              <a:rPr lang="ru-RU" dirty="0"/>
              <a:t> </a:t>
            </a:r>
            <a:r>
              <a:rPr lang="ru-RU" dirty="0" err="1"/>
              <a:t>шектеулерін</a:t>
            </a:r>
            <a:r>
              <a:rPr lang="ru-RU" dirty="0"/>
              <a:t> </a:t>
            </a:r>
            <a:r>
              <a:rPr lang="ru-RU" dirty="0" err="1"/>
              <a:t>таңдаңыз</a:t>
            </a:r>
            <a:r>
              <a:rPr lang="ru-RU" dirty="0"/>
              <a:t>. Сол </a:t>
            </a:r>
            <a:r>
              <a:rPr lang="ru-RU" dirty="0" err="1"/>
              <a:t>жақ</a:t>
            </a:r>
            <a:r>
              <a:rPr lang="ru-RU" dirty="0"/>
              <a:t> </a:t>
            </a:r>
            <a:r>
              <a:rPr lang="ru-RU" dirty="0" err="1"/>
              <a:t>шекара</a:t>
            </a:r>
            <a:r>
              <a:rPr lang="ru-RU" dirty="0"/>
              <a:t> &lt;= </a:t>
            </a:r>
            <a:r>
              <a:rPr lang="ru-RU" dirty="0" err="1"/>
              <a:t>шекара</a:t>
            </a:r>
            <a:r>
              <a:rPr lang="ru-RU" dirty="0"/>
              <a:t> </a:t>
            </a:r>
            <a:r>
              <a:rPr lang="ru-RU" dirty="0" err="1"/>
              <a:t>мәніне</a:t>
            </a:r>
            <a:r>
              <a:rPr lang="ru-RU" dirty="0"/>
              <a:t>, ал </a:t>
            </a:r>
            <a:r>
              <a:rPr lang="ru-RU" dirty="0" err="1"/>
              <a:t>оң</a:t>
            </a:r>
            <a:r>
              <a:rPr lang="ru-RU" dirty="0"/>
              <a:t> </a:t>
            </a:r>
            <a:r>
              <a:rPr lang="ru-RU" dirty="0" err="1"/>
              <a:t>жақ</a:t>
            </a:r>
            <a:r>
              <a:rPr lang="ru-RU" dirty="0"/>
              <a:t> </a:t>
            </a:r>
            <a:r>
              <a:rPr lang="ru-RU" dirty="0" err="1"/>
              <a:t>шекара</a:t>
            </a:r>
            <a:r>
              <a:rPr lang="ru-RU" dirty="0"/>
              <a:t> &lt; </a:t>
            </a:r>
            <a:r>
              <a:rPr lang="ru-RU" dirty="0" err="1"/>
              <a:t>шекара</a:t>
            </a:r>
            <a:r>
              <a:rPr lang="ru-RU" dirty="0"/>
              <a:t> </a:t>
            </a:r>
            <a:r>
              <a:rPr lang="ru-RU" dirty="0" err="1"/>
              <a:t>мәніне</a:t>
            </a:r>
            <a:r>
              <a:rPr lang="ru-RU" dirty="0"/>
              <a:t> </a:t>
            </a:r>
            <a:r>
              <a:rPr lang="ru-RU" dirty="0" err="1"/>
              <a:t>негізделген</a:t>
            </a:r>
            <a:r>
              <a:rPr lang="ru-RU" dirty="0"/>
              <a:t>.</a:t>
            </a:r>
            <a:endParaRPr dirty="0"/>
          </a:p>
        </p:txBody>
      </p:sp>
      <p:pic>
        <p:nvPicPr>
          <p:cNvPr id="155" name="Google Shape;155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227025" y="1171563"/>
            <a:ext cx="4762500" cy="3971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ru-RU" sz="1620" dirty="0" err="1"/>
              <a:t>Шекараларды</a:t>
            </a:r>
            <a:r>
              <a:rPr lang="ru-RU" sz="1620" dirty="0"/>
              <a:t> </a:t>
            </a:r>
            <a:r>
              <a:rPr lang="ru-RU" sz="1620" dirty="0" err="1"/>
              <a:t>орнату</a:t>
            </a:r>
            <a:r>
              <a:rPr lang="ru-RU" sz="1620" dirty="0"/>
              <a:t> </a:t>
            </a:r>
            <a:r>
              <a:rPr lang="ru-RU" sz="1620" dirty="0" err="1"/>
              <a:t>түймешігін</a:t>
            </a:r>
            <a:r>
              <a:rPr lang="ru-RU" sz="1620" dirty="0"/>
              <a:t> басу </a:t>
            </a:r>
            <a:r>
              <a:rPr lang="ru-RU" sz="1620" dirty="0" err="1"/>
              <a:t>арқылы</a:t>
            </a:r>
            <a:r>
              <a:rPr lang="ru-RU" sz="1620" dirty="0"/>
              <a:t> </a:t>
            </a:r>
            <a:r>
              <a:rPr lang="ru-RU" sz="1620" dirty="0" err="1"/>
              <a:t>күндер</a:t>
            </a:r>
            <a:r>
              <a:rPr lang="ru-RU" sz="1620" dirty="0"/>
              <a:t> </a:t>
            </a:r>
            <a:r>
              <a:rPr lang="ru-RU" sz="1620" dirty="0" err="1"/>
              <a:t>ауқымын</a:t>
            </a:r>
            <a:r>
              <a:rPr lang="ru-RU" sz="1620" dirty="0"/>
              <a:t> </a:t>
            </a:r>
            <a:r>
              <a:rPr lang="ru-RU" sz="1620" dirty="0" err="1"/>
              <a:t>орнатуға</a:t>
            </a:r>
            <a:r>
              <a:rPr lang="ru-RU" sz="1620" dirty="0"/>
              <a:t> </a:t>
            </a:r>
            <a:r>
              <a:rPr lang="ru-RU" sz="1620" dirty="0" err="1"/>
              <a:t>және</a:t>
            </a:r>
            <a:r>
              <a:rPr lang="ru-RU" sz="1620" dirty="0"/>
              <a:t> </a:t>
            </a:r>
            <a:r>
              <a:rPr lang="ru-RU" sz="1620" dirty="0" err="1"/>
              <a:t>әрбір</a:t>
            </a:r>
            <a:r>
              <a:rPr lang="ru-RU" sz="1620" dirty="0"/>
              <a:t> </a:t>
            </a:r>
            <a:r>
              <a:rPr lang="ru-RU" sz="1620" dirty="0" err="1"/>
              <a:t>бөлім</a:t>
            </a:r>
            <a:r>
              <a:rPr lang="ru-RU" sz="1620" dirty="0"/>
              <a:t> </a:t>
            </a:r>
            <a:r>
              <a:rPr lang="ru-RU" sz="1620" dirty="0" err="1"/>
              <a:t>үшін</a:t>
            </a:r>
            <a:r>
              <a:rPr lang="ru-RU" sz="1620" dirty="0"/>
              <a:t> </a:t>
            </a:r>
            <a:r>
              <a:rPr lang="ru-RU" sz="1620" dirty="0" err="1"/>
              <a:t>басталу</a:t>
            </a:r>
            <a:r>
              <a:rPr lang="ru-RU" sz="1620" dirty="0"/>
              <a:t> </a:t>
            </a:r>
            <a:r>
              <a:rPr lang="ru-RU" sz="1620" dirty="0" err="1"/>
              <a:t>және</a:t>
            </a:r>
            <a:r>
              <a:rPr lang="ru-RU" sz="1620" dirty="0"/>
              <a:t> </a:t>
            </a:r>
            <a:r>
              <a:rPr lang="ru-RU" sz="1620" dirty="0" err="1"/>
              <a:t>аяқталу</a:t>
            </a:r>
            <a:r>
              <a:rPr lang="ru-RU" sz="1620" dirty="0"/>
              <a:t> </a:t>
            </a:r>
            <a:r>
              <a:rPr lang="ru-RU" sz="1620" dirty="0" err="1"/>
              <a:t>күнін</a:t>
            </a:r>
            <a:r>
              <a:rPr lang="ru-RU" sz="1620" dirty="0"/>
              <a:t> </a:t>
            </a:r>
            <a:r>
              <a:rPr lang="ru-RU" sz="1620" dirty="0" err="1"/>
              <a:t>орнатуға</a:t>
            </a:r>
            <a:r>
              <a:rPr lang="ru-RU" sz="1620" dirty="0"/>
              <a:t> </a:t>
            </a:r>
            <a:r>
              <a:rPr lang="ru-RU" sz="1620" dirty="0" err="1"/>
              <a:t>болады</a:t>
            </a:r>
            <a:r>
              <a:rPr lang="ru-RU" sz="1620" dirty="0"/>
              <a:t>.</a:t>
            </a:r>
            <a:endParaRPr sz="1620" dirty="0"/>
          </a:p>
        </p:txBody>
      </p:sp>
      <p:sp>
        <p:nvSpPr>
          <p:cNvPr id="161" name="Google Shape;161;p3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162" name="Google Shape;162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03000" y="1152475"/>
            <a:ext cx="3276600" cy="2152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31"/>
          <p:cNvSpPr txBox="1">
            <a:spLocks noGrp="1"/>
          </p:cNvSpPr>
          <p:nvPr>
            <p:ph type="body" idx="1"/>
          </p:nvPr>
        </p:nvSpPr>
        <p:spPr>
          <a:xfrm>
            <a:off x="311700" y="301675"/>
            <a:ext cx="8520600" cy="426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168" name="Google Shape;168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454075"/>
            <a:ext cx="3836275" cy="3962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9" name="Google Shape;169;p3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491150" y="458850"/>
            <a:ext cx="3836275" cy="3952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k-KZ" dirty="0"/>
              <a:t>Кіріспе</a:t>
            </a:r>
            <a:endParaRPr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1600" dirty="0">
                <a:solidFill>
                  <a:srgbClr val="171717"/>
                </a:solidFill>
                <a:highlight>
                  <a:srgbClr val="FFFFFF"/>
                </a:highlight>
              </a:rPr>
              <a:t>SQL Server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кестелер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мен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индекстерді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бөлуді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қолдайды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.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Бөлінген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кесте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және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индекс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деректері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дерекқордағы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бірнеше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файл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топтарына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таралуы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мүмкін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блоктарға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бөлінген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.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Деректер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көлденеңінен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(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горизонтальды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)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бөлінеді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,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сондықтан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жол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топтары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жеке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бөлімдерге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(секция)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салыстырылады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.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Бір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индекстің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немесе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кестенің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барлық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бөлімдері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бір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дерекқорда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орналасуы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керек.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Деректерде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сұраулар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немесе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жаңартулар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орындалған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кезде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кесте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немесе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индекс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бір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логикалық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нысан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ретінде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қарастырылады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. </a:t>
            </a:r>
            <a:r>
              <a:rPr lang="en-US" sz="1600" dirty="0">
                <a:solidFill>
                  <a:srgbClr val="171717"/>
                </a:solidFill>
                <a:highlight>
                  <a:srgbClr val="FFFFFF"/>
                </a:highlight>
              </a:rPr>
              <a:t>SQL Server 2016 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(13.</a:t>
            </a:r>
            <a:r>
              <a:rPr lang="en-US" sz="1600" dirty="0">
                <a:solidFill>
                  <a:srgbClr val="171717"/>
                </a:solidFill>
                <a:highlight>
                  <a:srgbClr val="FFFFFF"/>
                </a:highlight>
              </a:rPr>
              <a:t>x); SP1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нұсқасына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дейін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бөлінген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кестелер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мен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индекстер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</a:t>
            </a:r>
            <a:r>
              <a:rPr lang="en-US" sz="1600" dirty="0">
                <a:solidFill>
                  <a:srgbClr val="171717"/>
                </a:solidFill>
                <a:highlight>
                  <a:srgbClr val="FFFFFF"/>
                </a:highlight>
              </a:rPr>
              <a:t>SQL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серверінің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әрбір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шығарылымында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қол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жетімді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</a:t>
            </a:r>
            <a:r>
              <a:rPr lang="ru-RU" sz="1600" dirty="0" err="1">
                <a:solidFill>
                  <a:srgbClr val="171717"/>
                </a:solidFill>
                <a:highlight>
                  <a:srgbClr val="FFFFFF"/>
                </a:highlight>
              </a:rPr>
              <a:t>емес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 бол</a:t>
            </a:r>
            <a:r>
              <a:rPr lang="kk-KZ" sz="1600" dirty="0">
                <a:solidFill>
                  <a:srgbClr val="171717"/>
                </a:solidFill>
                <a:highlight>
                  <a:srgbClr val="FFFFFF"/>
                </a:highlight>
              </a:rPr>
              <a:t>ған</a:t>
            </a:r>
            <a:r>
              <a:rPr lang="ru-RU" sz="1600" dirty="0">
                <a:solidFill>
                  <a:srgbClr val="171717"/>
                </a:solidFill>
                <a:highlight>
                  <a:srgbClr val="FFFFFF"/>
                </a:highlight>
              </a:rPr>
              <a:t>.</a:t>
            </a:r>
            <a:endParaRPr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3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3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176" name="Google Shape;176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90750" y="585788"/>
            <a:ext cx="4762500" cy="3971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3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ru"/>
              <a:t>https://www.youtube.com/watch?v=eJFmC6Rrn3w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/>
              <a:t>Анықтама</a:t>
            </a:r>
            <a:endParaRPr dirty="0"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ru-RU" dirty="0" err="1">
                <a:solidFill>
                  <a:schemeClr val="dk1"/>
                </a:solidFill>
              </a:rPr>
              <a:t>Бөлу</a:t>
            </a:r>
            <a:r>
              <a:rPr lang="ru-RU" dirty="0">
                <a:solidFill>
                  <a:schemeClr val="dk1"/>
                </a:solidFill>
              </a:rPr>
              <a:t> (</a:t>
            </a:r>
            <a:r>
              <a:rPr lang="ru-RU" dirty="0" err="1">
                <a:solidFill>
                  <a:schemeClr val="dk1"/>
                </a:solidFill>
              </a:rPr>
              <a:t>немесе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Бөліну</a:t>
            </a:r>
            <a:r>
              <a:rPr lang="ru-RU" dirty="0">
                <a:solidFill>
                  <a:schemeClr val="dk1"/>
                </a:solidFill>
              </a:rPr>
              <a:t>)</a:t>
            </a:r>
            <a:r>
              <a:rPr lang="en-US" dirty="0">
                <a:solidFill>
                  <a:schemeClr val="dk1"/>
                </a:solidFill>
              </a:rPr>
              <a:t>(</a:t>
            </a:r>
            <a:r>
              <a:rPr lang="en-US" dirty="0" err="1">
                <a:solidFill>
                  <a:schemeClr val="dk1"/>
                </a:solidFill>
              </a:rPr>
              <a:t>partioning</a:t>
            </a:r>
            <a:r>
              <a:rPr lang="en-US" dirty="0">
                <a:solidFill>
                  <a:schemeClr val="dk1"/>
                </a:solidFill>
              </a:rPr>
              <a:t>)</a:t>
            </a:r>
            <a:r>
              <a:rPr lang="ru-RU" dirty="0">
                <a:solidFill>
                  <a:schemeClr val="dk1"/>
                </a:solidFill>
              </a:rPr>
              <a:t> - </a:t>
            </a:r>
            <a:r>
              <a:rPr lang="ru-RU" dirty="0" err="1">
                <a:solidFill>
                  <a:schemeClr val="dk1"/>
                </a:solidFill>
              </a:rPr>
              <a:t>өте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үлкен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кестелер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бірнеше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кішірек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бөліктерге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бөлінген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дерекқор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процесі</a:t>
            </a:r>
            <a:r>
              <a:rPr lang="ru-RU" dirty="0">
                <a:solidFill>
                  <a:schemeClr val="dk1"/>
                </a:solidFill>
              </a:rPr>
              <a:t>. </a:t>
            </a:r>
            <a:r>
              <a:rPr lang="ru-RU" dirty="0" err="1">
                <a:solidFill>
                  <a:schemeClr val="dk1"/>
                </a:solidFill>
              </a:rPr>
              <a:t>Үлкен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кестені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кішірек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жеке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кестелерге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бөлу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арқылы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деректердің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бір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бөлігіне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ғана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қатынасатын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сұраулар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жылдам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орындалады</a:t>
            </a:r>
            <a:r>
              <a:rPr lang="ru-RU" dirty="0">
                <a:solidFill>
                  <a:schemeClr val="dk1"/>
                </a:solidFill>
              </a:rPr>
              <a:t>, </a:t>
            </a:r>
            <a:r>
              <a:rPr lang="ru-RU" dirty="0" err="1">
                <a:solidFill>
                  <a:schemeClr val="dk1"/>
                </a:solidFill>
              </a:rPr>
              <a:t>себебі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сканерлеуге</a:t>
            </a:r>
            <a:r>
              <a:rPr lang="ru-RU" dirty="0">
                <a:solidFill>
                  <a:schemeClr val="dk1"/>
                </a:solidFill>
              </a:rPr>
              <a:t> аз </a:t>
            </a:r>
            <a:r>
              <a:rPr lang="ru-RU" dirty="0" err="1">
                <a:solidFill>
                  <a:schemeClr val="dk1"/>
                </a:solidFill>
              </a:rPr>
              <a:t>деректер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қажет</a:t>
            </a:r>
            <a:r>
              <a:rPr lang="ru-RU" dirty="0">
                <a:solidFill>
                  <a:schemeClr val="dk1"/>
                </a:solidFill>
              </a:rPr>
              <a:t>. </a:t>
            </a:r>
            <a:r>
              <a:rPr lang="ru-RU" dirty="0" err="1">
                <a:solidFill>
                  <a:schemeClr val="dk1"/>
                </a:solidFill>
              </a:rPr>
              <a:t>Бөлудің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негізгі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мақсаты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үлкен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кестелерді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сақтауға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көмектесу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және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белгілі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en-US" dirty="0">
                <a:solidFill>
                  <a:schemeClr val="dk1"/>
                </a:solidFill>
              </a:rPr>
              <a:t>SQL </a:t>
            </a:r>
            <a:r>
              <a:rPr lang="ru-RU" dirty="0" err="1">
                <a:solidFill>
                  <a:schemeClr val="dk1"/>
                </a:solidFill>
              </a:rPr>
              <a:t>операциялары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үшін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деректерді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оқу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және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жүктеу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үшін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жалпы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жауап</a:t>
            </a:r>
            <a:r>
              <a:rPr lang="ru-RU" dirty="0">
                <a:solidFill>
                  <a:schemeClr val="dk1"/>
                </a:solidFill>
              </a:rPr>
              <a:t> беру </a:t>
            </a:r>
            <a:r>
              <a:rPr lang="ru-RU" dirty="0" err="1">
                <a:solidFill>
                  <a:schemeClr val="dk1"/>
                </a:solidFill>
              </a:rPr>
              <a:t>уақытын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азайту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болып</a:t>
            </a:r>
            <a:r>
              <a:rPr lang="ru-RU" dirty="0">
                <a:solidFill>
                  <a:schemeClr val="dk1"/>
                </a:solidFill>
              </a:rPr>
              <a:t> </a:t>
            </a:r>
            <a:r>
              <a:rPr lang="ru-RU" dirty="0" err="1">
                <a:solidFill>
                  <a:schemeClr val="dk1"/>
                </a:solidFill>
              </a:rPr>
              <a:t>табылады</a:t>
            </a:r>
            <a:r>
              <a:rPr lang="ru-RU" dirty="0">
                <a:solidFill>
                  <a:schemeClr val="dk1"/>
                </a:solidFill>
              </a:rPr>
              <a:t>.</a:t>
            </a:r>
            <a:endParaRPr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/>
              <a:t>Вертикальді бөліктеу</a:t>
            </a:r>
            <a:endParaRPr dirty="0"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400" dirty="0" err="1"/>
              <a:t>Кестелерді</a:t>
            </a:r>
            <a:r>
              <a:rPr lang="ru-RU" sz="1400" dirty="0"/>
              <a:t> </a:t>
            </a:r>
            <a:r>
              <a:rPr lang="ru-RU" sz="1400" dirty="0" err="1"/>
              <a:t>тік</a:t>
            </a:r>
            <a:r>
              <a:rPr lang="ru-RU" sz="1400" dirty="0"/>
              <a:t> </a:t>
            </a:r>
            <a:r>
              <a:rPr lang="ru-RU" sz="1400" dirty="0" err="1"/>
              <a:t>бөлу</a:t>
            </a:r>
            <a:r>
              <a:rPr lang="ru-RU" sz="1400" dirty="0"/>
              <a:t> </a:t>
            </a:r>
            <a:r>
              <a:rPr lang="ru-RU" sz="1400" dirty="0" err="1"/>
              <a:t>негізінен</a:t>
            </a:r>
            <a:r>
              <a:rPr lang="ru-RU" sz="1400" dirty="0"/>
              <a:t> </a:t>
            </a:r>
            <a:r>
              <a:rPr lang="en-US" sz="1400" dirty="0"/>
              <a:t>SQL </a:t>
            </a:r>
            <a:r>
              <a:rPr lang="ru-RU" sz="1400" dirty="0" err="1"/>
              <a:t>серверінің</a:t>
            </a:r>
            <a:r>
              <a:rPr lang="ru-RU" sz="1400" dirty="0"/>
              <a:t> </a:t>
            </a:r>
            <a:r>
              <a:rPr lang="ru-RU" sz="1400" dirty="0" err="1"/>
              <a:t>өнімділігін</a:t>
            </a:r>
            <a:r>
              <a:rPr lang="ru-RU" sz="1400" dirty="0"/>
              <a:t> </a:t>
            </a:r>
            <a:r>
              <a:rPr lang="ru-RU" sz="1400" dirty="0" err="1"/>
              <a:t>жақсарту</a:t>
            </a:r>
            <a:r>
              <a:rPr lang="ru-RU" sz="1400" dirty="0"/>
              <a:t> </a:t>
            </a:r>
            <a:r>
              <a:rPr lang="ru-RU" sz="1400" dirty="0" err="1"/>
              <a:t>үшін</a:t>
            </a:r>
            <a:r>
              <a:rPr lang="ru-RU" sz="1400" dirty="0"/>
              <a:t> </a:t>
            </a:r>
            <a:r>
              <a:rPr lang="ru-RU" sz="1400" dirty="0" err="1"/>
              <a:t>қолданылады</a:t>
            </a:r>
            <a:r>
              <a:rPr lang="ru-RU" sz="1400" dirty="0"/>
              <a:t>, </a:t>
            </a:r>
            <a:r>
              <a:rPr lang="ru-RU" sz="1400" dirty="0" err="1"/>
              <a:t>әсіресе</a:t>
            </a:r>
            <a:r>
              <a:rPr lang="ru-RU" sz="1400" dirty="0"/>
              <a:t> </a:t>
            </a:r>
            <a:r>
              <a:rPr lang="ru-RU" sz="1400" dirty="0" err="1"/>
              <a:t>сұрау</a:t>
            </a:r>
            <a:r>
              <a:rPr lang="ru-RU" sz="1400" dirty="0"/>
              <a:t> </a:t>
            </a:r>
            <a:r>
              <a:rPr lang="ru-RU" sz="1400" dirty="0" err="1"/>
              <a:t>бірнеше</a:t>
            </a:r>
            <a:r>
              <a:rPr lang="ru-RU" sz="1400" dirty="0"/>
              <a:t> </a:t>
            </a:r>
            <a:r>
              <a:rPr lang="ru-RU" sz="1400" dirty="0" err="1"/>
              <a:t>өте</a:t>
            </a:r>
            <a:r>
              <a:rPr lang="ru-RU" sz="1400" dirty="0"/>
              <a:t> </a:t>
            </a:r>
            <a:r>
              <a:rPr lang="ru-RU" sz="1400" dirty="0" err="1"/>
              <a:t>кең</a:t>
            </a:r>
            <a:r>
              <a:rPr lang="ru-RU" sz="1400" dirty="0"/>
              <a:t> </a:t>
            </a:r>
            <a:r>
              <a:rPr lang="ru-RU" sz="1400" dirty="0" err="1"/>
              <a:t>мәтінді</a:t>
            </a:r>
            <a:r>
              <a:rPr lang="ru-RU" sz="1400" dirty="0"/>
              <a:t> </a:t>
            </a:r>
            <a:r>
              <a:rPr lang="ru-RU" sz="1400" dirty="0" err="1"/>
              <a:t>немесе</a:t>
            </a:r>
            <a:r>
              <a:rPr lang="ru-RU" sz="1400" dirty="0"/>
              <a:t> </a:t>
            </a:r>
            <a:r>
              <a:rPr lang="en-US" sz="1400" dirty="0"/>
              <a:t>BLOB </a:t>
            </a:r>
            <a:r>
              <a:rPr lang="ru-RU" sz="1400" dirty="0" err="1"/>
              <a:t>бағандарын</a:t>
            </a:r>
            <a:r>
              <a:rPr lang="ru-RU" sz="1400" dirty="0"/>
              <a:t> </a:t>
            </a:r>
            <a:r>
              <a:rPr lang="ru-RU" sz="1400" dirty="0" err="1"/>
              <a:t>қамтитын</a:t>
            </a:r>
            <a:r>
              <a:rPr lang="ru-RU" sz="1400" dirty="0"/>
              <a:t> </a:t>
            </a:r>
            <a:r>
              <a:rPr lang="ru-RU" sz="1400" dirty="0" err="1"/>
              <a:t>кестеден</a:t>
            </a:r>
            <a:r>
              <a:rPr lang="ru-RU" sz="1400" dirty="0"/>
              <a:t> </a:t>
            </a:r>
            <a:r>
              <a:rPr lang="ru-RU" sz="1400" dirty="0" err="1"/>
              <a:t>барлық</a:t>
            </a:r>
            <a:r>
              <a:rPr lang="ru-RU" sz="1400" dirty="0"/>
              <a:t> </a:t>
            </a:r>
            <a:r>
              <a:rPr lang="ru-RU" sz="1400" dirty="0" err="1"/>
              <a:t>бағандарды</a:t>
            </a:r>
            <a:r>
              <a:rPr lang="ru-RU" sz="1400" dirty="0"/>
              <a:t> </a:t>
            </a:r>
            <a:r>
              <a:rPr lang="ru-RU" sz="1400" dirty="0" err="1"/>
              <a:t>шығарғанда</a:t>
            </a:r>
            <a:r>
              <a:rPr lang="ru-RU" sz="1400" dirty="0"/>
              <a:t>. </a:t>
            </a:r>
            <a:r>
              <a:rPr lang="ru-RU" sz="1400" dirty="0" err="1"/>
              <a:t>Бұл</a:t>
            </a:r>
            <a:r>
              <a:rPr lang="ru-RU" sz="1400" dirty="0"/>
              <a:t> </a:t>
            </a:r>
            <a:r>
              <a:rPr lang="ru-RU" sz="1400" dirty="0" err="1"/>
              <a:t>жағдайда</a:t>
            </a:r>
            <a:r>
              <a:rPr lang="ru-RU" sz="1400" dirty="0"/>
              <a:t> </a:t>
            </a:r>
            <a:r>
              <a:rPr lang="ru-RU" sz="1400" dirty="0" err="1"/>
              <a:t>қол</a:t>
            </a:r>
            <a:r>
              <a:rPr lang="ru-RU" sz="1400" dirty="0"/>
              <a:t> </a:t>
            </a:r>
            <a:r>
              <a:rPr lang="ru-RU" sz="1400" dirty="0" err="1"/>
              <a:t>жеткізу</a:t>
            </a:r>
            <a:r>
              <a:rPr lang="ru-RU" sz="1400" dirty="0"/>
              <a:t> </a:t>
            </a:r>
            <a:r>
              <a:rPr lang="ru-RU" sz="1400" dirty="0" err="1"/>
              <a:t>уақытын</a:t>
            </a:r>
            <a:r>
              <a:rPr lang="ru-RU" sz="1400" dirty="0"/>
              <a:t> </a:t>
            </a:r>
            <a:r>
              <a:rPr lang="ru-RU" sz="1400" dirty="0" err="1"/>
              <a:t>азайту</a:t>
            </a:r>
            <a:r>
              <a:rPr lang="ru-RU" sz="1400" dirty="0"/>
              <a:t> </a:t>
            </a:r>
            <a:r>
              <a:rPr lang="ru-RU" sz="1400" dirty="0" err="1"/>
              <a:t>үшін</a:t>
            </a:r>
            <a:r>
              <a:rPr lang="ru-RU" sz="1400" dirty="0"/>
              <a:t> </a:t>
            </a:r>
            <a:r>
              <a:rPr lang="en-US" sz="1400" dirty="0"/>
              <a:t>BLOB </a:t>
            </a:r>
            <a:r>
              <a:rPr lang="ru-RU" sz="1400" dirty="0" err="1"/>
              <a:t>бағандарын</a:t>
            </a:r>
            <a:r>
              <a:rPr lang="ru-RU" sz="1400" dirty="0"/>
              <a:t> </a:t>
            </a:r>
            <a:r>
              <a:rPr lang="ru-RU" sz="1400" dirty="0" err="1"/>
              <a:t>бөлек</a:t>
            </a:r>
            <a:r>
              <a:rPr lang="ru-RU" sz="1400" dirty="0"/>
              <a:t> </a:t>
            </a:r>
            <a:r>
              <a:rPr lang="ru-RU" sz="1400" dirty="0" err="1"/>
              <a:t>кестелерге</a:t>
            </a:r>
            <a:r>
              <a:rPr lang="ru-RU" sz="1400" dirty="0"/>
              <a:t> </a:t>
            </a:r>
            <a:r>
              <a:rPr lang="ru-RU" sz="1400" dirty="0" err="1"/>
              <a:t>бөлуге</a:t>
            </a:r>
            <a:r>
              <a:rPr lang="ru-RU" sz="1400" dirty="0"/>
              <a:t> </a:t>
            </a:r>
            <a:r>
              <a:rPr lang="ru-RU" sz="1400" dirty="0" err="1"/>
              <a:t>болады</a:t>
            </a:r>
            <a:r>
              <a:rPr lang="ru-RU" sz="1400" dirty="0"/>
              <a:t>. </a:t>
            </a:r>
            <a:r>
              <a:rPr lang="ru-RU" sz="1400" dirty="0" err="1"/>
              <a:t>Басқа</a:t>
            </a:r>
            <a:r>
              <a:rPr lang="ru-RU" sz="1400" dirty="0"/>
              <a:t> </a:t>
            </a:r>
            <a:r>
              <a:rPr lang="ru-RU" sz="1400" dirty="0" err="1"/>
              <a:t>мысал</a:t>
            </a:r>
            <a:r>
              <a:rPr lang="ru-RU" sz="1400" dirty="0"/>
              <a:t> </a:t>
            </a:r>
            <a:r>
              <a:rPr lang="ru-RU" sz="1400" dirty="0" err="1"/>
              <a:t>құпия</a:t>
            </a:r>
            <a:r>
              <a:rPr lang="ru-RU" sz="1400" dirty="0"/>
              <a:t> </a:t>
            </a:r>
            <a:r>
              <a:rPr lang="ru-RU" sz="1400" dirty="0" err="1"/>
              <a:t>деректерге</a:t>
            </a:r>
            <a:r>
              <a:rPr lang="ru-RU" sz="1400" dirty="0"/>
              <a:t> </a:t>
            </a:r>
            <a:r>
              <a:rPr lang="ru-RU" sz="1400" dirty="0" err="1"/>
              <a:t>қол</a:t>
            </a:r>
            <a:r>
              <a:rPr lang="ru-RU" sz="1400" dirty="0"/>
              <a:t> </a:t>
            </a:r>
            <a:r>
              <a:rPr lang="ru-RU" sz="1400" dirty="0" err="1"/>
              <a:t>жеткізуді</a:t>
            </a:r>
            <a:r>
              <a:rPr lang="ru-RU" sz="1400" dirty="0"/>
              <a:t> </a:t>
            </a:r>
            <a:r>
              <a:rPr lang="ru-RU" sz="1400" dirty="0" err="1"/>
              <a:t>шектеу</a:t>
            </a:r>
            <a:r>
              <a:rPr lang="ru-RU" sz="1400" dirty="0"/>
              <a:t> </a:t>
            </a:r>
            <a:r>
              <a:rPr lang="ru-RU" sz="1400" dirty="0" err="1"/>
              <a:t>болып</a:t>
            </a:r>
            <a:r>
              <a:rPr lang="ru-RU" sz="1400" dirty="0"/>
              <a:t> </a:t>
            </a:r>
            <a:r>
              <a:rPr lang="ru-RU" sz="1400" dirty="0" err="1"/>
              <a:t>табылады</a:t>
            </a:r>
            <a:r>
              <a:rPr lang="ru-RU" sz="1400" dirty="0"/>
              <a:t>, </a:t>
            </a:r>
            <a:r>
              <a:rPr lang="ru-RU" sz="1400" dirty="0" err="1"/>
              <a:t>мысалы</a:t>
            </a:r>
            <a:r>
              <a:rPr lang="ru-RU" sz="1400" dirty="0"/>
              <a:t>. </a:t>
            </a:r>
            <a:r>
              <a:rPr lang="ru-RU" sz="1400" dirty="0" err="1"/>
              <a:t>құпия</a:t>
            </a:r>
            <a:r>
              <a:rPr lang="ru-RU" sz="1400" dirty="0"/>
              <a:t> </a:t>
            </a:r>
            <a:r>
              <a:rPr lang="ru-RU" sz="1400" dirty="0" err="1"/>
              <a:t>сөздер</a:t>
            </a:r>
            <a:r>
              <a:rPr lang="ru-RU" sz="1400" dirty="0"/>
              <a:t>, </a:t>
            </a:r>
            <a:r>
              <a:rPr lang="ru-RU" sz="1400" dirty="0" err="1"/>
              <a:t>жалақы</a:t>
            </a:r>
            <a:r>
              <a:rPr lang="ru-RU" sz="1400" dirty="0"/>
              <a:t> </a:t>
            </a:r>
            <a:r>
              <a:rPr lang="ru-RU" sz="1400" dirty="0" err="1"/>
              <a:t>туралы</a:t>
            </a:r>
            <a:r>
              <a:rPr lang="ru-RU" sz="1400" dirty="0"/>
              <a:t> </a:t>
            </a:r>
            <a:r>
              <a:rPr lang="ru-RU" sz="1400" dirty="0" err="1"/>
              <a:t>ақпарат</a:t>
            </a:r>
            <a:r>
              <a:rPr lang="ru-RU" sz="1400" dirty="0"/>
              <a:t> </a:t>
            </a:r>
            <a:r>
              <a:rPr lang="ru-RU" sz="1400" dirty="0" err="1"/>
              <a:t>және</a:t>
            </a:r>
            <a:r>
              <a:rPr lang="ru-RU" sz="1400" dirty="0"/>
              <a:t> </a:t>
            </a:r>
            <a:r>
              <a:rPr lang="ru-RU" sz="1400" dirty="0" err="1"/>
              <a:t>т.б</a:t>
            </a:r>
            <a:r>
              <a:rPr lang="ru-RU" sz="1400" dirty="0"/>
              <a:t>. </a:t>
            </a:r>
            <a:r>
              <a:rPr lang="ru-RU" sz="1400" dirty="0" err="1"/>
              <a:t>Тік</a:t>
            </a:r>
            <a:r>
              <a:rPr lang="ru-RU" sz="1400" dirty="0"/>
              <a:t> </a:t>
            </a:r>
            <a:r>
              <a:rPr lang="ru-RU" sz="1400" dirty="0" err="1"/>
              <a:t>бөлу</a:t>
            </a:r>
            <a:r>
              <a:rPr lang="ru-RU" sz="1400" dirty="0"/>
              <a:t> </a:t>
            </a:r>
            <a:r>
              <a:rPr lang="ru-RU" sz="1400" dirty="0" err="1"/>
              <a:t>кестені</a:t>
            </a:r>
            <a:r>
              <a:rPr lang="ru-RU" sz="1400" dirty="0"/>
              <a:t> </a:t>
            </a:r>
            <a:r>
              <a:rPr lang="ru-RU" sz="1400" dirty="0" err="1"/>
              <a:t>әртүрлі</a:t>
            </a:r>
            <a:r>
              <a:rPr lang="ru-RU" sz="1400" dirty="0"/>
              <a:t> </a:t>
            </a:r>
            <a:r>
              <a:rPr lang="ru-RU" sz="1400" dirty="0" err="1"/>
              <a:t>бағандары</a:t>
            </a:r>
            <a:r>
              <a:rPr lang="ru-RU" sz="1400" dirty="0"/>
              <a:t> бар </a:t>
            </a:r>
            <a:r>
              <a:rPr lang="ru-RU" sz="1400" dirty="0" err="1"/>
              <a:t>екі</a:t>
            </a:r>
            <a:r>
              <a:rPr lang="ru-RU" sz="1400" dirty="0"/>
              <a:t> </a:t>
            </a:r>
            <a:r>
              <a:rPr lang="ru-RU" sz="1400" dirty="0" err="1"/>
              <a:t>немесе</a:t>
            </a:r>
            <a:r>
              <a:rPr lang="ru-RU" sz="1400" dirty="0"/>
              <a:t> </a:t>
            </a:r>
            <a:r>
              <a:rPr lang="ru-RU" sz="1400" dirty="0" err="1"/>
              <a:t>одан</a:t>
            </a:r>
            <a:r>
              <a:rPr lang="ru-RU" sz="1400" dirty="0"/>
              <a:t> да </a:t>
            </a:r>
            <a:r>
              <a:rPr lang="ru-RU" sz="1400" dirty="0" err="1"/>
              <a:t>көп</a:t>
            </a:r>
            <a:r>
              <a:rPr lang="ru-RU" sz="1400" dirty="0"/>
              <a:t> </a:t>
            </a:r>
            <a:r>
              <a:rPr lang="ru-RU" sz="1400" dirty="0" err="1"/>
              <a:t>кестелерге</a:t>
            </a:r>
            <a:r>
              <a:rPr lang="ru-RU" sz="1400" dirty="0"/>
              <a:t> </a:t>
            </a:r>
            <a:r>
              <a:rPr lang="ru-RU" sz="1400" dirty="0" err="1"/>
              <a:t>бөледі</a:t>
            </a:r>
            <a:r>
              <a:rPr lang="ru-RU" sz="1400" dirty="0"/>
              <a:t>:</a:t>
            </a:r>
            <a:endParaRPr sz="1400" dirty="0"/>
          </a:p>
        </p:txBody>
      </p:sp>
      <p:pic>
        <p:nvPicPr>
          <p:cNvPr id="74" name="Google Shape;7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56675" y="2986550"/>
            <a:ext cx="4438200" cy="18087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dirty="0"/>
              <a:t>Вертикальды</a:t>
            </a:r>
            <a:r>
              <a:rPr lang="ru-RU" dirty="0"/>
              <a:t>(</a:t>
            </a:r>
            <a:r>
              <a:rPr lang="ru-RU" dirty="0" err="1"/>
              <a:t>немесе</a:t>
            </a:r>
            <a:r>
              <a:rPr lang="ru-RU" dirty="0"/>
              <a:t> т</a:t>
            </a:r>
            <a:r>
              <a:rPr lang="kk-KZ" dirty="0"/>
              <a:t>ік</a:t>
            </a:r>
            <a:r>
              <a:rPr lang="ru-RU" dirty="0"/>
              <a:t>)</a:t>
            </a:r>
            <a:r>
              <a:rPr lang="ru" dirty="0"/>
              <a:t> </a:t>
            </a:r>
            <a:r>
              <a:rPr lang="ru-RU" dirty="0" err="1"/>
              <a:t>бөлудің</a:t>
            </a:r>
            <a:r>
              <a:rPr lang="ru-RU" dirty="0"/>
              <a:t> </a:t>
            </a:r>
            <a:r>
              <a:rPr lang="ru-RU" dirty="0" err="1"/>
              <a:t>мысалы</a:t>
            </a:r>
            <a:endParaRPr dirty="0"/>
          </a:p>
        </p:txBody>
      </p:sp>
      <p:sp>
        <p:nvSpPr>
          <p:cNvPr id="80" name="Google Shape;80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ru-RU" dirty="0" err="1"/>
              <a:t>Тік</a:t>
            </a:r>
            <a:r>
              <a:rPr lang="ru-RU" dirty="0"/>
              <a:t> </a:t>
            </a:r>
            <a:r>
              <a:rPr lang="ru-RU" dirty="0" err="1"/>
              <a:t>бөлудің</a:t>
            </a:r>
            <a:r>
              <a:rPr lang="ru-RU" dirty="0"/>
              <a:t> </a:t>
            </a:r>
            <a:r>
              <a:rPr lang="ru-RU" dirty="0" err="1"/>
              <a:t>мысалы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есеп</a:t>
            </a:r>
            <a:r>
              <a:rPr lang="ru-RU" dirty="0"/>
              <a:t> </a:t>
            </a:r>
            <a:r>
              <a:rPr lang="ru-RU" dirty="0" err="1"/>
              <a:t>аты</a:t>
            </a:r>
            <a:r>
              <a:rPr lang="ru-RU" dirty="0"/>
              <a:t>, идентификаторы, </a:t>
            </a:r>
            <a:r>
              <a:rPr lang="ru-RU" dirty="0" err="1"/>
              <a:t>есеп</a:t>
            </a:r>
            <a:r>
              <a:rPr lang="ru-RU" dirty="0"/>
              <a:t> </a:t>
            </a:r>
            <a:r>
              <a:rPr lang="ru-RU" dirty="0" err="1"/>
              <a:t>нөмірі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есепті</a:t>
            </a:r>
            <a:r>
              <a:rPr lang="ru-RU" dirty="0"/>
              <a:t> </a:t>
            </a:r>
            <a:r>
              <a:rPr lang="ru-RU" dirty="0" err="1"/>
              <a:t>сипаттайтын</a:t>
            </a:r>
            <a:r>
              <a:rPr lang="ru-RU" dirty="0"/>
              <a:t> </a:t>
            </a:r>
            <a:r>
              <a:rPr lang="ru-RU" dirty="0" err="1"/>
              <a:t>үлкен</a:t>
            </a:r>
            <a:r>
              <a:rPr lang="ru-RU" dirty="0"/>
              <a:t> </a:t>
            </a:r>
            <a:r>
              <a:rPr lang="ru-RU" dirty="0" err="1"/>
              <a:t>баған</a:t>
            </a:r>
            <a:r>
              <a:rPr lang="ru-RU" dirty="0"/>
              <a:t> </a:t>
            </a:r>
            <a:r>
              <a:rPr lang="ru-RU" dirty="0" err="1"/>
              <a:t>сияқты</a:t>
            </a:r>
            <a:r>
              <a:rPr lang="ru-RU" dirty="0"/>
              <a:t> </a:t>
            </a:r>
            <a:r>
              <a:rPr lang="ru-RU" dirty="0" err="1"/>
              <a:t>негізгі</a:t>
            </a:r>
            <a:r>
              <a:rPr lang="ru-RU" dirty="0"/>
              <a:t> </a:t>
            </a:r>
            <a:r>
              <a:rPr lang="ru-RU" dirty="0" err="1"/>
              <a:t>ақпаратты</a:t>
            </a:r>
            <a:r>
              <a:rPr lang="ru-RU" dirty="0"/>
              <a:t> </a:t>
            </a:r>
            <a:r>
              <a:rPr lang="ru-RU" dirty="0" err="1"/>
              <a:t>қамтитын</a:t>
            </a:r>
            <a:r>
              <a:rPr lang="ru-RU" dirty="0"/>
              <a:t> </a:t>
            </a:r>
            <a:r>
              <a:rPr lang="ru-RU" dirty="0" err="1"/>
              <a:t>үлкен</a:t>
            </a:r>
            <a:r>
              <a:rPr lang="ru-RU" dirty="0"/>
              <a:t> </a:t>
            </a:r>
            <a:r>
              <a:rPr lang="ru-RU" dirty="0" err="1"/>
              <a:t>қызметкер</a:t>
            </a:r>
            <a:r>
              <a:rPr lang="ru-RU" dirty="0"/>
              <a:t> </a:t>
            </a:r>
            <a:r>
              <a:rPr lang="ru-RU" dirty="0" err="1"/>
              <a:t>есеп</a:t>
            </a:r>
            <a:r>
              <a:rPr lang="ru-RU" dirty="0"/>
              <a:t> беру </a:t>
            </a:r>
            <a:r>
              <a:rPr lang="ru-RU" dirty="0" err="1"/>
              <a:t>кестесі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 </a:t>
            </a:r>
            <a:r>
              <a:rPr lang="ru-RU" dirty="0" err="1"/>
              <a:t>Пайдаланушылардың</a:t>
            </a:r>
            <a:r>
              <a:rPr lang="ru-RU" dirty="0"/>
              <a:t> ~95% </a:t>
            </a:r>
            <a:r>
              <a:rPr lang="ru-RU" dirty="0" err="1"/>
              <a:t>есеп</a:t>
            </a:r>
            <a:r>
              <a:rPr lang="ru-RU" dirty="0"/>
              <a:t> </a:t>
            </a:r>
            <a:r>
              <a:rPr lang="ru-RU" dirty="0" err="1"/>
              <a:t>тақырыбы</a:t>
            </a:r>
            <a:r>
              <a:rPr lang="ru-RU" dirty="0"/>
              <a:t>, </a:t>
            </a:r>
            <a:r>
              <a:rPr lang="ru-RU" dirty="0" err="1"/>
              <a:t>нөмірі</a:t>
            </a:r>
            <a:r>
              <a:rPr lang="ru-RU" dirty="0"/>
              <a:t>, </a:t>
            </a:r>
            <a:r>
              <a:rPr lang="ru-RU" dirty="0" err="1"/>
              <a:t>т.б</a:t>
            </a:r>
            <a:r>
              <a:rPr lang="ru-RU" dirty="0"/>
              <a:t>.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іздейді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сұраулардың</a:t>
            </a:r>
            <a:r>
              <a:rPr lang="ru-RU" dirty="0"/>
              <a:t> тек ~5% </a:t>
            </a:r>
            <a:r>
              <a:rPr lang="ru-RU" dirty="0" err="1"/>
              <a:t>есеп</a:t>
            </a:r>
            <a:r>
              <a:rPr lang="ru-RU" dirty="0"/>
              <a:t> </a:t>
            </a:r>
            <a:r>
              <a:rPr lang="ru-RU" dirty="0" err="1"/>
              <a:t>сипаттамасы</a:t>
            </a:r>
            <a:r>
              <a:rPr lang="ru-RU" dirty="0"/>
              <a:t> </a:t>
            </a:r>
            <a:r>
              <a:rPr lang="ru-RU" dirty="0" err="1"/>
              <a:t>өрісін</a:t>
            </a:r>
            <a:r>
              <a:rPr lang="ru-RU" dirty="0"/>
              <a:t> </a:t>
            </a:r>
            <a:r>
              <a:rPr lang="ru-RU" dirty="0" err="1"/>
              <a:t>ашады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сипаттаманы</a:t>
            </a:r>
            <a:r>
              <a:rPr lang="ru-RU" dirty="0"/>
              <a:t> </a:t>
            </a:r>
            <a:r>
              <a:rPr lang="ru-RU" dirty="0" err="1"/>
              <a:t>қарайды</a:t>
            </a:r>
            <a:r>
              <a:rPr lang="ru-RU" dirty="0"/>
              <a:t>. </a:t>
            </a:r>
            <a:r>
              <a:rPr lang="ru-RU" dirty="0" err="1"/>
              <a:t>Барлық</a:t>
            </a:r>
            <a:r>
              <a:rPr lang="ru-RU" dirty="0"/>
              <a:t> осы </a:t>
            </a:r>
            <a:r>
              <a:rPr lang="ru-RU" dirty="0" err="1"/>
              <a:t>іздеулер</a:t>
            </a:r>
            <a:r>
              <a:rPr lang="ru-RU" dirty="0"/>
              <a:t> </a:t>
            </a:r>
            <a:r>
              <a:rPr lang="ru-RU" dirty="0" err="1"/>
              <a:t>кластерленген</a:t>
            </a:r>
            <a:r>
              <a:rPr lang="ru-RU" dirty="0"/>
              <a:t> </a:t>
            </a:r>
            <a:r>
              <a:rPr lang="ru-RU" dirty="0" err="1"/>
              <a:t>индексті</a:t>
            </a:r>
            <a:r>
              <a:rPr lang="ru-RU" dirty="0"/>
              <a:t> </a:t>
            </a:r>
            <a:r>
              <a:rPr lang="ru-RU" dirty="0" err="1"/>
              <a:t>сканерлеуге</a:t>
            </a:r>
            <a:r>
              <a:rPr lang="ru-RU" dirty="0"/>
              <a:t> </a:t>
            </a:r>
            <a:r>
              <a:rPr lang="ru-RU" dirty="0" err="1"/>
              <a:t>әкелді</a:t>
            </a:r>
            <a:r>
              <a:rPr lang="ru-RU" dirty="0"/>
              <a:t> </a:t>
            </a:r>
            <a:r>
              <a:rPr lang="ru-RU" dirty="0" err="1"/>
              <a:t>делік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индексті</a:t>
            </a:r>
            <a:r>
              <a:rPr lang="ru-RU" dirty="0"/>
              <a:t> </a:t>
            </a:r>
            <a:r>
              <a:rPr lang="ru-RU" dirty="0" err="1"/>
              <a:t>сканерлеу</a:t>
            </a:r>
            <a:r>
              <a:rPr lang="ru-RU" dirty="0"/>
              <a:t> </a:t>
            </a:r>
            <a:r>
              <a:rPr lang="ru-RU" dirty="0" err="1"/>
              <a:t>кестедегі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жолдарды</a:t>
            </a:r>
            <a:r>
              <a:rPr lang="ru-RU" dirty="0"/>
              <a:t> </a:t>
            </a:r>
            <a:r>
              <a:rPr lang="ru-RU" dirty="0" err="1"/>
              <a:t>оқитындықтан</a:t>
            </a:r>
            <a:r>
              <a:rPr lang="ru-RU" dirty="0"/>
              <a:t>, </a:t>
            </a:r>
            <a:r>
              <a:rPr lang="ru-RU" dirty="0" err="1"/>
              <a:t>сұраудың</a:t>
            </a:r>
            <a:r>
              <a:rPr lang="ru-RU" dirty="0"/>
              <a:t> </a:t>
            </a:r>
            <a:r>
              <a:rPr lang="ru-RU" dirty="0" err="1"/>
              <a:t>құны</a:t>
            </a:r>
            <a:r>
              <a:rPr lang="ru-RU" dirty="0"/>
              <a:t> </a:t>
            </a:r>
            <a:r>
              <a:rPr lang="ru-RU" dirty="0" err="1"/>
              <a:t>кестедегі</a:t>
            </a:r>
            <a:r>
              <a:rPr lang="ru-RU" dirty="0"/>
              <a:t> </a:t>
            </a:r>
            <a:r>
              <a:rPr lang="ru-RU" dirty="0" err="1"/>
              <a:t>жолдардың</a:t>
            </a:r>
            <a:r>
              <a:rPr lang="ru-RU" dirty="0"/>
              <a:t> </a:t>
            </a:r>
            <a:r>
              <a:rPr lang="ru-RU" dirty="0" err="1"/>
              <a:t>жалпы</a:t>
            </a:r>
            <a:r>
              <a:rPr lang="ru-RU" dirty="0"/>
              <a:t> </a:t>
            </a:r>
            <a:r>
              <a:rPr lang="ru-RU" dirty="0" err="1"/>
              <a:t>санына</a:t>
            </a:r>
            <a:r>
              <a:rPr lang="ru-RU" dirty="0"/>
              <a:t> </a:t>
            </a:r>
            <a:r>
              <a:rPr lang="ru-RU" dirty="0" err="1"/>
              <a:t>пропорционалды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біздің</a:t>
            </a:r>
            <a:r>
              <a:rPr lang="ru-RU" dirty="0"/>
              <a:t> </a:t>
            </a:r>
            <a:r>
              <a:rPr lang="ru-RU" dirty="0" err="1"/>
              <a:t>мақсатымыз</a:t>
            </a:r>
            <a:r>
              <a:rPr lang="ru-RU" dirty="0"/>
              <a:t>: </a:t>
            </a:r>
            <a:r>
              <a:rPr lang="ru-RU" dirty="0" err="1"/>
              <a:t>Енгізу</a:t>
            </a:r>
            <a:r>
              <a:rPr lang="ru-RU" dirty="0"/>
              <a:t>/</a:t>
            </a:r>
            <a:r>
              <a:rPr lang="ru-RU" dirty="0" err="1"/>
              <a:t>шығару</a:t>
            </a:r>
            <a:r>
              <a:rPr lang="ru-RU" dirty="0"/>
              <a:t>. </a:t>
            </a:r>
            <a:r>
              <a:rPr lang="ru-RU" dirty="0" err="1"/>
              <a:t>операциялар</a:t>
            </a:r>
            <a:r>
              <a:rPr lang="ru-RU" dirty="0"/>
              <a:t> мен </a:t>
            </a:r>
            <a:r>
              <a:rPr lang="ru-RU" dirty="0" err="1"/>
              <a:t>іздеу</a:t>
            </a:r>
            <a:r>
              <a:rPr lang="ru-RU" dirty="0"/>
              <a:t> </a:t>
            </a:r>
            <a:r>
              <a:rPr lang="ru-RU" dirty="0" err="1"/>
              <a:t>шығындарын</a:t>
            </a:r>
            <a:r>
              <a:rPr lang="ru-RU" dirty="0"/>
              <a:t> </a:t>
            </a:r>
            <a:r>
              <a:rPr lang="ru-RU" dirty="0" err="1"/>
              <a:t>азайту</a:t>
            </a:r>
            <a:r>
              <a:rPr lang="ru-RU" dirty="0"/>
              <a:t>.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>
            <a:spLocks noGrp="1"/>
          </p:cNvSpPr>
          <p:nvPr>
            <p:ph type="body" idx="1"/>
          </p:nvPr>
        </p:nvSpPr>
        <p:spPr>
          <a:xfrm>
            <a:off x="311700" y="196075"/>
            <a:ext cx="8520600" cy="484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 dirty="0"/>
              <a:t>EmployeeReports кестесі негізінде мысал қарастырайық:</a:t>
            </a:r>
            <a:endParaRPr sz="1400" dirty="0"/>
          </a:p>
          <a:p>
            <a:pPr marL="50800" marR="5080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400" dirty="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CREATE TABLE EmployeeReports</a:t>
            </a:r>
            <a:endParaRPr sz="1400" dirty="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400" dirty="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( ReportID int IDENTITY (1,1) NOT NULL,</a:t>
            </a:r>
            <a:endParaRPr sz="1400" dirty="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400" dirty="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ReportName varchar (100),</a:t>
            </a:r>
            <a:endParaRPr sz="1400" dirty="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400" dirty="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ReportNumber varchar (20),</a:t>
            </a:r>
            <a:endParaRPr sz="1400" dirty="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400" dirty="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ReportDescription varchar (max)</a:t>
            </a:r>
            <a:endParaRPr sz="1400" dirty="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400" dirty="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CONSTRAINT EReport_PK PRIMARY KEY CLUSTERED (ReportID))</a:t>
            </a:r>
            <a:endParaRPr sz="1400" dirty="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400" dirty="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DECLARE @i int</a:t>
            </a:r>
            <a:endParaRPr sz="1400" dirty="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400" dirty="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SET @i = 1</a:t>
            </a:r>
            <a:endParaRPr sz="1400" dirty="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400" dirty="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BEGIN TRAN</a:t>
            </a:r>
            <a:endParaRPr sz="1400" dirty="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400" dirty="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WHILE @i&amp;lt;100000</a:t>
            </a:r>
            <a:endParaRPr sz="1400" dirty="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400" dirty="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BEGIN</a:t>
            </a:r>
            <a:endParaRPr sz="1400" dirty="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400" dirty="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INSERT INTO EmployeeReports</a:t>
            </a:r>
            <a:endParaRPr sz="1400" dirty="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400" dirty="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( ReportName,</a:t>
            </a:r>
            <a:endParaRPr sz="1400" dirty="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400" dirty="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ReportNumber,</a:t>
            </a:r>
            <a:endParaRPr sz="1400" dirty="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400" dirty="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ReportDescription )</a:t>
            </a:r>
            <a:endParaRPr sz="1400" dirty="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400" dirty="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VALUES ( 'ReportName', CONVERT (varchar (20), @i),REPLICATE ('Report', 1000))</a:t>
            </a:r>
            <a:endParaRPr sz="1400" dirty="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5080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400" dirty="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SET @i=@i+1 END</a:t>
            </a:r>
            <a:endParaRPr sz="1400" dirty="0">
              <a:solidFill>
                <a:schemeClr val="dk1"/>
              </a:solidFill>
              <a:highlight>
                <a:srgbClr val="FFFFFF"/>
              </a:highlight>
              <a:latin typeface="Courier New"/>
              <a:ea typeface="Courier New"/>
              <a:cs typeface="Courier New"/>
              <a:sym typeface="Courier New"/>
            </a:endParaRPr>
          </a:p>
          <a:p>
            <a:pPr marL="50800" marR="508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400" dirty="0">
                <a:solidFill>
                  <a:schemeClr val="dk1"/>
                </a:solidFill>
                <a:highlight>
                  <a:srgbClr val="FFFFFF"/>
                </a:highlight>
                <a:latin typeface="Courier New"/>
                <a:ea typeface="Courier New"/>
                <a:cs typeface="Courier New"/>
                <a:sym typeface="Courier New"/>
              </a:rPr>
              <a:t>COMMIT TRAN  GO</a:t>
            </a:r>
            <a:endParaRPr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ru" sz="2000" b="1" dirty="0">
                <a:solidFill>
                  <a:schemeClr val="dk2"/>
                </a:solidFill>
              </a:rPr>
              <a:t>Горизонтальді бөліктеу</a:t>
            </a:r>
            <a:endParaRPr sz="2000" b="1" dirty="0"/>
          </a:p>
        </p:txBody>
      </p:sp>
      <p:sp>
        <p:nvSpPr>
          <p:cNvPr id="91" name="Google Shape;91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ru-RU" dirty="0" err="1"/>
              <a:t>Көлденең</a:t>
            </a:r>
            <a:r>
              <a:rPr lang="ru-RU" dirty="0"/>
              <a:t> </a:t>
            </a:r>
            <a:r>
              <a:rPr lang="ru-RU" dirty="0" err="1"/>
              <a:t>бөлу</a:t>
            </a:r>
            <a:r>
              <a:rPr lang="ru-RU" dirty="0"/>
              <a:t> </a:t>
            </a:r>
            <a:r>
              <a:rPr lang="ru-RU" dirty="0" err="1"/>
              <a:t>кестені</a:t>
            </a:r>
            <a:r>
              <a:rPr lang="ru-RU" dirty="0"/>
              <a:t> </a:t>
            </a:r>
            <a:r>
              <a:rPr lang="ru-RU" dirty="0" err="1"/>
              <a:t>бағандардың</a:t>
            </a:r>
            <a:r>
              <a:rPr lang="ru-RU" dirty="0"/>
              <a:t> саны </a:t>
            </a:r>
            <a:r>
              <a:rPr lang="ru-RU" dirty="0" err="1"/>
              <a:t>бірдей</a:t>
            </a:r>
            <a:r>
              <a:rPr lang="ru-RU" dirty="0"/>
              <a:t>, </a:t>
            </a:r>
            <a:r>
              <a:rPr lang="ru-RU" dirty="0" err="1"/>
              <a:t>бірақ</a:t>
            </a:r>
            <a:r>
              <a:rPr lang="ru-RU" dirty="0"/>
              <a:t> </a:t>
            </a:r>
            <a:r>
              <a:rPr lang="ru-RU" dirty="0" err="1"/>
              <a:t>жолдары</a:t>
            </a:r>
            <a:r>
              <a:rPr lang="ru-RU" dirty="0"/>
              <a:t> </a:t>
            </a:r>
            <a:r>
              <a:rPr lang="ru-RU" dirty="0" err="1"/>
              <a:t>азырақ</a:t>
            </a:r>
            <a:r>
              <a:rPr lang="ru-RU" dirty="0"/>
              <a:t> </a:t>
            </a:r>
            <a:r>
              <a:rPr lang="ru-RU" dirty="0" err="1"/>
              <a:t>бірнеше</a:t>
            </a:r>
            <a:r>
              <a:rPr lang="ru-RU" dirty="0"/>
              <a:t> </a:t>
            </a:r>
            <a:r>
              <a:rPr lang="ru-RU" dirty="0" err="1"/>
              <a:t>кестелерге</a:t>
            </a:r>
            <a:r>
              <a:rPr lang="ru-RU" dirty="0"/>
              <a:t> </a:t>
            </a:r>
            <a:r>
              <a:rPr lang="ru-RU" dirty="0" err="1"/>
              <a:t>бөледі</a:t>
            </a:r>
            <a:r>
              <a:rPr lang="ru-RU" dirty="0"/>
              <a:t>. </a:t>
            </a:r>
            <a:r>
              <a:rPr lang="ru-RU" dirty="0" err="1"/>
              <a:t>Мысалы</a:t>
            </a:r>
            <a:r>
              <a:rPr lang="ru-RU" dirty="0"/>
              <a:t>, </a:t>
            </a:r>
            <a:r>
              <a:rPr lang="ru-RU" dirty="0" err="1"/>
              <a:t>кестеде</a:t>
            </a:r>
            <a:r>
              <a:rPr lang="ru-RU" dirty="0"/>
              <a:t> </a:t>
            </a:r>
            <a:r>
              <a:rPr lang="ru-RU" dirty="0" err="1"/>
              <a:t>айлық</a:t>
            </a:r>
            <a:r>
              <a:rPr lang="ru-RU" dirty="0"/>
              <a:t> </a:t>
            </a:r>
            <a:r>
              <a:rPr lang="ru-RU" dirty="0" err="1"/>
              <a:t>есептерді</a:t>
            </a:r>
            <a:r>
              <a:rPr lang="ru-RU" dirty="0"/>
              <a:t> </a:t>
            </a:r>
            <a:r>
              <a:rPr lang="ru-RU" dirty="0" err="1"/>
              <a:t>көрсететін</a:t>
            </a:r>
            <a:r>
              <a:rPr lang="ru-RU" dirty="0"/>
              <a:t> </a:t>
            </a:r>
            <a:r>
              <a:rPr lang="ru-RU" dirty="0" err="1"/>
              <a:t>жолдардың</a:t>
            </a:r>
            <a:r>
              <a:rPr lang="ru-RU" dirty="0"/>
              <a:t> </a:t>
            </a:r>
            <a:r>
              <a:rPr lang="ru-RU" dirty="0" err="1"/>
              <a:t>көп</a:t>
            </a:r>
            <a:r>
              <a:rPr lang="ru-RU" dirty="0"/>
              <a:t> саны </a:t>
            </a:r>
            <a:r>
              <a:rPr lang="ru-RU" dirty="0" err="1"/>
              <a:t>болса</a:t>
            </a:r>
            <a:r>
              <a:rPr lang="ru-RU" dirty="0"/>
              <a:t>, оны </a:t>
            </a:r>
            <a:r>
              <a:rPr lang="ru-RU" dirty="0" err="1"/>
              <a:t>әр</a:t>
            </a:r>
            <a:r>
              <a:rPr lang="ru-RU" dirty="0"/>
              <a:t> </a:t>
            </a:r>
            <a:r>
              <a:rPr lang="ru-RU" dirty="0" err="1"/>
              <a:t>кесте</a:t>
            </a:r>
            <a:r>
              <a:rPr lang="ru-RU" dirty="0"/>
              <a:t> </a:t>
            </a:r>
            <a:r>
              <a:rPr lang="ru-RU" dirty="0" err="1"/>
              <a:t>берілген</a:t>
            </a:r>
            <a:r>
              <a:rPr lang="ru-RU" dirty="0"/>
              <a:t> </a:t>
            </a:r>
            <a:r>
              <a:rPr lang="ru-RU" dirty="0" err="1"/>
              <a:t>жылдағы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айлық</a:t>
            </a:r>
            <a:r>
              <a:rPr lang="ru-RU" dirty="0"/>
              <a:t> </a:t>
            </a:r>
            <a:r>
              <a:rPr lang="ru-RU" dirty="0" err="1"/>
              <a:t>есептерді</a:t>
            </a:r>
            <a:r>
              <a:rPr lang="ru-RU" dirty="0"/>
              <a:t> </a:t>
            </a:r>
            <a:r>
              <a:rPr lang="ru-RU" dirty="0" err="1"/>
              <a:t>көрсететін</a:t>
            </a:r>
            <a:r>
              <a:rPr lang="ru-RU" dirty="0"/>
              <a:t> </a:t>
            </a:r>
            <a:r>
              <a:rPr lang="ru-RU" dirty="0" err="1"/>
              <a:t>жыл</a:t>
            </a:r>
            <a:r>
              <a:rPr lang="ru-RU" dirty="0"/>
              <a:t> </a:t>
            </a:r>
            <a:r>
              <a:rPr lang="ru-RU" dirty="0" err="1"/>
              <a:t>бойынша</a:t>
            </a:r>
            <a:r>
              <a:rPr lang="ru-RU" dirty="0"/>
              <a:t> </a:t>
            </a:r>
            <a:r>
              <a:rPr lang="ru-RU" dirty="0" err="1"/>
              <a:t>кестелерге</a:t>
            </a:r>
            <a:r>
              <a:rPr lang="ru-RU" dirty="0"/>
              <a:t> </a:t>
            </a:r>
            <a:r>
              <a:rPr lang="ru-RU" dirty="0" err="1"/>
              <a:t>көлденеңінен</a:t>
            </a:r>
            <a:r>
              <a:rPr lang="ru-RU" dirty="0"/>
              <a:t> </a:t>
            </a:r>
            <a:r>
              <a:rPr lang="ru-RU" dirty="0" err="1"/>
              <a:t>бөлуге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 </a:t>
            </a:r>
            <a:r>
              <a:rPr lang="ru-RU" dirty="0" err="1"/>
              <a:t>Осылайша</a:t>
            </a:r>
            <a:r>
              <a:rPr lang="ru-RU" dirty="0"/>
              <a:t>, </a:t>
            </a:r>
            <a:r>
              <a:rPr lang="ru-RU" dirty="0" err="1"/>
              <a:t>белгілі</a:t>
            </a:r>
            <a:r>
              <a:rPr lang="ru-RU" dirty="0"/>
              <a:t> </a:t>
            </a:r>
            <a:r>
              <a:rPr lang="ru-RU" dirty="0" err="1"/>
              <a:t>бір</a:t>
            </a:r>
            <a:r>
              <a:rPr lang="ru-RU" dirty="0"/>
              <a:t> </a:t>
            </a:r>
            <a:r>
              <a:rPr lang="ru-RU" dirty="0" err="1"/>
              <a:t>жыл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деректерді</a:t>
            </a:r>
            <a:r>
              <a:rPr lang="ru-RU" dirty="0"/>
              <a:t> </a:t>
            </a:r>
            <a:r>
              <a:rPr lang="ru-RU" dirty="0" err="1"/>
              <a:t>қажет</a:t>
            </a:r>
            <a:r>
              <a:rPr lang="ru-RU" dirty="0"/>
              <a:t> </a:t>
            </a:r>
            <a:r>
              <a:rPr lang="ru-RU" dirty="0" err="1"/>
              <a:t>ететін</a:t>
            </a:r>
            <a:r>
              <a:rPr lang="ru-RU" dirty="0"/>
              <a:t> </a:t>
            </a:r>
            <a:r>
              <a:rPr lang="ru-RU" dirty="0" err="1"/>
              <a:t>сұраулар</a:t>
            </a:r>
            <a:r>
              <a:rPr lang="ru-RU" dirty="0"/>
              <a:t> тек </a:t>
            </a:r>
            <a:r>
              <a:rPr lang="ru-RU" dirty="0" err="1"/>
              <a:t>сәйкес</a:t>
            </a:r>
            <a:r>
              <a:rPr lang="ru-RU" dirty="0"/>
              <a:t> </a:t>
            </a:r>
            <a:r>
              <a:rPr lang="ru-RU" dirty="0" err="1"/>
              <a:t>кестеге</a:t>
            </a:r>
            <a:r>
              <a:rPr lang="ru-RU" dirty="0"/>
              <a:t> </a:t>
            </a:r>
            <a:r>
              <a:rPr lang="ru-RU" dirty="0" err="1"/>
              <a:t>сілтеме</a:t>
            </a:r>
            <a:r>
              <a:rPr lang="ru-RU" dirty="0"/>
              <a:t> </a:t>
            </a:r>
            <a:r>
              <a:rPr lang="ru-RU" dirty="0" err="1"/>
              <a:t>жасайды</a:t>
            </a:r>
            <a:r>
              <a:rPr lang="ru-RU" dirty="0"/>
              <a:t>. </a:t>
            </a:r>
            <a:r>
              <a:rPr lang="ru-RU" dirty="0" err="1"/>
              <a:t>Кестелер</a:t>
            </a:r>
            <a:r>
              <a:rPr lang="ru-RU" dirty="0"/>
              <a:t> </a:t>
            </a:r>
            <a:r>
              <a:rPr lang="ru-RU" dirty="0" err="1"/>
              <a:t>сұраулар</a:t>
            </a:r>
            <a:r>
              <a:rPr lang="ru-RU" dirty="0"/>
              <a:t> </a:t>
            </a:r>
            <a:r>
              <a:rPr lang="ru-RU" dirty="0" err="1"/>
              <a:t>мүмкіндігінше</a:t>
            </a:r>
            <a:r>
              <a:rPr lang="ru-RU" dirty="0"/>
              <a:t> аз </a:t>
            </a:r>
            <a:r>
              <a:rPr lang="ru-RU" dirty="0" err="1"/>
              <a:t>кестеге</a:t>
            </a:r>
            <a:r>
              <a:rPr lang="ru-RU" dirty="0"/>
              <a:t> </a:t>
            </a:r>
            <a:r>
              <a:rPr lang="ru-RU" dirty="0" err="1"/>
              <a:t>сілтеме</a:t>
            </a:r>
            <a:r>
              <a:rPr lang="ru-RU" dirty="0"/>
              <a:t> </a:t>
            </a:r>
            <a:r>
              <a:rPr lang="ru-RU" dirty="0" err="1"/>
              <a:t>жасайтындай</a:t>
            </a:r>
            <a:r>
              <a:rPr lang="ru-RU" dirty="0"/>
              <a:t> </a:t>
            </a:r>
            <a:r>
              <a:rPr lang="ru-RU" dirty="0" err="1"/>
              <a:t>етіп</a:t>
            </a:r>
            <a:r>
              <a:rPr lang="ru-RU" dirty="0"/>
              <a:t> </a:t>
            </a:r>
            <a:r>
              <a:rPr lang="ru-RU" dirty="0" err="1"/>
              <a:t>бөлінуі</a:t>
            </a:r>
            <a:r>
              <a:rPr lang="ru-RU" dirty="0"/>
              <a:t> керек.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/>
          </a:p>
        </p:txBody>
      </p:sp>
      <p:pic>
        <p:nvPicPr>
          <p:cNvPr id="98" name="Google Shape;98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32950" y="1152475"/>
            <a:ext cx="6048500" cy="3131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ru-RU" dirty="0" err="1"/>
              <a:t>Бөлу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пайдаланылатын</a:t>
            </a:r>
            <a:r>
              <a:rPr lang="ru-RU" dirty="0"/>
              <a:t> </a:t>
            </a:r>
            <a:r>
              <a:rPr lang="ru-RU" dirty="0" err="1"/>
              <a:t>бағанға</a:t>
            </a:r>
            <a:r>
              <a:rPr lang="ru-RU" dirty="0"/>
              <a:t> </a:t>
            </a:r>
            <a:r>
              <a:rPr lang="ru-RU" dirty="0" err="1"/>
              <a:t>және</a:t>
            </a:r>
            <a:r>
              <a:rPr lang="ru-RU" dirty="0"/>
              <a:t> </a:t>
            </a:r>
            <a:r>
              <a:rPr lang="ru-RU" dirty="0" err="1"/>
              <a:t>әрбір</a:t>
            </a:r>
            <a:r>
              <a:rPr lang="ru-RU" dirty="0"/>
              <a:t> </a:t>
            </a:r>
            <a:r>
              <a:rPr lang="ru-RU" dirty="0" err="1"/>
              <a:t>бөліммен</a:t>
            </a:r>
            <a:r>
              <a:rPr lang="ru-RU" dirty="0"/>
              <a:t> </a:t>
            </a:r>
            <a:r>
              <a:rPr lang="ru-RU" dirty="0" err="1"/>
              <a:t>байланысты</a:t>
            </a:r>
            <a:r>
              <a:rPr lang="ru-RU" dirty="0"/>
              <a:t> </a:t>
            </a:r>
            <a:r>
              <a:rPr lang="ru-RU" dirty="0" err="1"/>
              <a:t>ауқымдарға</a:t>
            </a:r>
            <a:r>
              <a:rPr lang="ru-RU" dirty="0"/>
              <a:t> </a:t>
            </a:r>
            <a:r>
              <a:rPr lang="ru-RU" dirty="0" err="1"/>
              <a:t>негізделген</a:t>
            </a:r>
            <a:r>
              <a:rPr lang="ru-RU" dirty="0"/>
              <a:t> </a:t>
            </a:r>
            <a:r>
              <a:rPr lang="ru-RU" dirty="0" err="1"/>
              <a:t>кестелер</a:t>
            </a:r>
            <a:r>
              <a:rPr lang="ru-RU" dirty="0"/>
              <a:t> </a:t>
            </a:r>
            <a:r>
              <a:rPr lang="ru-RU" dirty="0" err="1"/>
              <a:t>көлденеңінен</a:t>
            </a:r>
            <a:r>
              <a:rPr lang="ru-RU" dirty="0"/>
              <a:t> </a:t>
            </a:r>
            <a:r>
              <a:rPr lang="ru-RU" dirty="0" err="1"/>
              <a:t>бөлінген</a:t>
            </a:r>
            <a:r>
              <a:rPr lang="ru-RU" dirty="0"/>
              <a:t>. </a:t>
            </a:r>
            <a:r>
              <a:rPr lang="ru-RU" dirty="0" err="1"/>
              <a:t>Бөлу</a:t>
            </a:r>
            <a:r>
              <a:rPr lang="ru-RU" dirty="0"/>
              <a:t> </a:t>
            </a:r>
            <a:r>
              <a:rPr lang="ru-RU" dirty="0" err="1"/>
              <a:t>бағаны</a:t>
            </a:r>
            <a:r>
              <a:rPr lang="ru-RU" dirty="0"/>
              <a:t> </a:t>
            </a:r>
            <a:r>
              <a:rPr lang="ru-RU" dirty="0" err="1"/>
              <a:t>әдетте</a:t>
            </a:r>
            <a:r>
              <a:rPr lang="ru-RU" dirty="0"/>
              <a:t> </a:t>
            </a:r>
            <a:r>
              <a:rPr lang="ru-RU" dirty="0" err="1"/>
              <a:t>күн</a:t>
            </a:r>
            <a:r>
              <a:rPr lang="ru-RU" dirty="0"/>
              <a:t> мен </a:t>
            </a:r>
            <a:r>
              <a:rPr lang="ru-RU" dirty="0" err="1"/>
              <a:t>уақыт</a:t>
            </a:r>
            <a:r>
              <a:rPr lang="ru-RU" dirty="0"/>
              <a:t> </a:t>
            </a:r>
            <a:r>
              <a:rPr lang="ru-RU" dirty="0" err="1"/>
              <a:t>бағаны</a:t>
            </a:r>
            <a:r>
              <a:rPr lang="ru-RU" dirty="0"/>
              <a:t> </a:t>
            </a:r>
            <a:r>
              <a:rPr lang="ru-RU" dirty="0" err="1"/>
              <a:t>болып</a:t>
            </a:r>
            <a:r>
              <a:rPr lang="ru-RU" dirty="0"/>
              <a:t> </a:t>
            </a:r>
            <a:r>
              <a:rPr lang="ru-RU" dirty="0" err="1"/>
              <a:t>табылады</a:t>
            </a:r>
            <a:r>
              <a:rPr lang="ru-RU" dirty="0"/>
              <a:t>, </a:t>
            </a:r>
            <a:r>
              <a:rPr lang="ru-RU" dirty="0" err="1"/>
              <a:t>бірақ</a:t>
            </a:r>
            <a:r>
              <a:rPr lang="ru-RU" dirty="0"/>
              <a:t> </a:t>
            </a:r>
            <a:r>
              <a:rPr lang="ru-RU" dirty="0" err="1"/>
              <a:t>уақыт</a:t>
            </a:r>
            <a:r>
              <a:rPr lang="ru-RU" dirty="0"/>
              <a:t> </a:t>
            </a:r>
            <a:r>
              <a:rPr lang="ru-RU" dirty="0" err="1"/>
              <a:t>белгісі</a:t>
            </a:r>
            <a:r>
              <a:rPr lang="ru-RU" dirty="0"/>
              <a:t> </a:t>
            </a:r>
            <a:r>
              <a:rPr lang="ru-RU" dirty="0" err="1"/>
              <a:t>бағанын</a:t>
            </a:r>
            <a:r>
              <a:rPr lang="ru-RU" dirty="0"/>
              <a:t> </a:t>
            </a:r>
            <a:r>
              <a:rPr lang="ru-RU" dirty="0" err="1"/>
              <a:t>қоспағанда</a:t>
            </a:r>
            <a:r>
              <a:rPr lang="ru-RU" dirty="0"/>
              <a:t>, индекс </a:t>
            </a:r>
            <a:r>
              <a:rPr lang="ru-RU" dirty="0" err="1"/>
              <a:t>бағандары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пайдалануға</a:t>
            </a:r>
            <a:r>
              <a:rPr lang="ru-RU" dirty="0"/>
              <a:t> </a:t>
            </a:r>
            <a:r>
              <a:rPr lang="ru-RU" dirty="0" err="1"/>
              <a:t>жарамды</a:t>
            </a:r>
            <a:r>
              <a:rPr lang="ru-RU" dirty="0"/>
              <a:t> </a:t>
            </a:r>
            <a:r>
              <a:rPr lang="ru-RU" dirty="0" err="1"/>
              <a:t>барлық</a:t>
            </a:r>
            <a:r>
              <a:rPr lang="ru-RU" dirty="0"/>
              <a:t> </a:t>
            </a:r>
            <a:r>
              <a:rPr lang="ru-RU" dirty="0" err="1"/>
              <a:t>деректер</a:t>
            </a:r>
            <a:r>
              <a:rPr lang="ru-RU" dirty="0"/>
              <a:t> </a:t>
            </a:r>
            <a:r>
              <a:rPr lang="ru-RU" dirty="0" err="1"/>
              <a:t>түрлерін</a:t>
            </a:r>
            <a:r>
              <a:rPr lang="ru-RU" dirty="0"/>
              <a:t> </a:t>
            </a:r>
            <a:r>
              <a:rPr lang="ru-RU" dirty="0" err="1"/>
              <a:t>бөлу</a:t>
            </a:r>
            <a:r>
              <a:rPr lang="ru-RU" dirty="0"/>
              <a:t> </a:t>
            </a:r>
            <a:r>
              <a:rPr lang="ru-RU" dirty="0" err="1"/>
              <a:t>бағаны</a:t>
            </a:r>
            <a:r>
              <a:rPr lang="ru-RU" dirty="0"/>
              <a:t> </a:t>
            </a:r>
            <a:r>
              <a:rPr lang="ru-RU" dirty="0" err="1"/>
              <a:t>ретінде</a:t>
            </a:r>
            <a:r>
              <a:rPr lang="ru-RU" dirty="0"/>
              <a:t> </a:t>
            </a:r>
            <a:r>
              <a:rPr lang="ru-RU" dirty="0" err="1"/>
              <a:t>пайдалануға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rPr lang="ru-RU" dirty="0" err="1"/>
              <a:t>Кестені</a:t>
            </a:r>
            <a:r>
              <a:rPr lang="ru-RU" dirty="0"/>
              <a:t> </a:t>
            </a:r>
            <a:r>
              <a:rPr lang="ru-RU" dirty="0" err="1"/>
              <a:t>бөлу</a:t>
            </a:r>
            <a:r>
              <a:rPr lang="ru-RU" dirty="0"/>
              <a:t> </a:t>
            </a:r>
            <a:r>
              <a:rPr lang="ru-RU" dirty="0" err="1"/>
              <a:t>үшін</a:t>
            </a:r>
            <a:r>
              <a:rPr lang="ru-RU" dirty="0"/>
              <a:t> </a:t>
            </a:r>
            <a:r>
              <a:rPr lang="ru-RU" dirty="0" err="1"/>
              <a:t>екі</a:t>
            </a:r>
            <a:r>
              <a:rPr lang="ru-RU" dirty="0"/>
              <a:t> </a:t>
            </a:r>
            <a:r>
              <a:rPr lang="ru-RU" dirty="0" err="1"/>
              <a:t>түрлі</a:t>
            </a:r>
            <a:r>
              <a:rPr lang="ru-RU" dirty="0"/>
              <a:t> </a:t>
            </a:r>
            <a:r>
              <a:rPr lang="ru-RU" dirty="0" err="1"/>
              <a:t>әдісті</a:t>
            </a:r>
            <a:r>
              <a:rPr lang="ru-RU" dirty="0"/>
              <a:t> </a:t>
            </a:r>
            <a:r>
              <a:rPr lang="ru-RU" dirty="0" err="1"/>
              <a:t>қолдануға</a:t>
            </a:r>
            <a:r>
              <a:rPr lang="ru-RU" dirty="0"/>
              <a:t> </a:t>
            </a:r>
            <a:r>
              <a:rPr lang="ru-RU" dirty="0" err="1"/>
              <a:t>болады</a:t>
            </a:r>
            <a:r>
              <a:rPr lang="ru-RU" dirty="0"/>
              <a:t>. </a:t>
            </a:r>
            <a:r>
              <a:rPr lang="ru-RU" dirty="0" err="1"/>
              <a:t>Біріншісі</a:t>
            </a:r>
            <a:r>
              <a:rPr lang="ru-RU" dirty="0"/>
              <a:t> - </a:t>
            </a:r>
            <a:r>
              <a:rPr lang="ru-RU" dirty="0" err="1"/>
              <a:t>жаңа</a:t>
            </a:r>
            <a:r>
              <a:rPr lang="ru-RU" dirty="0"/>
              <a:t> </a:t>
            </a:r>
            <a:r>
              <a:rPr lang="ru-RU" dirty="0" err="1"/>
              <a:t>бөлінген</a:t>
            </a:r>
            <a:r>
              <a:rPr lang="ru-RU" dirty="0"/>
              <a:t> </a:t>
            </a:r>
            <a:r>
              <a:rPr lang="ru-RU" dirty="0" err="1"/>
              <a:t>кестені</a:t>
            </a:r>
            <a:r>
              <a:rPr lang="ru-RU" dirty="0"/>
              <a:t> </a:t>
            </a:r>
            <a:r>
              <a:rPr lang="ru-RU" dirty="0" err="1"/>
              <a:t>жасау</a:t>
            </a:r>
            <a:r>
              <a:rPr lang="ru-RU" dirty="0"/>
              <a:t>, </a:t>
            </a:r>
            <a:r>
              <a:rPr lang="ru-RU" dirty="0" err="1"/>
              <a:t>содан</a:t>
            </a:r>
            <a:r>
              <a:rPr lang="ru-RU" dirty="0"/>
              <a:t> </a:t>
            </a:r>
            <a:r>
              <a:rPr lang="ru-RU" dirty="0" err="1"/>
              <a:t>кейін</a:t>
            </a:r>
            <a:r>
              <a:rPr lang="ru-RU" dirty="0"/>
              <a:t> </a:t>
            </a:r>
            <a:r>
              <a:rPr lang="ru-RU" dirty="0" err="1"/>
              <a:t>деректерді</a:t>
            </a:r>
            <a:r>
              <a:rPr lang="ru-RU" dirty="0"/>
              <a:t> бар </a:t>
            </a:r>
            <a:r>
              <a:rPr lang="ru-RU" dirty="0" err="1"/>
              <a:t>кестеден</a:t>
            </a:r>
            <a:r>
              <a:rPr lang="ru-RU" dirty="0"/>
              <a:t> </a:t>
            </a:r>
            <a:r>
              <a:rPr lang="ru-RU" dirty="0" err="1"/>
              <a:t>жаңасына</a:t>
            </a:r>
            <a:r>
              <a:rPr lang="ru-RU" dirty="0"/>
              <a:t> </a:t>
            </a:r>
            <a:r>
              <a:rPr lang="ru-RU" dirty="0" err="1"/>
              <a:t>көшіріп</a:t>
            </a:r>
            <a:r>
              <a:rPr lang="ru-RU" dirty="0"/>
              <a:t>, </a:t>
            </a:r>
            <a:r>
              <a:rPr lang="ru-RU" dirty="0" err="1"/>
              <a:t>кестенің</a:t>
            </a:r>
            <a:r>
              <a:rPr lang="ru-RU" dirty="0"/>
              <a:t> </a:t>
            </a:r>
            <a:r>
              <a:rPr lang="ru-RU" dirty="0" err="1"/>
              <a:t>атын</a:t>
            </a:r>
            <a:r>
              <a:rPr lang="ru-RU" dirty="0"/>
              <a:t> </a:t>
            </a:r>
            <a:r>
              <a:rPr lang="ru-RU" dirty="0" err="1"/>
              <a:t>өзгерту</a:t>
            </a:r>
            <a:r>
              <a:rPr lang="ru-RU" dirty="0"/>
              <a:t>. </a:t>
            </a:r>
            <a:r>
              <a:rPr lang="ru-RU" dirty="0" err="1"/>
              <a:t>Екінші</a:t>
            </a:r>
            <a:r>
              <a:rPr lang="ru-RU" dirty="0"/>
              <a:t> </a:t>
            </a:r>
            <a:r>
              <a:rPr lang="ru-RU" dirty="0" err="1"/>
              <a:t>тәсіл</a:t>
            </a:r>
            <a:r>
              <a:rPr lang="ru-RU" dirty="0"/>
              <a:t> - </a:t>
            </a:r>
            <a:r>
              <a:rPr lang="ru-RU" dirty="0" err="1"/>
              <a:t>кестеде</a:t>
            </a:r>
            <a:r>
              <a:rPr lang="ru-RU" dirty="0"/>
              <a:t> </a:t>
            </a:r>
            <a:r>
              <a:rPr lang="ru-RU" dirty="0" err="1"/>
              <a:t>кластерленген</a:t>
            </a:r>
            <a:r>
              <a:rPr lang="ru-RU" dirty="0"/>
              <a:t> </a:t>
            </a:r>
            <a:r>
              <a:rPr lang="ru-RU" dirty="0" err="1"/>
              <a:t>индексті</a:t>
            </a:r>
            <a:r>
              <a:rPr lang="ru-RU" dirty="0"/>
              <a:t> </a:t>
            </a:r>
            <a:r>
              <a:rPr lang="ru-RU" dirty="0" err="1"/>
              <a:t>қайта</a:t>
            </a:r>
            <a:r>
              <a:rPr lang="ru-RU" dirty="0"/>
              <a:t> </a:t>
            </a:r>
            <a:r>
              <a:rPr lang="ru-RU" dirty="0" err="1"/>
              <a:t>құру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жасау</a:t>
            </a:r>
            <a:r>
              <a:rPr lang="ru-RU" dirty="0"/>
              <a:t> </a:t>
            </a:r>
            <a:r>
              <a:rPr lang="ru-RU" dirty="0" err="1"/>
              <a:t>арқылы</a:t>
            </a:r>
            <a:r>
              <a:rPr lang="ru-RU" dirty="0"/>
              <a:t> бар </a:t>
            </a:r>
            <a:r>
              <a:rPr lang="ru-RU" dirty="0" err="1"/>
              <a:t>кестені</a:t>
            </a:r>
            <a:r>
              <a:rPr lang="ru-RU" dirty="0"/>
              <a:t> </a:t>
            </a:r>
            <a:r>
              <a:rPr lang="ru-RU" dirty="0" err="1"/>
              <a:t>бөлу</a:t>
            </a:r>
            <a:r>
              <a:rPr lang="ru-RU" dirty="0"/>
              <a:t>.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1017</Words>
  <Application>Microsoft Office PowerPoint</Application>
  <PresentationFormat>On-screen Show (16:9)</PresentationFormat>
  <Paragraphs>83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Courier New</vt:lpstr>
      <vt:lpstr>Times New Roman</vt:lpstr>
      <vt:lpstr>Simple Light</vt:lpstr>
      <vt:lpstr>Лекция 14</vt:lpstr>
      <vt:lpstr>Кіріспе</vt:lpstr>
      <vt:lpstr>Анықтама</vt:lpstr>
      <vt:lpstr>Вертикальді бөліктеу</vt:lpstr>
      <vt:lpstr>Вертикальды(немесе тік) бөлудің мысалы</vt:lpstr>
      <vt:lpstr>PowerPoint Presentation</vt:lpstr>
      <vt:lpstr>Горизонтальді бөліктеу</vt:lpstr>
      <vt:lpstr>PowerPoint Presentation</vt:lpstr>
      <vt:lpstr>PowerPoint Presentation</vt:lpstr>
      <vt:lpstr>Горизонтальді бөліктеу мысалы</vt:lpstr>
      <vt:lpstr>PowerPoint Presentation</vt:lpstr>
      <vt:lpstr>PowerPoint Presentation</vt:lpstr>
      <vt:lpstr>Бөлу бағанын таңдау терезесінде қол жетімді бөлу бағандарынан кестені бөлу үшін пайдаланылатын бағанды ​​таңдаңыз:</vt:lpstr>
      <vt:lpstr>PowerPoint Presentation</vt:lpstr>
      <vt:lpstr>PowerPoint Presentation</vt:lpstr>
      <vt:lpstr>PowerPoint Presentation</vt:lpstr>
      <vt:lpstr>PowerPoint Presentation</vt:lpstr>
      <vt:lpstr>Шекараларды орнату түймешігін басу арқылы күндер ауқымын орнатуға және әрбір бөлім үшін басталу және аяқталу күнін орнатуға болады.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13-14</dc:title>
  <dc:creator>Aidana Karibayeva</dc:creator>
  <cp:lastModifiedBy>Aidana Karibayeva</cp:lastModifiedBy>
  <cp:revision>11</cp:revision>
  <dcterms:modified xsi:type="dcterms:W3CDTF">2024-11-28T08:40:16Z</dcterms:modified>
</cp:coreProperties>
</file>