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autoCompressPictures="0">
  <p:sldMasterIdLst>
    <p:sldMasterId id="2147483660" r:id="rId4"/>
  </p:sldMasterIdLst>
  <p:notesMasterIdLst>
    <p:notesMasterId r:id="rId15"/>
  </p:notesMasterIdLst>
  <p:handoutMasterIdLst>
    <p:handoutMasterId r:id="rId16"/>
  </p:handoutMasterIdLst>
  <p:sldIdLst>
    <p:sldId id="263" r:id="rId5"/>
    <p:sldId id="282" r:id="rId6"/>
    <p:sldId id="283" r:id="rId7"/>
    <p:sldId id="284" r:id="rId8"/>
    <p:sldId id="278" r:id="rId9"/>
    <p:sldId id="285" r:id="rId10"/>
    <p:sldId id="286" r:id="rId11"/>
    <p:sldId id="287" r:id="rId12"/>
    <p:sldId id="288" r:id="rId13"/>
    <p:sldId id="281" r:id="rId14"/>
  </p:sldIdLst>
  <p:sldSz cx="12192000" cy="6858000"/>
  <p:notesSz cx="6858000" cy="9144000"/>
  <p:defaultTextStyle>
    <a:defPPr rtl="0">
      <a:defRPr lang="ru-RU"/>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F497D"/>
    <a:srgbClr val="EFEDE3"/>
  </p:clrMru>
  <p:extLst>
    <p:ext uri="{E76CE94A-603C-4142-B9EB-6D1370010A27}">
      <p14:discardImageEditData xmlns:p14="http://schemas.microsoft.com/office/powerpoint/2010/main" val="0"/>
    </p:ext>
    <p:ext uri="{D31A062A-798A-4329-ABDD-BBA856620510}">
      <p14:defaultImageDpi xmlns:p14="http://schemas.microsoft.com/office/powerpoint/2010/main" val="96"/>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306799F8-075E-4A3A-A7F6-7FBC6576F1A4}">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EB344D84-9AFB-497E-A393-DC336BA19D2E}" styleName="Medium Style 3 - Accent 3">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3"/>
          </a:solidFill>
        </a:fill>
      </a:tcStyle>
    </a:lastCol>
    <a:firstCol>
      <a:tcTxStyle b="on">
        <a:fontRef idx="minor">
          <a:scrgbClr r="0" g="0" b="0"/>
        </a:fontRef>
        <a:schemeClr val="lt1"/>
      </a:tcTxStyle>
      <a:tcStyle>
        <a:tcBdr/>
        <a:fill>
          <a:solidFill>
            <a:schemeClr val="accent3"/>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3"/>
          </a:solidFill>
        </a:fill>
      </a:tcStyle>
    </a:firstRow>
  </a:tblStyle>
  <a:tblStyle styleId="{125E5076-3810-47DD-B79F-674D7AD40C01}" styleName="Dark Style 1 - Accent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D03447BB-5D67-496B-8E87-E561075AD55C}" styleName="Dark Style 1 - Accent 3">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3"/>
          </a:solidFill>
        </a:fill>
      </a:tcStyle>
    </a:wholeTbl>
    <a:band1H>
      <a:tcStyle>
        <a:tcBdr/>
        <a:fill>
          <a:solidFill>
            <a:schemeClr val="accent3">
              <a:shade val="60000"/>
            </a:schemeClr>
          </a:solidFill>
        </a:fill>
      </a:tcStyle>
    </a:band1H>
    <a:band1V>
      <a:tcStyle>
        <a:tcBdr/>
        <a:fill>
          <a:solidFill>
            <a:schemeClr val="accent3">
              <a:shade val="60000"/>
            </a:schemeClr>
          </a:solidFill>
        </a:fill>
      </a:tcStyle>
    </a:band1V>
    <a:lastCol>
      <a:tcTxStyle b="on"/>
      <a:tcStyle>
        <a:tcBdr>
          <a:left>
            <a:ln w="25400" cmpd="sng">
              <a:solidFill>
                <a:schemeClr val="lt1"/>
              </a:solidFill>
            </a:ln>
          </a:left>
        </a:tcBdr>
        <a:fill>
          <a:solidFill>
            <a:schemeClr val="accent3">
              <a:shade val="60000"/>
            </a:schemeClr>
          </a:solidFill>
        </a:fill>
      </a:tcStyle>
    </a:lastCol>
    <a:firstCol>
      <a:tcTxStyle b="on"/>
      <a:tcStyle>
        <a:tcBdr>
          <a:right>
            <a:ln w="25400" cmpd="sng">
              <a:solidFill>
                <a:schemeClr val="lt1"/>
              </a:solidFill>
            </a:ln>
          </a:right>
        </a:tcBdr>
        <a:fill>
          <a:solidFill>
            <a:schemeClr val="accent3">
              <a:shade val="60000"/>
            </a:schemeClr>
          </a:solidFill>
        </a:fill>
      </a:tcStyle>
    </a:firstCol>
    <a:lastRow>
      <a:tcTxStyle b="on"/>
      <a:tcStyle>
        <a:tcBdr>
          <a:top>
            <a:ln w="25400" cmpd="sng">
              <a:solidFill>
                <a:schemeClr val="lt1"/>
              </a:solidFill>
            </a:ln>
          </a:top>
        </a:tcBdr>
        <a:fill>
          <a:solidFill>
            <a:schemeClr val="accent3">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306799F8-075E-4A3A-A7F6-7FBC6576F1A4}" styleName="Themed Style 2 - Accent 3">
    <a:tblBg>
      <a:fillRef idx="3">
        <a:schemeClr val="accent3"/>
      </a:fillRef>
      <a:effectRef idx="3">
        <a:schemeClr val="accent3"/>
      </a:effectRef>
    </a:tblBg>
    <a:wholeTbl>
      <a:tcTxStyle>
        <a:fontRef idx="minor">
          <a:scrgbClr r="0" g="0" b="0"/>
        </a:fontRef>
        <a:schemeClr val="lt1"/>
      </a:tcTxStyle>
      <a:tcStyle>
        <a:tcBdr>
          <a:left>
            <a:lnRef idx="1">
              <a:schemeClr val="accent3">
                <a:tint val="50000"/>
              </a:schemeClr>
            </a:lnRef>
          </a:left>
          <a:right>
            <a:lnRef idx="1">
              <a:schemeClr val="accent3">
                <a:tint val="50000"/>
              </a:schemeClr>
            </a:lnRef>
          </a:right>
          <a:top>
            <a:lnRef idx="1">
              <a:schemeClr val="accent3">
                <a:tint val="50000"/>
              </a:schemeClr>
            </a:lnRef>
          </a:top>
          <a:bottom>
            <a:lnRef idx="1">
              <a:schemeClr val="accent3">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89" autoAdjust="0"/>
    <p:restoredTop sz="94674"/>
  </p:normalViewPr>
  <p:slideViewPr>
    <p:cSldViewPr snapToGrid="0">
      <p:cViewPr varScale="1">
        <p:scale>
          <a:sx n="74" d="100"/>
          <a:sy n="74" d="100"/>
        </p:scale>
        <p:origin x="576" y="114"/>
      </p:cViewPr>
      <p:guideLst>
        <p:guide orient="horz" pos="2160"/>
        <p:guide pos="3840"/>
      </p:guideLst>
    </p:cSldViewPr>
  </p:slideViewPr>
  <p:notesTextViewPr>
    <p:cViewPr>
      <p:scale>
        <a:sx n="1" d="1"/>
        <a:sy n="1" d="1"/>
      </p:scale>
      <p:origin x="0" y="0"/>
    </p:cViewPr>
  </p:notesTextViewPr>
  <p:sorterViewPr>
    <p:cViewPr>
      <p:scale>
        <a:sx n="100" d="100"/>
        <a:sy n="100" d="100"/>
      </p:scale>
      <p:origin x="0" y="0"/>
    </p:cViewPr>
  </p:sorterViewPr>
  <p:notesViewPr>
    <p:cSldViewPr snapToGrid="0">
      <p:cViewPr varScale="1">
        <p:scale>
          <a:sx n="76" d="100"/>
          <a:sy n="76" d="100"/>
        </p:scale>
        <p:origin x="4062" y="96"/>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notesMaster" Target="notesMasters/notesMaster1.xml"/><Relationship Id="rId10" Type="http://schemas.openxmlformats.org/officeDocument/2006/relationships/slide" Target="slides/slide6.xml"/><Relationship Id="rId19"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a:extLst>
              <a:ext uri="{FF2B5EF4-FFF2-40B4-BE49-F238E27FC236}">
                <a16:creationId xmlns:a16="http://schemas.microsoft.com/office/drawing/2014/main" id="{3E47F476-161E-4A04-A0FB-965A0EEB4383}"/>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pPr rtl="0"/>
            <a:endParaRPr lang="ru-RU"/>
          </a:p>
        </p:txBody>
      </p:sp>
      <p:sp>
        <p:nvSpPr>
          <p:cNvPr id="3" name="Дата 2">
            <a:extLst>
              <a:ext uri="{FF2B5EF4-FFF2-40B4-BE49-F238E27FC236}">
                <a16:creationId xmlns:a16="http://schemas.microsoft.com/office/drawing/2014/main" id="{832E49AB-875B-42C8-941C-0DE0DBD2D3F3}"/>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pPr rtl="0"/>
            <a:fld id="{884D98C1-1D35-4AC1-86CE-3983443D2DC2}" type="datetime1">
              <a:rPr lang="ru-RU" smtClean="0"/>
              <a:t>03.05.2021</a:t>
            </a:fld>
            <a:endParaRPr lang="ru-RU"/>
          </a:p>
        </p:txBody>
      </p:sp>
      <p:sp>
        <p:nvSpPr>
          <p:cNvPr id="4" name="Нижний колонтитул 3">
            <a:extLst>
              <a:ext uri="{FF2B5EF4-FFF2-40B4-BE49-F238E27FC236}">
                <a16:creationId xmlns:a16="http://schemas.microsoft.com/office/drawing/2014/main" id="{23EFBA4A-EC84-4A1C-951D-F76333FEEC65}"/>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pPr rtl="0"/>
            <a:endParaRPr lang="ru-RU"/>
          </a:p>
        </p:txBody>
      </p:sp>
      <p:sp>
        <p:nvSpPr>
          <p:cNvPr id="5" name="Номер слайда 4">
            <a:extLst>
              <a:ext uri="{FF2B5EF4-FFF2-40B4-BE49-F238E27FC236}">
                <a16:creationId xmlns:a16="http://schemas.microsoft.com/office/drawing/2014/main" id="{60085306-E124-4DA3-9455-10E28A78FE3A}"/>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pPr rtl="0"/>
            <a:fld id="{A5FAA0D8-202C-4D3D-887A-429ECB6FFB65}" type="slidenum">
              <a:rPr lang="ru-RU" smtClean="0"/>
              <a:t>‹#›</a:t>
            </a:fld>
            <a:endParaRPr lang="ru-RU"/>
          </a:p>
        </p:txBody>
      </p:sp>
    </p:spTree>
    <p:extLst>
      <p:ext uri="{BB962C8B-B14F-4D97-AF65-F5344CB8AC3E}">
        <p14:creationId xmlns:p14="http://schemas.microsoft.com/office/powerpoint/2010/main" val="223340698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pPr rtl="0"/>
            <a:endParaRPr lang="ru-RU" noProof="0" dirty="0"/>
          </a:p>
        </p:txBody>
      </p:sp>
      <p:sp>
        <p:nvSpPr>
          <p:cNvPr id="3" name="Дата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8208F80-7E6B-44D5-A446-1C0594CA0811}" type="datetime1">
              <a:rPr lang="ru-RU" smtClean="0"/>
              <a:pPr/>
              <a:t>03.05.2021</a:t>
            </a:fld>
            <a:endParaRPr lang="ru-RU" dirty="0"/>
          </a:p>
        </p:txBody>
      </p:sp>
      <p:sp>
        <p:nvSpPr>
          <p:cNvPr id="4" name="Образ слайда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pPr rtl="0"/>
            <a:endParaRPr lang="ru-RU" noProof="0" dirty="0"/>
          </a:p>
        </p:txBody>
      </p:sp>
      <p:sp>
        <p:nvSpPr>
          <p:cNvPr id="5" name="Заметки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rtl="0"/>
            <a:r>
              <a:rPr lang="ru-RU" noProof="0" dirty="0"/>
              <a:t>Образец текста</a:t>
            </a:r>
          </a:p>
          <a:p>
            <a:pPr lvl="1" rtl="0"/>
            <a:r>
              <a:rPr lang="ru-RU" noProof="0" dirty="0"/>
              <a:t>Второй уровень</a:t>
            </a:r>
          </a:p>
          <a:p>
            <a:pPr lvl="2" rtl="0"/>
            <a:r>
              <a:rPr lang="ru-RU" noProof="0" dirty="0"/>
              <a:t>Третий уровень</a:t>
            </a:r>
          </a:p>
          <a:p>
            <a:pPr lvl="3" rtl="0"/>
            <a:r>
              <a:rPr lang="ru-RU" noProof="0" dirty="0"/>
              <a:t>Четвертый уровень</a:t>
            </a:r>
          </a:p>
          <a:p>
            <a:pPr lvl="4" rtl="0"/>
            <a:r>
              <a:rPr lang="ru-RU" noProof="0" dirty="0"/>
              <a:t>Пятый уровень</a:t>
            </a:r>
          </a:p>
        </p:txBody>
      </p:sp>
      <p:sp>
        <p:nvSpPr>
          <p:cNvPr id="6" name="Нижний колонтитул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pPr rtl="0"/>
            <a:endParaRPr lang="ru-RU" noProof="0" dirty="0"/>
          </a:p>
        </p:txBody>
      </p:sp>
      <p:sp>
        <p:nvSpPr>
          <p:cNvPr id="7" name="Номер слайда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pPr rtl="0"/>
            <a:fld id="{6014E932-560F-4669-93FB-097F2F5C1185}" type="slidenum">
              <a:rPr lang="ru-RU" noProof="0" smtClean="0"/>
              <a:t>‹#›</a:t>
            </a:fld>
            <a:endParaRPr lang="ru-RU" noProof="0" dirty="0"/>
          </a:p>
        </p:txBody>
      </p:sp>
    </p:spTree>
    <p:extLst>
      <p:ext uri="{BB962C8B-B14F-4D97-AF65-F5344CB8AC3E}">
        <p14:creationId xmlns:p14="http://schemas.microsoft.com/office/powerpoint/2010/main" val="419864523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pPr rtl="0"/>
            <a:fld id="{6014E932-560F-4669-93FB-097F2F5C1185}" type="slidenum">
              <a:rPr lang="ru-RU" smtClean="0"/>
              <a:t>1</a:t>
            </a:fld>
            <a:endParaRPr lang="ru-RU" dirty="0"/>
          </a:p>
        </p:txBody>
      </p:sp>
    </p:spTree>
    <p:extLst>
      <p:ext uri="{BB962C8B-B14F-4D97-AF65-F5344CB8AC3E}">
        <p14:creationId xmlns:p14="http://schemas.microsoft.com/office/powerpoint/2010/main" val="116320285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pPr rtl="0"/>
            <a:fld id="{6014E932-560F-4669-93FB-097F2F5C1185}" type="slidenum">
              <a:rPr lang="ru-RU" smtClean="0"/>
              <a:t>10</a:t>
            </a:fld>
            <a:endParaRPr lang="ru-RU" dirty="0"/>
          </a:p>
        </p:txBody>
      </p:sp>
    </p:spTree>
    <p:extLst>
      <p:ext uri="{BB962C8B-B14F-4D97-AF65-F5344CB8AC3E}">
        <p14:creationId xmlns:p14="http://schemas.microsoft.com/office/powerpoint/2010/main" val="371821621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bg>
      <p:bgPr>
        <a:solidFill>
          <a:schemeClr val="bg2"/>
        </a:solidFill>
        <a:effectLst/>
      </p:bgPr>
    </p:bg>
    <p:spTree>
      <p:nvGrpSpPr>
        <p:cNvPr id="1" name=""/>
        <p:cNvGrpSpPr/>
        <p:nvPr/>
      </p:nvGrpSpPr>
      <p:grpSpPr>
        <a:xfrm>
          <a:off x="0" y="0"/>
          <a:ext cx="0" cy="0"/>
          <a:chOff x="0" y="0"/>
          <a:chExt cx="0" cy="0"/>
        </a:xfrm>
      </p:grpSpPr>
      <p:sp>
        <p:nvSpPr>
          <p:cNvPr id="2" name="Заголовок 1"/>
          <p:cNvSpPr>
            <a:spLocks noGrp="1"/>
          </p:cNvSpPr>
          <p:nvPr>
            <p:ph type="ctrTitle" hasCustomPrompt="1"/>
          </p:nvPr>
        </p:nvSpPr>
        <p:spPr>
          <a:xfrm>
            <a:off x="1915128" y="1397977"/>
            <a:ext cx="8361229" cy="3007447"/>
          </a:xfrm>
        </p:spPr>
        <p:txBody>
          <a:bodyPr rtlCol="0" anchor="ctr" anchorCtr="0">
            <a:noAutofit/>
          </a:bodyPr>
          <a:lstStyle>
            <a:lvl1pPr algn="ctr">
              <a:defRPr sz="6600" cap="none" baseline="0">
                <a:solidFill>
                  <a:schemeClr val="tx2"/>
                </a:solidFill>
              </a:defRPr>
            </a:lvl1pPr>
          </a:lstStyle>
          <a:p>
            <a:pPr rtl="0"/>
            <a:r>
              <a:rPr lang="ru-RU" noProof="0"/>
              <a:t>Щелкните, чтобы изменить стиль образца заголовка</a:t>
            </a:r>
          </a:p>
        </p:txBody>
      </p:sp>
      <p:sp>
        <p:nvSpPr>
          <p:cNvPr id="3" name="Подзаголовок 2"/>
          <p:cNvSpPr>
            <a:spLocks noGrp="1"/>
          </p:cNvSpPr>
          <p:nvPr>
            <p:ph type="subTitle" idx="1"/>
          </p:nvPr>
        </p:nvSpPr>
        <p:spPr>
          <a:xfrm>
            <a:off x="2679906" y="4475023"/>
            <a:ext cx="6831673" cy="1086237"/>
          </a:xfrm>
        </p:spPr>
        <p:txBody>
          <a:bodyPr rtlCol="0">
            <a:normAutofit/>
          </a:bodyPr>
          <a:lstStyle>
            <a:lvl1pPr marL="0" indent="0" algn="ctr">
              <a:lnSpc>
                <a:spcPct val="112000"/>
              </a:lnSpc>
              <a:spcBef>
                <a:spcPts val="0"/>
              </a:spcBef>
              <a:spcAft>
                <a:spcPts val="0"/>
              </a:spcAft>
              <a:buNone/>
              <a:defRPr sz="23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rtl="0"/>
            <a:r>
              <a:rPr lang="ru-RU" noProof="0"/>
              <a:t>Образец подзаголовка</a:t>
            </a:r>
          </a:p>
        </p:txBody>
      </p:sp>
      <p:sp>
        <p:nvSpPr>
          <p:cNvPr id="4" name="Дата 3"/>
          <p:cNvSpPr>
            <a:spLocks noGrp="1"/>
          </p:cNvSpPr>
          <p:nvPr>
            <p:ph type="dt" sz="half" idx="10"/>
          </p:nvPr>
        </p:nvSpPr>
        <p:spPr>
          <a:xfrm>
            <a:off x="752858" y="6453386"/>
            <a:ext cx="1607944" cy="404614"/>
          </a:xfrm>
        </p:spPr>
        <p:txBody>
          <a:bodyPr rtlCol="0"/>
          <a:lstStyle>
            <a:lvl1pPr>
              <a:defRPr baseline="0">
                <a:solidFill>
                  <a:schemeClr val="tx2"/>
                </a:solidFill>
              </a:defRPr>
            </a:lvl1pPr>
          </a:lstStyle>
          <a:p>
            <a:pPr rtl="0"/>
            <a:fld id="{8A44D028-484A-4016-A0FD-DCEBE353592D}" type="datetime1">
              <a:rPr lang="ru-RU" noProof="0" smtClean="0"/>
              <a:t>03.05.2021</a:t>
            </a:fld>
            <a:endParaRPr lang="ru-RU" noProof="0"/>
          </a:p>
        </p:txBody>
      </p:sp>
      <p:sp>
        <p:nvSpPr>
          <p:cNvPr id="5" name="Нижний колонтитул 4"/>
          <p:cNvSpPr>
            <a:spLocks noGrp="1"/>
          </p:cNvSpPr>
          <p:nvPr>
            <p:ph type="ftr" sz="quarter" idx="11"/>
          </p:nvPr>
        </p:nvSpPr>
        <p:spPr>
          <a:xfrm>
            <a:off x="2584054" y="6453386"/>
            <a:ext cx="7023377" cy="404614"/>
          </a:xfrm>
        </p:spPr>
        <p:txBody>
          <a:bodyPr rtlCol="0"/>
          <a:lstStyle>
            <a:lvl1pPr algn="ctr">
              <a:defRPr baseline="0">
                <a:solidFill>
                  <a:schemeClr val="tx2"/>
                </a:solidFill>
              </a:defRPr>
            </a:lvl1pPr>
          </a:lstStyle>
          <a:p>
            <a:pPr rtl="0"/>
            <a:r>
              <a:rPr lang="ru-RU" noProof="0"/>
              <a:t>Добавить нижний колонтитул </a:t>
            </a:r>
          </a:p>
        </p:txBody>
      </p:sp>
      <p:sp>
        <p:nvSpPr>
          <p:cNvPr id="6" name="Номер слайда 5"/>
          <p:cNvSpPr>
            <a:spLocks noGrp="1"/>
          </p:cNvSpPr>
          <p:nvPr>
            <p:ph type="sldNum" sz="quarter" idx="12"/>
          </p:nvPr>
        </p:nvSpPr>
        <p:spPr>
          <a:xfrm>
            <a:off x="9830683" y="6453386"/>
            <a:ext cx="1596292" cy="404614"/>
          </a:xfrm>
        </p:spPr>
        <p:txBody>
          <a:bodyPr rtlCol="0"/>
          <a:lstStyle>
            <a:lvl1pPr>
              <a:defRPr baseline="0">
                <a:solidFill>
                  <a:schemeClr val="tx2"/>
                </a:solidFill>
              </a:defRPr>
            </a:lvl1pPr>
          </a:lstStyle>
          <a:p>
            <a:pPr rtl="0"/>
            <a:fld id="{B38049E5-7B53-4E85-8972-7D6C4BCE5BB9}" type="slidenum">
              <a:rPr lang="ru-RU" noProof="0" smtClean="0"/>
              <a:t>‹#›</a:t>
            </a:fld>
            <a:endParaRPr lang="ru-RU" noProof="0"/>
          </a:p>
        </p:txBody>
      </p:sp>
      <p:sp>
        <p:nvSpPr>
          <p:cNvPr id="13" name="Г-образная фигура 12">
            <a:extLst>
              <a:ext uri="{FF2B5EF4-FFF2-40B4-BE49-F238E27FC236}">
                <a16:creationId xmlns:a16="http://schemas.microsoft.com/office/drawing/2014/main" id="{79965FD7-DA9A-4AFB-B8C8-34AC1FEE9F72}"/>
              </a:ext>
            </a:extLst>
          </p:cNvPr>
          <p:cNvSpPr/>
          <p:nvPr userDrawn="1"/>
        </p:nvSpPr>
        <p:spPr>
          <a:xfrm flipV="1">
            <a:off x="887674" y="726883"/>
            <a:ext cx="2772000" cy="4158497"/>
          </a:xfrm>
          <a:prstGeom prst="corner">
            <a:avLst>
              <a:gd name="adj1" fmla="val 7397"/>
              <a:gd name="adj2" fmla="val 7750"/>
            </a:avLst>
          </a:prstGeom>
          <a:solidFill>
            <a:schemeClr val="accent3"/>
          </a:solidFill>
          <a:ln>
            <a:solidFill>
              <a:schemeClr val="accent3"/>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rtl="0"/>
            <a:endParaRPr lang="ru-RU" noProof="0"/>
          </a:p>
        </p:txBody>
      </p:sp>
      <p:sp>
        <p:nvSpPr>
          <p:cNvPr id="15" name="Г-образная фигура 14">
            <a:extLst>
              <a:ext uri="{FF2B5EF4-FFF2-40B4-BE49-F238E27FC236}">
                <a16:creationId xmlns:a16="http://schemas.microsoft.com/office/drawing/2014/main" id="{92465177-72B9-4DCF-8F98-0C79F3EE32EC}"/>
              </a:ext>
            </a:extLst>
          </p:cNvPr>
          <p:cNvSpPr/>
          <p:nvPr userDrawn="1"/>
        </p:nvSpPr>
        <p:spPr>
          <a:xfrm rot="10800000" flipV="1">
            <a:off x="8532326" y="1820272"/>
            <a:ext cx="2772000" cy="4158497"/>
          </a:xfrm>
          <a:prstGeom prst="corner">
            <a:avLst>
              <a:gd name="adj1" fmla="val 7397"/>
              <a:gd name="adj2" fmla="val 7750"/>
            </a:avLst>
          </a:prstGeom>
          <a:solidFill>
            <a:schemeClr val="accent3"/>
          </a:solidFill>
          <a:ln>
            <a:solidFill>
              <a:schemeClr val="accent3"/>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rtl="0"/>
            <a:endParaRPr lang="ru-RU" noProof="0"/>
          </a:p>
        </p:txBody>
      </p:sp>
      <p:sp>
        <p:nvSpPr>
          <p:cNvPr id="8" name="Г-образная фигура 7">
            <a:extLst>
              <a:ext uri="{FF2B5EF4-FFF2-40B4-BE49-F238E27FC236}">
                <a16:creationId xmlns:a16="http://schemas.microsoft.com/office/drawing/2014/main" id="{B5516E7A-AEB0-4772-8098-8B0F8B5F1126}"/>
              </a:ext>
            </a:extLst>
          </p:cNvPr>
          <p:cNvSpPr/>
          <p:nvPr userDrawn="1"/>
        </p:nvSpPr>
        <p:spPr>
          <a:xfrm flipV="1">
            <a:off x="752858" y="609652"/>
            <a:ext cx="3152309" cy="4408489"/>
          </a:xfrm>
          <a:prstGeom prst="corner">
            <a:avLst>
              <a:gd name="adj1" fmla="val 6149"/>
              <a:gd name="adj2" fmla="val 6814"/>
            </a:avLst>
          </a:prstGeom>
          <a:solidFill>
            <a:schemeClr val="tx2"/>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rtl="0"/>
            <a:endParaRPr lang="ru-RU" noProof="0"/>
          </a:p>
        </p:txBody>
      </p:sp>
      <p:sp>
        <p:nvSpPr>
          <p:cNvPr id="12" name="Г-образная фигура 11">
            <a:extLst>
              <a:ext uri="{FF2B5EF4-FFF2-40B4-BE49-F238E27FC236}">
                <a16:creationId xmlns:a16="http://schemas.microsoft.com/office/drawing/2014/main" id="{E864F603-D3F0-4241-9005-3F6C3BD62BEF}"/>
              </a:ext>
            </a:extLst>
          </p:cNvPr>
          <p:cNvSpPr/>
          <p:nvPr userDrawn="1"/>
        </p:nvSpPr>
        <p:spPr>
          <a:xfrm flipH="1">
            <a:off x="8286318" y="1685652"/>
            <a:ext cx="3152309" cy="4408489"/>
          </a:xfrm>
          <a:prstGeom prst="corner">
            <a:avLst>
              <a:gd name="adj1" fmla="val 6773"/>
              <a:gd name="adj2" fmla="val 6814"/>
            </a:avLst>
          </a:prstGeom>
          <a:solidFill>
            <a:schemeClr val="tx2"/>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rtl="0"/>
            <a:endParaRPr lang="ru-RU" noProof="0"/>
          </a:p>
        </p:txBody>
      </p:sp>
    </p:spTree>
    <p:extLst>
      <p:ext uri="{BB962C8B-B14F-4D97-AF65-F5344CB8AC3E}">
        <p14:creationId xmlns:p14="http://schemas.microsoft.com/office/powerpoint/2010/main" val="901295813"/>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hasCustomPrompt="1"/>
          </p:nvPr>
        </p:nvSpPr>
        <p:spPr>
          <a:xfrm>
            <a:off x="1371600" y="685800"/>
            <a:ext cx="9601200" cy="1485900"/>
          </a:xfrm>
        </p:spPr>
        <p:txBody>
          <a:bodyPr rtlCol="0">
            <a:normAutofit/>
          </a:bodyPr>
          <a:lstStyle>
            <a:lvl1pPr>
              <a:defRPr sz="4800">
                <a:solidFill>
                  <a:schemeClr val="tx2"/>
                </a:solidFill>
              </a:defRPr>
            </a:lvl1pPr>
          </a:lstStyle>
          <a:p>
            <a:pPr rtl="0"/>
            <a:r>
              <a:rPr lang="ru-RU" noProof="0" dirty="0"/>
              <a:t>Щелкните, чтобы изменить стиль образца заголовка</a:t>
            </a:r>
          </a:p>
        </p:txBody>
      </p:sp>
      <p:sp>
        <p:nvSpPr>
          <p:cNvPr id="3" name="Текст 2"/>
          <p:cNvSpPr>
            <a:spLocks noGrp="1"/>
          </p:cNvSpPr>
          <p:nvPr>
            <p:ph type="body" idx="1"/>
          </p:nvPr>
        </p:nvSpPr>
        <p:spPr>
          <a:xfrm>
            <a:off x="1371600" y="2340864"/>
            <a:ext cx="4443984" cy="823912"/>
          </a:xfrm>
        </p:spPr>
        <p:txBody>
          <a:bodyPr rtlCol="0"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ru-RU" noProof="0"/>
              <a:t>Образец текста</a:t>
            </a:r>
          </a:p>
        </p:txBody>
      </p:sp>
      <p:sp>
        <p:nvSpPr>
          <p:cNvPr id="4" name="Объект 3"/>
          <p:cNvSpPr>
            <a:spLocks noGrp="1"/>
          </p:cNvSpPr>
          <p:nvPr>
            <p:ph sz="half" idx="2"/>
          </p:nvPr>
        </p:nvSpPr>
        <p:spPr>
          <a:xfrm>
            <a:off x="1371600" y="3305207"/>
            <a:ext cx="4443984" cy="2562193"/>
          </a:xfrm>
        </p:spPr>
        <p:txBody>
          <a:bodyPr rtlCol="0"/>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rtl="0"/>
            <a:r>
              <a:rPr lang="ru-RU" noProof="0"/>
              <a:t>Образец текста</a:t>
            </a:r>
          </a:p>
          <a:p>
            <a:pPr lvl="1" rtl="0"/>
            <a:r>
              <a:rPr lang="ru-RU" noProof="0"/>
              <a:t>Второй уровень</a:t>
            </a:r>
          </a:p>
          <a:p>
            <a:pPr lvl="2" rtl="0"/>
            <a:r>
              <a:rPr lang="ru-RU" noProof="0"/>
              <a:t>Третий уровень</a:t>
            </a:r>
          </a:p>
          <a:p>
            <a:pPr lvl="3" rtl="0"/>
            <a:r>
              <a:rPr lang="ru-RU" noProof="0"/>
              <a:t>Четвертый уровень</a:t>
            </a:r>
          </a:p>
          <a:p>
            <a:pPr lvl="4" rtl="0"/>
            <a:r>
              <a:rPr lang="ru-RU" noProof="0"/>
              <a:t>Пятый уровень</a:t>
            </a:r>
            <a:endParaRPr lang="ru-RU" noProof="0" dirty="0"/>
          </a:p>
        </p:txBody>
      </p:sp>
      <p:sp>
        <p:nvSpPr>
          <p:cNvPr id="5" name="Текст 4"/>
          <p:cNvSpPr>
            <a:spLocks noGrp="1"/>
          </p:cNvSpPr>
          <p:nvPr>
            <p:ph type="body" sz="quarter" idx="3"/>
          </p:nvPr>
        </p:nvSpPr>
        <p:spPr>
          <a:xfrm>
            <a:off x="6525014" y="2340864"/>
            <a:ext cx="4443984" cy="823912"/>
          </a:xfrm>
        </p:spPr>
        <p:txBody>
          <a:bodyPr rtlCol="0"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ru-RU" noProof="0"/>
              <a:t>Образец текста</a:t>
            </a:r>
          </a:p>
        </p:txBody>
      </p:sp>
      <p:sp>
        <p:nvSpPr>
          <p:cNvPr id="6" name="Объект 5"/>
          <p:cNvSpPr>
            <a:spLocks noGrp="1"/>
          </p:cNvSpPr>
          <p:nvPr>
            <p:ph sz="quarter" idx="4"/>
          </p:nvPr>
        </p:nvSpPr>
        <p:spPr>
          <a:xfrm>
            <a:off x="6525014" y="3305207"/>
            <a:ext cx="4443984" cy="2562193"/>
          </a:xfrm>
        </p:spPr>
        <p:txBody>
          <a:bodyPr rtlCol="0"/>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rtl="0"/>
            <a:r>
              <a:rPr lang="ru-RU" noProof="0"/>
              <a:t>Образец текста</a:t>
            </a:r>
          </a:p>
          <a:p>
            <a:pPr lvl="1" rtl="0"/>
            <a:r>
              <a:rPr lang="ru-RU" noProof="0"/>
              <a:t>Второй уровень</a:t>
            </a:r>
          </a:p>
          <a:p>
            <a:pPr lvl="2" rtl="0"/>
            <a:r>
              <a:rPr lang="ru-RU" noProof="0"/>
              <a:t>Третий уровень</a:t>
            </a:r>
          </a:p>
          <a:p>
            <a:pPr lvl="3" rtl="0"/>
            <a:r>
              <a:rPr lang="ru-RU" noProof="0"/>
              <a:t>Четвертый уровень</a:t>
            </a:r>
          </a:p>
          <a:p>
            <a:pPr lvl="4" rtl="0"/>
            <a:r>
              <a:rPr lang="ru-RU" noProof="0"/>
              <a:t>Пятый уровень</a:t>
            </a:r>
            <a:endParaRPr lang="ru-RU" noProof="0" dirty="0"/>
          </a:p>
        </p:txBody>
      </p:sp>
      <p:sp>
        <p:nvSpPr>
          <p:cNvPr id="7" name="Дата 6"/>
          <p:cNvSpPr>
            <a:spLocks noGrp="1"/>
          </p:cNvSpPr>
          <p:nvPr>
            <p:ph type="dt" sz="half" idx="10"/>
          </p:nvPr>
        </p:nvSpPr>
        <p:spPr/>
        <p:txBody>
          <a:bodyPr rtlCol="0"/>
          <a:lstStyle/>
          <a:p>
            <a:pPr rtl="0"/>
            <a:fld id="{8AB0B504-960D-4FF3-82DC-E4C3635A674B}" type="datetime1">
              <a:rPr lang="ru-RU" noProof="0" smtClean="0"/>
              <a:t>03.05.2021</a:t>
            </a:fld>
            <a:endParaRPr lang="ru-RU" noProof="0" dirty="0"/>
          </a:p>
        </p:txBody>
      </p:sp>
      <p:sp>
        <p:nvSpPr>
          <p:cNvPr id="8" name="Нижний колонтитул 7"/>
          <p:cNvSpPr>
            <a:spLocks noGrp="1"/>
          </p:cNvSpPr>
          <p:nvPr>
            <p:ph type="ftr" sz="quarter" idx="11"/>
          </p:nvPr>
        </p:nvSpPr>
        <p:spPr/>
        <p:txBody>
          <a:bodyPr rtlCol="0"/>
          <a:lstStyle/>
          <a:p>
            <a:pPr algn="ctr" rtl="0"/>
            <a:r>
              <a:rPr lang="ru-RU" noProof="0" dirty="0"/>
              <a:t>Добавить нижний колонтитул </a:t>
            </a:r>
          </a:p>
        </p:txBody>
      </p:sp>
      <p:sp>
        <p:nvSpPr>
          <p:cNvPr id="9" name="Номер слайда 8"/>
          <p:cNvSpPr>
            <a:spLocks noGrp="1"/>
          </p:cNvSpPr>
          <p:nvPr>
            <p:ph type="sldNum" sz="quarter" idx="12"/>
          </p:nvPr>
        </p:nvSpPr>
        <p:spPr/>
        <p:txBody>
          <a:bodyPr rtlCol="0"/>
          <a:lstStyle/>
          <a:p>
            <a:pPr rtl="0"/>
            <a:fld id="{B38049E5-7B53-4E85-8972-7D6C4BCE5BB9}" type="slidenum">
              <a:rPr lang="ru-RU" noProof="0" smtClean="0"/>
              <a:t>‹#›</a:t>
            </a:fld>
            <a:endParaRPr lang="ru-RU" noProof="0" dirty="0"/>
          </a:p>
        </p:txBody>
      </p:sp>
      <p:sp>
        <p:nvSpPr>
          <p:cNvPr id="11" name="Г-образная фигура 10">
            <a:extLst>
              <a:ext uri="{FF2B5EF4-FFF2-40B4-BE49-F238E27FC236}">
                <a16:creationId xmlns:a16="http://schemas.microsoft.com/office/drawing/2014/main" id="{91236E78-C797-4C31-BA0C-DB193BAF6D2D}"/>
              </a:ext>
            </a:extLst>
          </p:cNvPr>
          <p:cNvSpPr/>
          <p:nvPr userDrawn="1"/>
        </p:nvSpPr>
        <p:spPr>
          <a:xfrm rot="10800000" flipV="1">
            <a:off x="8391654" y="1873024"/>
            <a:ext cx="2772000" cy="4158497"/>
          </a:xfrm>
          <a:prstGeom prst="corner">
            <a:avLst>
              <a:gd name="adj1" fmla="val 7397"/>
              <a:gd name="adj2" fmla="val 7750"/>
            </a:avLst>
          </a:prstGeom>
          <a:solidFill>
            <a:schemeClr val="accent3"/>
          </a:solidFill>
          <a:ln>
            <a:solidFill>
              <a:schemeClr val="accent3"/>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rtl="0"/>
            <a:endParaRPr lang="ru-RU" noProof="0" dirty="0"/>
          </a:p>
        </p:txBody>
      </p:sp>
      <p:sp>
        <p:nvSpPr>
          <p:cNvPr id="10" name="Г-образная фигура 9">
            <a:extLst>
              <a:ext uri="{FF2B5EF4-FFF2-40B4-BE49-F238E27FC236}">
                <a16:creationId xmlns:a16="http://schemas.microsoft.com/office/drawing/2014/main" id="{BFA658F0-F295-40A9-8BA8-1F6CBDFBBE09}"/>
              </a:ext>
            </a:extLst>
          </p:cNvPr>
          <p:cNvSpPr/>
          <p:nvPr userDrawn="1"/>
        </p:nvSpPr>
        <p:spPr>
          <a:xfrm flipH="1">
            <a:off x="8152968" y="1752327"/>
            <a:ext cx="3152309" cy="4408489"/>
          </a:xfrm>
          <a:prstGeom prst="corner">
            <a:avLst>
              <a:gd name="adj1" fmla="val 7085"/>
              <a:gd name="adj2" fmla="val 7750"/>
            </a:avLst>
          </a:prstGeom>
          <a:solidFill>
            <a:schemeClr val="tx2"/>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rtl="0"/>
            <a:endParaRPr lang="ru-RU" noProof="0" dirty="0"/>
          </a:p>
        </p:txBody>
      </p:sp>
    </p:spTree>
    <p:extLst>
      <p:ext uri="{BB962C8B-B14F-4D97-AF65-F5344CB8AC3E}">
        <p14:creationId xmlns:p14="http://schemas.microsoft.com/office/powerpoint/2010/main" val="274007347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hasCustomPrompt="1"/>
          </p:nvPr>
        </p:nvSpPr>
        <p:spPr/>
        <p:txBody>
          <a:bodyPr rtlCol="0">
            <a:normAutofit/>
          </a:bodyPr>
          <a:lstStyle>
            <a:lvl1pPr>
              <a:defRPr sz="4800"/>
            </a:lvl1pPr>
          </a:lstStyle>
          <a:p>
            <a:pPr rtl="0"/>
            <a:r>
              <a:rPr lang="ru-RU" noProof="0" dirty="0"/>
              <a:t>Щелкните, чтобы изменить стиль образца заголовка</a:t>
            </a:r>
          </a:p>
        </p:txBody>
      </p:sp>
      <p:sp>
        <p:nvSpPr>
          <p:cNvPr id="3" name="Дата 2"/>
          <p:cNvSpPr>
            <a:spLocks noGrp="1"/>
          </p:cNvSpPr>
          <p:nvPr>
            <p:ph type="dt" sz="half" idx="10"/>
          </p:nvPr>
        </p:nvSpPr>
        <p:spPr/>
        <p:txBody>
          <a:bodyPr rtlCol="0"/>
          <a:lstStyle/>
          <a:p>
            <a:pPr rtl="0"/>
            <a:fld id="{48ADF7B7-CD0A-4A43-BE35-20EDFB8432A1}" type="datetime1">
              <a:rPr lang="ru-RU" noProof="0" smtClean="0"/>
              <a:t>03.05.2021</a:t>
            </a:fld>
            <a:endParaRPr lang="ru-RU" noProof="0" dirty="0"/>
          </a:p>
        </p:txBody>
      </p:sp>
      <p:sp>
        <p:nvSpPr>
          <p:cNvPr id="4" name="Нижний колонтитул 3"/>
          <p:cNvSpPr>
            <a:spLocks noGrp="1"/>
          </p:cNvSpPr>
          <p:nvPr>
            <p:ph type="ftr" sz="quarter" idx="11"/>
          </p:nvPr>
        </p:nvSpPr>
        <p:spPr/>
        <p:txBody>
          <a:bodyPr rtlCol="0"/>
          <a:lstStyle/>
          <a:p>
            <a:pPr algn="ctr" rtl="0"/>
            <a:r>
              <a:rPr lang="ru-RU" noProof="0" dirty="0"/>
              <a:t>Добавить нижний колонтитул </a:t>
            </a:r>
          </a:p>
        </p:txBody>
      </p:sp>
      <p:sp>
        <p:nvSpPr>
          <p:cNvPr id="5" name="Номер слайда 4"/>
          <p:cNvSpPr>
            <a:spLocks noGrp="1"/>
          </p:cNvSpPr>
          <p:nvPr>
            <p:ph type="sldNum" sz="quarter" idx="12"/>
          </p:nvPr>
        </p:nvSpPr>
        <p:spPr/>
        <p:txBody>
          <a:bodyPr rtlCol="0"/>
          <a:lstStyle/>
          <a:p>
            <a:pPr rtl="0"/>
            <a:fld id="{B38049E5-7B53-4E85-8972-7D6C4BCE5BB9}" type="slidenum">
              <a:rPr lang="ru-RU" noProof="0" smtClean="0"/>
              <a:t>‹#›</a:t>
            </a:fld>
            <a:endParaRPr lang="ru-RU" noProof="0" dirty="0"/>
          </a:p>
        </p:txBody>
      </p:sp>
    </p:spTree>
    <p:extLst>
      <p:ext uri="{BB962C8B-B14F-4D97-AF65-F5344CB8AC3E}">
        <p14:creationId xmlns:p14="http://schemas.microsoft.com/office/powerpoint/2010/main" val="257254434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rtlCol="0"/>
          <a:lstStyle/>
          <a:p>
            <a:pPr rtl="0"/>
            <a:fld id="{786F59C7-98D5-4FFA-80E3-9889813E74BE}" type="datetime1">
              <a:rPr lang="ru-RU" noProof="0" smtClean="0"/>
              <a:t>03.05.2021</a:t>
            </a:fld>
            <a:endParaRPr lang="ru-RU" noProof="0" dirty="0"/>
          </a:p>
        </p:txBody>
      </p:sp>
      <p:sp>
        <p:nvSpPr>
          <p:cNvPr id="3" name="Нижний колонтитул 2"/>
          <p:cNvSpPr>
            <a:spLocks noGrp="1"/>
          </p:cNvSpPr>
          <p:nvPr>
            <p:ph type="ftr" sz="quarter" idx="11"/>
          </p:nvPr>
        </p:nvSpPr>
        <p:spPr/>
        <p:txBody>
          <a:bodyPr rtlCol="0"/>
          <a:lstStyle/>
          <a:p>
            <a:pPr algn="ctr" rtl="0"/>
            <a:r>
              <a:rPr lang="ru-RU" noProof="0" dirty="0"/>
              <a:t>Добавить нижний колонтитул </a:t>
            </a:r>
          </a:p>
        </p:txBody>
      </p:sp>
      <p:sp>
        <p:nvSpPr>
          <p:cNvPr id="4" name="Номер слайда 3"/>
          <p:cNvSpPr>
            <a:spLocks noGrp="1"/>
          </p:cNvSpPr>
          <p:nvPr>
            <p:ph type="sldNum" sz="quarter" idx="12"/>
          </p:nvPr>
        </p:nvSpPr>
        <p:spPr/>
        <p:txBody>
          <a:bodyPr rtlCol="0"/>
          <a:lstStyle/>
          <a:p>
            <a:pPr rtl="0"/>
            <a:fld id="{B38049E5-7B53-4E85-8972-7D6C4BCE5BB9}" type="slidenum">
              <a:rPr lang="ru-RU" noProof="0" smtClean="0"/>
              <a:t>‹#›</a:t>
            </a:fld>
            <a:endParaRPr lang="ru-RU" noProof="0" dirty="0"/>
          </a:p>
        </p:txBody>
      </p:sp>
    </p:spTree>
    <p:extLst>
      <p:ext uri="{BB962C8B-B14F-4D97-AF65-F5344CB8AC3E}">
        <p14:creationId xmlns:p14="http://schemas.microsoft.com/office/powerpoint/2010/main" val="399014074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второй вариант">
    <p:bg bwMode="grayWhite">
      <p:bgPr>
        <a:gradFill flip="none" rotWithShape="1">
          <a:gsLst>
            <a:gs pos="0">
              <a:schemeClr val="tx2">
                <a:lumMod val="50000"/>
              </a:schemeClr>
            </a:gs>
            <a:gs pos="34000">
              <a:schemeClr val="tx2"/>
            </a:gs>
            <a:gs pos="66000">
              <a:schemeClr val="tx2">
                <a:lumMod val="75000"/>
              </a:schemeClr>
            </a:gs>
            <a:gs pos="97000">
              <a:schemeClr val="tx2">
                <a:lumMod val="50000"/>
              </a:schemeClr>
            </a:gs>
          </a:gsLst>
          <a:lin ang="2700000" scaled="1"/>
          <a:tileRect/>
        </a:gradFill>
        <a:effectLst/>
      </p:bgPr>
    </p:bg>
    <p:spTree>
      <p:nvGrpSpPr>
        <p:cNvPr id="1" name=""/>
        <p:cNvGrpSpPr/>
        <p:nvPr/>
      </p:nvGrpSpPr>
      <p:grpSpPr>
        <a:xfrm>
          <a:off x="0" y="0"/>
          <a:ext cx="0" cy="0"/>
          <a:chOff x="0" y="0"/>
          <a:chExt cx="0" cy="0"/>
        </a:xfrm>
      </p:grpSpPr>
      <p:sp>
        <p:nvSpPr>
          <p:cNvPr id="10" name="Г-образная фигура 9">
            <a:extLst>
              <a:ext uri="{FF2B5EF4-FFF2-40B4-BE49-F238E27FC236}">
                <a16:creationId xmlns:a16="http://schemas.microsoft.com/office/drawing/2014/main" id="{13412040-642F-40C5-8AB5-C0E8D41B481B}"/>
              </a:ext>
            </a:extLst>
          </p:cNvPr>
          <p:cNvSpPr/>
          <p:nvPr userDrawn="1"/>
        </p:nvSpPr>
        <p:spPr>
          <a:xfrm flipV="1">
            <a:off x="870090" y="709300"/>
            <a:ext cx="2772000" cy="2772000"/>
          </a:xfrm>
          <a:prstGeom prst="corner">
            <a:avLst>
              <a:gd name="adj1" fmla="val 7397"/>
              <a:gd name="adj2" fmla="val 7750"/>
            </a:avLst>
          </a:prstGeom>
          <a:solidFill>
            <a:schemeClr val="bg2"/>
          </a:solidFill>
          <a:ln>
            <a:solidFill>
              <a:schemeClr val="bg2"/>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rtl="0"/>
            <a:endParaRPr lang="ru-RU" noProof="0" dirty="0"/>
          </a:p>
        </p:txBody>
      </p:sp>
      <p:sp>
        <p:nvSpPr>
          <p:cNvPr id="9" name="Прямоугольник 8" title="Боковая панель">
            <a:extLst>
              <a:ext uri="{FF2B5EF4-FFF2-40B4-BE49-F238E27FC236}">
                <a16:creationId xmlns:a16="http://schemas.microsoft.com/office/drawing/2014/main" id="{BADD331D-DA8D-4D47-A2BB-F4875FDB16A4}"/>
              </a:ext>
            </a:extLst>
          </p:cNvPr>
          <p:cNvSpPr/>
          <p:nvPr userDrawn="1"/>
        </p:nvSpPr>
        <p:spPr>
          <a:xfrm rot="5400000">
            <a:off x="5791174" y="457175"/>
            <a:ext cx="609651" cy="12192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Заголовок 1"/>
          <p:cNvSpPr>
            <a:spLocks noGrp="1"/>
          </p:cNvSpPr>
          <p:nvPr>
            <p:ph type="ctrTitle" hasCustomPrompt="1"/>
          </p:nvPr>
        </p:nvSpPr>
        <p:spPr>
          <a:xfrm>
            <a:off x="1397977" y="1151796"/>
            <a:ext cx="9504485" cy="3007447"/>
          </a:xfrm>
        </p:spPr>
        <p:txBody>
          <a:bodyPr rtlCol="0" anchor="ctr" anchorCtr="0">
            <a:noAutofit/>
          </a:bodyPr>
          <a:lstStyle>
            <a:lvl1pPr algn="ctr">
              <a:defRPr sz="6600" cap="none" baseline="0">
                <a:solidFill>
                  <a:schemeClr val="bg1"/>
                </a:solidFill>
              </a:defRPr>
            </a:lvl1pPr>
          </a:lstStyle>
          <a:p>
            <a:pPr rtl="0"/>
            <a:r>
              <a:rPr lang="ru-RU" noProof="0" dirty="0"/>
              <a:t>Щелкните, чтобы изменить стиль образца заголовка</a:t>
            </a:r>
          </a:p>
        </p:txBody>
      </p:sp>
      <p:sp>
        <p:nvSpPr>
          <p:cNvPr id="3" name="Подзаголовок 2"/>
          <p:cNvSpPr>
            <a:spLocks noGrp="1"/>
          </p:cNvSpPr>
          <p:nvPr>
            <p:ph type="subTitle" idx="1"/>
          </p:nvPr>
        </p:nvSpPr>
        <p:spPr>
          <a:xfrm>
            <a:off x="1397977" y="4897053"/>
            <a:ext cx="9504485" cy="1086237"/>
          </a:xfrm>
        </p:spPr>
        <p:txBody>
          <a:bodyPr rtlCol="0">
            <a:normAutofit/>
          </a:bodyPr>
          <a:lstStyle>
            <a:lvl1pPr marL="0" indent="0" algn="ctr">
              <a:lnSpc>
                <a:spcPct val="112000"/>
              </a:lnSpc>
              <a:spcBef>
                <a:spcPts val="0"/>
              </a:spcBef>
              <a:spcAft>
                <a:spcPts val="0"/>
              </a:spcAft>
              <a:buNone/>
              <a:defRPr sz="23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rtl="0"/>
            <a:r>
              <a:rPr lang="ru-RU" noProof="0"/>
              <a:t>Образец подзаголовка</a:t>
            </a:r>
            <a:endParaRPr lang="ru-RU" noProof="0" dirty="0"/>
          </a:p>
        </p:txBody>
      </p:sp>
      <p:sp>
        <p:nvSpPr>
          <p:cNvPr id="4" name="Дата 3"/>
          <p:cNvSpPr>
            <a:spLocks noGrp="1"/>
          </p:cNvSpPr>
          <p:nvPr>
            <p:ph type="dt" sz="half" idx="10"/>
          </p:nvPr>
        </p:nvSpPr>
        <p:spPr>
          <a:xfrm>
            <a:off x="752858" y="6453386"/>
            <a:ext cx="1607944" cy="404614"/>
          </a:xfrm>
        </p:spPr>
        <p:txBody>
          <a:bodyPr rtlCol="0"/>
          <a:lstStyle>
            <a:lvl1pPr>
              <a:defRPr baseline="0">
                <a:solidFill>
                  <a:schemeClr val="bg1"/>
                </a:solidFill>
              </a:defRPr>
            </a:lvl1pPr>
          </a:lstStyle>
          <a:p>
            <a:pPr rtl="0"/>
            <a:fld id="{7FB405CF-C7E9-4233-9137-7641E9EC63E9}" type="datetime1">
              <a:rPr lang="ru-RU" noProof="0" smtClean="0"/>
              <a:t>03.05.2021</a:t>
            </a:fld>
            <a:endParaRPr lang="ru-RU" noProof="0" dirty="0"/>
          </a:p>
        </p:txBody>
      </p:sp>
      <p:sp>
        <p:nvSpPr>
          <p:cNvPr id="5" name="Нижний колонтитул 4"/>
          <p:cNvSpPr>
            <a:spLocks noGrp="1"/>
          </p:cNvSpPr>
          <p:nvPr>
            <p:ph type="ftr" sz="quarter" idx="11"/>
          </p:nvPr>
        </p:nvSpPr>
        <p:spPr>
          <a:xfrm>
            <a:off x="2584054" y="6453386"/>
            <a:ext cx="7023377" cy="404614"/>
          </a:xfrm>
        </p:spPr>
        <p:txBody>
          <a:bodyPr rtlCol="0"/>
          <a:lstStyle>
            <a:lvl1pPr algn="ctr">
              <a:defRPr baseline="0">
                <a:solidFill>
                  <a:schemeClr val="bg1"/>
                </a:solidFill>
              </a:defRPr>
            </a:lvl1pPr>
          </a:lstStyle>
          <a:p>
            <a:pPr rtl="0"/>
            <a:r>
              <a:rPr lang="ru-RU" noProof="0" dirty="0"/>
              <a:t>Добавить нижний колонтитул </a:t>
            </a:r>
          </a:p>
        </p:txBody>
      </p:sp>
      <p:sp>
        <p:nvSpPr>
          <p:cNvPr id="6" name="Номер слайда 5"/>
          <p:cNvSpPr>
            <a:spLocks noGrp="1"/>
          </p:cNvSpPr>
          <p:nvPr>
            <p:ph type="sldNum" sz="quarter" idx="12"/>
          </p:nvPr>
        </p:nvSpPr>
        <p:spPr>
          <a:xfrm>
            <a:off x="9830683" y="6453386"/>
            <a:ext cx="1596292" cy="404614"/>
          </a:xfrm>
        </p:spPr>
        <p:txBody>
          <a:bodyPr rtlCol="0"/>
          <a:lstStyle>
            <a:lvl1pPr>
              <a:defRPr baseline="0">
                <a:solidFill>
                  <a:schemeClr val="bg1"/>
                </a:solidFill>
              </a:defRPr>
            </a:lvl1pPr>
          </a:lstStyle>
          <a:p>
            <a:pPr rtl="0"/>
            <a:fld id="{B38049E5-7B53-4E85-8972-7D6C4BCE5BB9}" type="slidenum">
              <a:rPr lang="ru-RU" noProof="0" smtClean="0"/>
              <a:pPr/>
              <a:t>‹#›</a:t>
            </a:fld>
            <a:endParaRPr lang="ru-RU" noProof="0" dirty="0"/>
          </a:p>
        </p:txBody>
      </p:sp>
      <p:sp>
        <p:nvSpPr>
          <p:cNvPr id="11" name="Г-образная фигура 10">
            <a:extLst>
              <a:ext uri="{FF2B5EF4-FFF2-40B4-BE49-F238E27FC236}">
                <a16:creationId xmlns:a16="http://schemas.microsoft.com/office/drawing/2014/main" id="{68D376A1-CC76-4C90-B2CF-F89EA13E7942}"/>
              </a:ext>
            </a:extLst>
          </p:cNvPr>
          <p:cNvSpPr/>
          <p:nvPr userDrawn="1"/>
        </p:nvSpPr>
        <p:spPr>
          <a:xfrm rot="10800000" flipV="1">
            <a:off x="8549910" y="1820273"/>
            <a:ext cx="2772000" cy="2772000"/>
          </a:xfrm>
          <a:prstGeom prst="corner">
            <a:avLst>
              <a:gd name="adj1" fmla="val 7397"/>
              <a:gd name="adj2" fmla="val 7750"/>
            </a:avLst>
          </a:prstGeom>
          <a:solidFill>
            <a:schemeClr val="bg2"/>
          </a:solidFill>
          <a:ln>
            <a:solidFill>
              <a:schemeClr val="bg2"/>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rtl="0"/>
            <a:endParaRPr lang="ru-RU" noProof="0" dirty="0"/>
          </a:p>
        </p:txBody>
      </p:sp>
      <p:sp>
        <p:nvSpPr>
          <p:cNvPr id="8" name="Г-образная фигура 7">
            <a:extLst>
              <a:ext uri="{FF2B5EF4-FFF2-40B4-BE49-F238E27FC236}">
                <a16:creationId xmlns:a16="http://schemas.microsoft.com/office/drawing/2014/main" id="{B5516E7A-AEB0-4772-8098-8B0F8B5F1126}"/>
              </a:ext>
            </a:extLst>
          </p:cNvPr>
          <p:cNvSpPr/>
          <p:nvPr userDrawn="1"/>
        </p:nvSpPr>
        <p:spPr>
          <a:xfrm flipV="1">
            <a:off x="752858" y="609652"/>
            <a:ext cx="3152309" cy="3007448"/>
          </a:xfrm>
          <a:prstGeom prst="corner">
            <a:avLst>
              <a:gd name="adj1" fmla="val 6089"/>
              <a:gd name="adj2" fmla="val 6769"/>
            </a:avLst>
          </a:prstGeom>
          <a:solidFill>
            <a:schemeClr val="accent3"/>
          </a:solidFill>
          <a:ln>
            <a:solidFill>
              <a:schemeClr val="accent3"/>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rtl="0"/>
            <a:endParaRPr lang="ru-RU" noProof="0" dirty="0"/>
          </a:p>
        </p:txBody>
      </p:sp>
      <p:sp>
        <p:nvSpPr>
          <p:cNvPr id="12" name="Г-образная фигура 11">
            <a:extLst>
              <a:ext uri="{FF2B5EF4-FFF2-40B4-BE49-F238E27FC236}">
                <a16:creationId xmlns:a16="http://schemas.microsoft.com/office/drawing/2014/main" id="{E864F603-D3F0-4241-9005-3F6C3BD62BEF}"/>
              </a:ext>
            </a:extLst>
          </p:cNvPr>
          <p:cNvSpPr/>
          <p:nvPr userDrawn="1"/>
        </p:nvSpPr>
        <p:spPr>
          <a:xfrm flipH="1">
            <a:off x="8286317" y="1685653"/>
            <a:ext cx="3152309" cy="3007448"/>
          </a:xfrm>
          <a:prstGeom prst="corner">
            <a:avLst>
              <a:gd name="adj1" fmla="val 6089"/>
              <a:gd name="adj2" fmla="val 6442"/>
            </a:avLst>
          </a:prstGeom>
          <a:solidFill>
            <a:schemeClr val="accent3"/>
          </a:solidFill>
          <a:ln>
            <a:solidFill>
              <a:schemeClr val="accent3"/>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rtl="0"/>
            <a:endParaRPr lang="ru-RU" noProof="0" dirty="0"/>
          </a:p>
        </p:txBody>
      </p:sp>
    </p:spTree>
    <p:extLst>
      <p:ext uri="{BB962C8B-B14F-4D97-AF65-F5344CB8AC3E}">
        <p14:creationId xmlns:p14="http://schemas.microsoft.com/office/powerpoint/2010/main" val="1233502953"/>
      </p:ext>
    </p:extLst>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hasCustomPrompt="1"/>
          </p:nvPr>
        </p:nvSpPr>
        <p:spPr>
          <a:xfrm>
            <a:off x="1371600" y="685800"/>
            <a:ext cx="9601200" cy="720213"/>
          </a:xfrm>
        </p:spPr>
        <p:txBody>
          <a:bodyPr rtlCol="0">
            <a:noAutofit/>
          </a:bodyPr>
          <a:lstStyle>
            <a:lvl1pPr>
              <a:defRPr sz="4800"/>
            </a:lvl1pPr>
          </a:lstStyle>
          <a:p>
            <a:pPr rtl="0"/>
            <a:r>
              <a:rPr lang="ru-RU" noProof="0" dirty="0"/>
              <a:t>Щелкните, чтобы изменить стиль образца заголовка</a:t>
            </a:r>
          </a:p>
        </p:txBody>
      </p:sp>
      <p:sp>
        <p:nvSpPr>
          <p:cNvPr id="3" name="Объект 2"/>
          <p:cNvSpPr>
            <a:spLocks noGrp="1"/>
          </p:cNvSpPr>
          <p:nvPr>
            <p:ph idx="1"/>
          </p:nvPr>
        </p:nvSpPr>
        <p:spPr>
          <a:xfrm>
            <a:off x="1371600" y="1484671"/>
            <a:ext cx="9601200" cy="4382729"/>
          </a:xfrm>
        </p:spPr>
        <p:txBody>
          <a:bodyPr rtlCol="0"/>
          <a:lstStyle/>
          <a:p>
            <a:pPr lvl="0" rtl="0"/>
            <a:r>
              <a:rPr lang="ru-RU" noProof="0"/>
              <a:t>Образец текста</a:t>
            </a:r>
          </a:p>
          <a:p>
            <a:pPr lvl="1" rtl="0"/>
            <a:r>
              <a:rPr lang="ru-RU" noProof="0"/>
              <a:t>Второй уровень</a:t>
            </a:r>
          </a:p>
          <a:p>
            <a:pPr lvl="2" rtl="0"/>
            <a:r>
              <a:rPr lang="ru-RU" noProof="0"/>
              <a:t>Третий уровень</a:t>
            </a:r>
          </a:p>
          <a:p>
            <a:pPr lvl="3" rtl="0"/>
            <a:r>
              <a:rPr lang="ru-RU" noProof="0"/>
              <a:t>Четвертый уровень</a:t>
            </a:r>
          </a:p>
          <a:p>
            <a:pPr lvl="4" rtl="0"/>
            <a:r>
              <a:rPr lang="ru-RU" noProof="0"/>
              <a:t>Пятый уровень</a:t>
            </a:r>
            <a:endParaRPr lang="ru-RU" noProof="0" dirty="0"/>
          </a:p>
        </p:txBody>
      </p:sp>
      <p:sp>
        <p:nvSpPr>
          <p:cNvPr id="4" name="Дата 3"/>
          <p:cNvSpPr>
            <a:spLocks noGrp="1"/>
          </p:cNvSpPr>
          <p:nvPr>
            <p:ph type="dt" sz="half" idx="10"/>
          </p:nvPr>
        </p:nvSpPr>
        <p:spPr/>
        <p:txBody>
          <a:bodyPr rtlCol="0"/>
          <a:lstStyle/>
          <a:p>
            <a:pPr rtl="0"/>
            <a:fld id="{702538B1-C940-4406-BCB8-DC91D6A15B03}" type="datetime1">
              <a:rPr lang="ru-RU" noProof="0" smtClean="0"/>
              <a:t>03.05.2021</a:t>
            </a:fld>
            <a:endParaRPr lang="ru-RU" noProof="0" dirty="0"/>
          </a:p>
        </p:txBody>
      </p:sp>
      <p:sp>
        <p:nvSpPr>
          <p:cNvPr id="5" name="Нижний колонтитул 4"/>
          <p:cNvSpPr>
            <a:spLocks noGrp="1"/>
          </p:cNvSpPr>
          <p:nvPr>
            <p:ph type="ftr" sz="quarter" idx="11"/>
          </p:nvPr>
        </p:nvSpPr>
        <p:spPr/>
        <p:txBody>
          <a:bodyPr rtlCol="0"/>
          <a:lstStyle/>
          <a:p>
            <a:pPr algn="ctr" rtl="0"/>
            <a:r>
              <a:rPr lang="ru-RU" noProof="0" dirty="0"/>
              <a:t>Добавить нижний колонтитул </a:t>
            </a:r>
          </a:p>
        </p:txBody>
      </p:sp>
      <p:sp>
        <p:nvSpPr>
          <p:cNvPr id="6" name="Номер слайда 5"/>
          <p:cNvSpPr>
            <a:spLocks noGrp="1"/>
          </p:cNvSpPr>
          <p:nvPr>
            <p:ph type="sldNum" sz="quarter" idx="12"/>
          </p:nvPr>
        </p:nvSpPr>
        <p:spPr/>
        <p:txBody>
          <a:bodyPr rtlCol="0"/>
          <a:lstStyle/>
          <a:p>
            <a:pPr rtl="0"/>
            <a:fld id="{B38049E5-7B53-4E85-8972-7D6C4BCE5BB9}" type="slidenum">
              <a:rPr lang="ru-RU" noProof="0" smtClean="0"/>
              <a:t>‹#›</a:t>
            </a:fld>
            <a:endParaRPr lang="ru-RU" noProof="0" dirty="0"/>
          </a:p>
        </p:txBody>
      </p:sp>
      <p:cxnSp>
        <p:nvCxnSpPr>
          <p:cNvPr id="7" name="Прямая соединительная линия 6">
            <a:extLst>
              <a:ext uri="{FF2B5EF4-FFF2-40B4-BE49-F238E27FC236}">
                <a16:creationId xmlns:a16="http://schemas.microsoft.com/office/drawing/2014/main" id="{CBEFB83C-E1EC-41AC-BFF6-9D094E2D43C6}"/>
              </a:ext>
            </a:extLst>
          </p:cNvPr>
          <p:cNvCxnSpPr/>
          <p:nvPr userDrawn="1"/>
        </p:nvCxnSpPr>
        <p:spPr>
          <a:xfrm>
            <a:off x="1465008" y="1445344"/>
            <a:ext cx="9468000" cy="0"/>
          </a:xfrm>
          <a:prstGeom prst="line">
            <a:avLst/>
          </a:prstGeom>
          <a:ln w="28575">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76994193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Объект с подписью и рисунком">
    <p:bg bwMode="ltGray">
      <p:bgPr>
        <a:solidFill>
          <a:schemeClr val="bg2"/>
        </a:solidFill>
        <a:effectLst/>
      </p:bgPr>
    </p:bg>
    <p:spTree>
      <p:nvGrpSpPr>
        <p:cNvPr id="1" name=""/>
        <p:cNvGrpSpPr/>
        <p:nvPr/>
      </p:nvGrpSpPr>
      <p:grpSpPr>
        <a:xfrm>
          <a:off x="0" y="0"/>
          <a:ext cx="0" cy="0"/>
          <a:chOff x="0" y="0"/>
          <a:chExt cx="0" cy="0"/>
        </a:xfrm>
      </p:grpSpPr>
      <p:sp>
        <p:nvSpPr>
          <p:cNvPr id="14" name="Прямоугольник 13">
            <a:extLst>
              <a:ext uri="{FF2B5EF4-FFF2-40B4-BE49-F238E27FC236}">
                <a16:creationId xmlns:a16="http://schemas.microsoft.com/office/drawing/2014/main" id="{20A2BD38-4A6C-44EB-900D-A3E3AE37854F}"/>
              </a:ext>
            </a:extLst>
          </p:cNvPr>
          <p:cNvSpPr/>
          <p:nvPr userDrawn="1"/>
        </p:nvSpPr>
        <p:spPr>
          <a:xfrm>
            <a:off x="6581723" y="404614"/>
            <a:ext cx="5191176" cy="6048772"/>
          </a:xfrm>
          <a:prstGeom prst="rect">
            <a:avLst/>
          </a:prstGeom>
          <a:gradFill flip="none" rotWithShape="1">
            <a:gsLst>
              <a:gs pos="0">
                <a:schemeClr val="tx2">
                  <a:lumMod val="50000"/>
                </a:schemeClr>
              </a:gs>
              <a:gs pos="36000">
                <a:schemeClr val="tx2"/>
              </a:gs>
              <a:gs pos="69000">
                <a:schemeClr val="tx2">
                  <a:lumMod val="75000"/>
                </a:schemeClr>
              </a:gs>
              <a:gs pos="97000">
                <a:schemeClr val="tx2">
                  <a:lumMod val="50000"/>
                </a:schemeClr>
              </a:gs>
            </a:gsLst>
            <a:lin ang="2700000" scaled="1"/>
            <a:tileRect/>
          </a:gradFill>
          <a:ln>
            <a:noFill/>
          </a:ln>
          <a:effectLst>
            <a:outerShdw blurRad="63500" sx="102000" sy="102000" algn="ctr" rotWithShape="0">
              <a:prstClr val="black">
                <a:alpha val="20000"/>
              </a:prstClr>
            </a:outerShdw>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rtl="0"/>
            <a:endParaRPr lang="ru-RU" noProof="0" dirty="0"/>
          </a:p>
        </p:txBody>
      </p:sp>
      <p:sp>
        <p:nvSpPr>
          <p:cNvPr id="27" name="Овал 26">
            <a:extLst>
              <a:ext uri="{FF2B5EF4-FFF2-40B4-BE49-F238E27FC236}">
                <a16:creationId xmlns:a16="http://schemas.microsoft.com/office/drawing/2014/main" id="{C222C1B9-FA56-4CEA-AD98-25A595D942F8}"/>
              </a:ext>
            </a:extLst>
          </p:cNvPr>
          <p:cNvSpPr/>
          <p:nvPr userDrawn="1"/>
        </p:nvSpPr>
        <p:spPr bwMode="white">
          <a:xfrm>
            <a:off x="7040199" y="564425"/>
            <a:ext cx="4356000" cy="4464000"/>
          </a:xfrm>
          <a:prstGeom prst="ellipse">
            <a:avLst/>
          </a:prstGeom>
          <a:noFill/>
          <a:ln w="123825">
            <a:solidFill>
              <a:schemeClr val="accent3"/>
            </a:solidFill>
          </a:ln>
          <a:effectLst>
            <a:outerShdw blurRad="63500" sx="102000" sy="102000" algn="ctr" rotWithShape="0">
              <a:prstClr val="black">
                <a:alpha val="40000"/>
              </a:prstClr>
            </a:outerShdw>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rtl="0"/>
            <a:endParaRPr lang="ru-RU" noProof="0" dirty="0"/>
          </a:p>
        </p:txBody>
      </p:sp>
      <p:sp>
        <p:nvSpPr>
          <p:cNvPr id="8" name="Прямоугольник 7" title="Фоновая фигура"/>
          <p:cNvSpPr/>
          <p:nvPr/>
        </p:nvSpPr>
        <p:spPr>
          <a:xfrm>
            <a:off x="0" y="376"/>
            <a:ext cx="6096000" cy="6857624"/>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Заголовок 1"/>
          <p:cNvSpPr>
            <a:spLocks noGrp="1"/>
          </p:cNvSpPr>
          <p:nvPr>
            <p:ph type="title" hasCustomPrompt="1"/>
          </p:nvPr>
        </p:nvSpPr>
        <p:spPr bwMode="white">
          <a:xfrm>
            <a:off x="586246" y="400665"/>
            <a:ext cx="4858460" cy="1428136"/>
          </a:xfrm>
        </p:spPr>
        <p:txBody>
          <a:bodyPr rtlCol="0" anchor="ctr" anchorCtr="0">
            <a:noAutofit/>
          </a:bodyPr>
          <a:lstStyle>
            <a:lvl1pPr algn="ctr">
              <a:lnSpc>
                <a:spcPct val="84000"/>
              </a:lnSpc>
              <a:defRPr sz="3800" baseline="0">
                <a:solidFill>
                  <a:schemeClr val="bg1"/>
                </a:solidFill>
              </a:defRPr>
            </a:lvl1pPr>
          </a:lstStyle>
          <a:p>
            <a:pPr rtl="0"/>
            <a:r>
              <a:rPr lang="ru-RU" noProof="0" dirty="0"/>
              <a:t>Щелкните, чтобы изменить стиль образца заголовка</a:t>
            </a:r>
          </a:p>
        </p:txBody>
      </p:sp>
      <p:sp>
        <p:nvSpPr>
          <p:cNvPr id="4" name="Текст 3"/>
          <p:cNvSpPr>
            <a:spLocks noGrp="1"/>
          </p:cNvSpPr>
          <p:nvPr>
            <p:ph type="body" sz="half" idx="2"/>
          </p:nvPr>
        </p:nvSpPr>
        <p:spPr>
          <a:xfrm>
            <a:off x="586246" y="2113935"/>
            <a:ext cx="4858460" cy="4247186"/>
          </a:xfrm>
        </p:spPr>
        <p:txBody>
          <a:bodyPr rtlCol="0"/>
          <a:lstStyle>
            <a:lvl1pPr marL="285750" indent="-285750">
              <a:lnSpc>
                <a:spcPct val="100000"/>
              </a:lnSpc>
              <a:spcBef>
                <a:spcPts val="0"/>
              </a:spcBef>
              <a:spcAft>
                <a:spcPts val="100"/>
              </a:spcAft>
              <a:buFont typeface="Arial" panose="020B0604020202020204" pitchFamily="34" charset="0"/>
              <a:buChar char="•"/>
              <a:defRPr sz="18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rtl="0"/>
            <a:r>
              <a:rPr lang="ru-RU" noProof="0"/>
              <a:t>Образец текста</a:t>
            </a:r>
          </a:p>
        </p:txBody>
      </p:sp>
      <p:sp>
        <p:nvSpPr>
          <p:cNvPr id="5" name="Дата 4"/>
          <p:cNvSpPr>
            <a:spLocks noGrp="1"/>
          </p:cNvSpPr>
          <p:nvPr>
            <p:ph type="dt" sz="half" idx="10"/>
          </p:nvPr>
        </p:nvSpPr>
        <p:spPr>
          <a:xfrm>
            <a:off x="586246" y="6443554"/>
            <a:ext cx="1324322" cy="404614"/>
          </a:xfrm>
        </p:spPr>
        <p:txBody>
          <a:bodyPr rtlCol="0"/>
          <a:lstStyle>
            <a:lvl1pPr>
              <a:defRPr>
                <a:solidFill>
                  <a:schemeClr val="bg1"/>
                </a:solidFill>
              </a:defRPr>
            </a:lvl1pPr>
          </a:lstStyle>
          <a:p>
            <a:pPr rtl="0"/>
            <a:fld id="{D55F6BDF-291F-4C2E-B9D8-9EC1D2DC17B1}" type="datetime1">
              <a:rPr lang="ru-RU" noProof="0" smtClean="0"/>
              <a:t>03.05.2021</a:t>
            </a:fld>
            <a:endParaRPr lang="ru-RU" noProof="0" dirty="0"/>
          </a:p>
        </p:txBody>
      </p:sp>
      <p:sp>
        <p:nvSpPr>
          <p:cNvPr id="6" name="Нижний колонтитул 5"/>
          <p:cNvSpPr>
            <a:spLocks noGrp="1"/>
          </p:cNvSpPr>
          <p:nvPr>
            <p:ph type="ftr" sz="quarter" idx="11"/>
          </p:nvPr>
        </p:nvSpPr>
        <p:spPr>
          <a:xfrm>
            <a:off x="2825377" y="6453386"/>
            <a:ext cx="2619329" cy="404614"/>
          </a:xfrm>
        </p:spPr>
        <p:txBody>
          <a:bodyPr rtlCol="0"/>
          <a:lstStyle>
            <a:lvl1pPr>
              <a:defRPr>
                <a:solidFill>
                  <a:schemeClr val="bg1"/>
                </a:solidFill>
              </a:defRPr>
            </a:lvl1pPr>
          </a:lstStyle>
          <a:p>
            <a:pPr rtl="0"/>
            <a:r>
              <a:rPr lang="ru-RU" noProof="0" dirty="0"/>
              <a:t>Добавить нижний колонтитул </a:t>
            </a:r>
          </a:p>
        </p:txBody>
      </p:sp>
      <p:sp>
        <p:nvSpPr>
          <p:cNvPr id="7" name="Номер слайда 6"/>
          <p:cNvSpPr>
            <a:spLocks noGrp="1"/>
          </p:cNvSpPr>
          <p:nvPr>
            <p:ph type="sldNum" sz="quarter" idx="12"/>
          </p:nvPr>
        </p:nvSpPr>
        <p:spPr>
          <a:xfrm>
            <a:off x="10187939" y="6453386"/>
            <a:ext cx="1596292" cy="404614"/>
          </a:xfrm>
        </p:spPr>
        <p:txBody>
          <a:bodyPr rtlCol="0"/>
          <a:lstStyle>
            <a:lvl1pPr>
              <a:defRPr>
                <a:solidFill>
                  <a:schemeClr val="tx2"/>
                </a:solidFill>
              </a:defRPr>
            </a:lvl1pPr>
          </a:lstStyle>
          <a:p>
            <a:pPr rtl="0"/>
            <a:fld id="{B38049E5-7B53-4E85-8972-7D6C4BCE5BB9}" type="slidenum">
              <a:rPr lang="ru-RU" noProof="0" smtClean="0"/>
              <a:t>‹#›</a:t>
            </a:fld>
            <a:endParaRPr lang="ru-RU" noProof="0" dirty="0"/>
          </a:p>
        </p:txBody>
      </p:sp>
      <p:sp>
        <p:nvSpPr>
          <p:cNvPr id="9" name="Прямоугольник 8" title="Разделительная линия"/>
          <p:cNvSpPr/>
          <p:nvPr/>
        </p:nvSpPr>
        <p:spPr>
          <a:xfrm>
            <a:off x="6024000" y="0"/>
            <a:ext cx="1440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Рисунок 12">
            <a:extLst>
              <a:ext uri="{FF2B5EF4-FFF2-40B4-BE49-F238E27FC236}">
                <a16:creationId xmlns:a16="http://schemas.microsoft.com/office/drawing/2014/main" id="{9786B981-6A78-425B-97A2-BA24E40DB7AD}"/>
              </a:ext>
            </a:extLst>
          </p:cNvPr>
          <p:cNvSpPr>
            <a:spLocks noGrp="1"/>
          </p:cNvSpPr>
          <p:nvPr>
            <p:ph type="pic" sz="quarter" idx="13"/>
          </p:nvPr>
        </p:nvSpPr>
        <p:spPr>
          <a:xfrm>
            <a:off x="7145761" y="670570"/>
            <a:ext cx="4151312" cy="4248000"/>
          </a:xfrm>
          <a:prstGeom prst="ellipse">
            <a:avLst/>
          </a:prstGeom>
          <a:ln w="38100">
            <a:solidFill>
              <a:schemeClr val="bg2"/>
            </a:solidFill>
          </a:ln>
          <a:effectLst>
            <a:innerShdw blurRad="114300">
              <a:prstClr val="black"/>
            </a:innerShdw>
          </a:effectLst>
        </p:spPr>
        <p:txBody>
          <a:bodyPr rtlCol="0" anchor="ctr" anchorCtr="0"/>
          <a:lstStyle>
            <a:lvl1pPr>
              <a:defRPr>
                <a:solidFill>
                  <a:schemeClr val="bg1"/>
                </a:solidFill>
              </a:defRPr>
            </a:lvl1pPr>
          </a:lstStyle>
          <a:p>
            <a:pPr rtl="0"/>
            <a:r>
              <a:rPr lang="ru-RU" noProof="0"/>
              <a:t>Вставка рисунка</a:t>
            </a:r>
            <a:endParaRPr lang="ru-RU" noProof="0" dirty="0"/>
          </a:p>
        </p:txBody>
      </p:sp>
      <p:sp>
        <p:nvSpPr>
          <p:cNvPr id="17" name="Объект 15">
            <a:extLst>
              <a:ext uri="{FF2B5EF4-FFF2-40B4-BE49-F238E27FC236}">
                <a16:creationId xmlns:a16="http://schemas.microsoft.com/office/drawing/2014/main" id="{A21C7D74-31FD-4638-819B-6F7351A1770B}"/>
              </a:ext>
            </a:extLst>
          </p:cNvPr>
          <p:cNvSpPr>
            <a:spLocks noGrp="1"/>
          </p:cNvSpPr>
          <p:nvPr>
            <p:ph sz="quarter" idx="15"/>
          </p:nvPr>
        </p:nvSpPr>
        <p:spPr>
          <a:xfrm>
            <a:off x="6747294" y="5188236"/>
            <a:ext cx="4858459" cy="1126906"/>
          </a:xfrm>
          <a:solidFill>
            <a:schemeClr val="bg2"/>
          </a:solidFill>
          <a:ln>
            <a:noFill/>
          </a:ln>
          <a:effectLst>
            <a:innerShdw blurRad="114300">
              <a:prstClr val="black"/>
            </a:innerShdw>
          </a:effectLst>
        </p:spPr>
        <p:txBody>
          <a:bodyPr rtlCol="0" anchor="ctr" anchorCtr="0"/>
          <a:lstStyle>
            <a:lvl1pPr marL="0" indent="0" algn="ctr">
              <a:buNone/>
              <a:defRPr sz="1800">
                <a:solidFill>
                  <a:schemeClr val="tx2">
                    <a:lumMod val="50000"/>
                  </a:schemeClr>
                </a:solidFill>
              </a:defRPr>
            </a:lvl1pPr>
            <a:lvl2pPr marL="530352" indent="0" algn="ctr">
              <a:buNone/>
              <a:defRPr sz="1800">
                <a:solidFill>
                  <a:schemeClr val="tx2">
                    <a:lumMod val="50000"/>
                  </a:schemeClr>
                </a:solidFill>
              </a:defRPr>
            </a:lvl2pPr>
            <a:lvl3pPr marL="987552" indent="0" algn="ctr">
              <a:buNone/>
              <a:defRPr sz="1600">
                <a:solidFill>
                  <a:schemeClr val="tx2">
                    <a:lumMod val="50000"/>
                  </a:schemeClr>
                </a:solidFill>
              </a:defRPr>
            </a:lvl3pPr>
            <a:lvl4pPr marL="1444752" indent="0" algn="ctr">
              <a:buNone/>
              <a:defRPr sz="1600">
                <a:solidFill>
                  <a:schemeClr val="tx2">
                    <a:lumMod val="50000"/>
                  </a:schemeClr>
                </a:solidFill>
              </a:defRPr>
            </a:lvl4pPr>
            <a:lvl5pPr marL="1901952" indent="0" algn="ctr">
              <a:buNone/>
              <a:defRPr sz="1400">
                <a:solidFill>
                  <a:schemeClr val="tx2">
                    <a:lumMod val="50000"/>
                  </a:schemeClr>
                </a:solidFill>
              </a:defRPr>
            </a:lvl5pPr>
          </a:lstStyle>
          <a:p>
            <a:pPr lvl="0" rtl="0"/>
            <a:r>
              <a:rPr lang="ru-RU" noProof="0"/>
              <a:t>Образец текста</a:t>
            </a:r>
          </a:p>
          <a:p>
            <a:pPr lvl="1" rtl="0"/>
            <a:r>
              <a:rPr lang="ru-RU" noProof="0"/>
              <a:t>Второй уровень</a:t>
            </a:r>
          </a:p>
          <a:p>
            <a:pPr lvl="2" rtl="0"/>
            <a:r>
              <a:rPr lang="ru-RU" noProof="0"/>
              <a:t>Третий уровень</a:t>
            </a:r>
          </a:p>
          <a:p>
            <a:pPr lvl="3" rtl="0"/>
            <a:r>
              <a:rPr lang="ru-RU" noProof="0"/>
              <a:t>Четвертый уровень</a:t>
            </a:r>
          </a:p>
          <a:p>
            <a:pPr lvl="4" rtl="0"/>
            <a:r>
              <a:rPr lang="ru-RU" noProof="0"/>
              <a:t>Пятый уровень</a:t>
            </a:r>
            <a:endParaRPr lang="ru-RU" noProof="0" dirty="0"/>
          </a:p>
        </p:txBody>
      </p:sp>
      <p:sp>
        <p:nvSpPr>
          <p:cNvPr id="21" name="Г-образная фигура 20">
            <a:extLst>
              <a:ext uri="{FF2B5EF4-FFF2-40B4-BE49-F238E27FC236}">
                <a16:creationId xmlns:a16="http://schemas.microsoft.com/office/drawing/2014/main" id="{CB430D22-8AAF-444F-A6CE-7C02859083DF}"/>
              </a:ext>
            </a:extLst>
          </p:cNvPr>
          <p:cNvSpPr>
            <a:spLocks noChangeAspect="1"/>
          </p:cNvSpPr>
          <p:nvPr userDrawn="1"/>
        </p:nvSpPr>
        <p:spPr>
          <a:xfrm flipV="1">
            <a:off x="516927" y="335049"/>
            <a:ext cx="403201" cy="395617"/>
          </a:xfrm>
          <a:prstGeom prst="corner">
            <a:avLst>
              <a:gd name="adj1" fmla="val 4470"/>
              <a:gd name="adj2" fmla="val 4823"/>
            </a:avLst>
          </a:prstGeom>
          <a:solidFill>
            <a:schemeClr val="bg2"/>
          </a:solidFill>
          <a:ln w="12700">
            <a:solidFill>
              <a:schemeClr val="bg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rtl="0"/>
            <a:endParaRPr lang="ru-RU" noProof="0" dirty="0"/>
          </a:p>
        </p:txBody>
      </p:sp>
      <p:sp>
        <p:nvSpPr>
          <p:cNvPr id="23" name="Г-образная фигура 22">
            <a:extLst>
              <a:ext uri="{FF2B5EF4-FFF2-40B4-BE49-F238E27FC236}">
                <a16:creationId xmlns:a16="http://schemas.microsoft.com/office/drawing/2014/main" id="{0D8BA010-8544-4718-9EA3-B0248C963FD4}"/>
              </a:ext>
            </a:extLst>
          </p:cNvPr>
          <p:cNvSpPr>
            <a:spLocks noChangeAspect="1"/>
          </p:cNvSpPr>
          <p:nvPr userDrawn="1"/>
        </p:nvSpPr>
        <p:spPr>
          <a:xfrm flipH="1" flipV="1">
            <a:off x="5085711" y="330291"/>
            <a:ext cx="410929" cy="403201"/>
          </a:xfrm>
          <a:prstGeom prst="corner">
            <a:avLst>
              <a:gd name="adj1" fmla="val 4470"/>
              <a:gd name="adj2" fmla="val 4823"/>
            </a:avLst>
          </a:prstGeom>
          <a:solidFill>
            <a:schemeClr val="bg2"/>
          </a:solidFill>
          <a:ln w="12700">
            <a:solidFill>
              <a:schemeClr val="bg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rtl="0"/>
            <a:endParaRPr lang="ru-RU" noProof="0" dirty="0"/>
          </a:p>
        </p:txBody>
      </p:sp>
      <p:sp>
        <p:nvSpPr>
          <p:cNvPr id="24" name="Г-образная фигура 23">
            <a:extLst>
              <a:ext uri="{FF2B5EF4-FFF2-40B4-BE49-F238E27FC236}">
                <a16:creationId xmlns:a16="http://schemas.microsoft.com/office/drawing/2014/main" id="{C0FFB550-21A6-456B-BA1A-EF145674866C}"/>
              </a:ext>
            </a:extLst>
          </p:cNvPr>
          <p:cNvSpPr>
            <a:spLocks noChangeAspect="1"/>
          </p:cNvSpPr>
          <p:nvPr userDrawn="1"/>
        </p:nvSpPr>
        <p:spPr>
          <a:xfrm>
            <a:off x="522817" y="1476927"/>
            <a:ext cx="403201" cy="395617"/>
          </a:xfrm>
          <a:prstGeom prst="corner">
            <a:avLst>
              <a:gd name="adj1" fmla="val 4470"/>
              <a:gd name="adj2" fmla="val 4823"/>
            </a:avLst>
          </a:prstGeom>
          <a:solidFill>
            <a:schemeClr val="bg2"/>
          </a:solidFill>
          <a:ln w="12700">
            <a:solidFill>
              <a:schemeClr val="bg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rtl="0"/>
            <a:endParaRPr lang="ru-RU" noProof="0" dirty="0"/>
          </a:p>
        </p:txBody>
      </p:sp>
      <p:sp>
        <p:nvSpPr>
          <p:cNvPr id="25" name="Г-образная фигура 24">
            <a:extLst>
              <a:ext uri="{FF2B5EF4-FFF2-40B4-BE49-F238E27FC236}">
                <a16:creationId xmlns:a16="http://schemas.microsoft.com/office/drawing/2014/main" id="{70EF88E9-8CAC-422B-A9A6-D9FD1F17DAE2}"/>
              </a:ext>
            </a:extLst>
          </p:cNvPr>
          <p:cNvSpPr>
            <a:spLocks noChangeAspect="1"/>
          </p:cNvSpPr>
          <p:nvPr userDrawn="1"/>
        </p:nvSpPr>
        <p:spPr>
          <a:xfrm flipH="1">
            <a:off x="5081769" y="1482001"/>
            <a:ext cx="410929" cy="403201"/>
          </a:xfrm>
          <a:prstGeom prst="corner">
            <a:avLst>
              <a:gd name="adj1" fmla="val 4470"/>
              <a:gd name="adj2" fmla="val 4823"/>
            </a:avLst>
          </a:prstGeom>
          <a:solidFill>
            <a:schemeClr val="bg2"/>
          </a:solidFill>
          <a:ln w="12700">
            <a:solidFill>
              <a:schemeClr val="bg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rtl="0"/>
            <a:endParaRPr lang="ru-RU" noProof="0" dirty="0"/>
          </a:p>
        </p:txBody>
      </p:sp>
    </p:spTree>
    <p:extLst>
      <p:ext uri="{BB962C8B-B14F-4D97-AF65-F5344CB8AC3E}">
        <p14:creationId xmlns:p14="http://schemas.microsoft.com/office/powerpoint/2010/main" val="180844927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userDrawn="1">
  <p:cSld name="Объект с подписью">
    <p:bg bwMode="ltGray">
      <p:bgPr>
        <a:solidFill>
          <a:schemeClr val="bg2"/>
        </a:solidFill>
        <a:effectLst/>
      </p:bgPr>
    </p:bg>
    <p:spTree>
      <p:nvGrpSpPr>
        <p:cNvPr id="1" name=""/>
        <p:cNvGrpSpPr/>
        <p:nvPr/>
      </p:nvGrpSpPr>
      <p:grpSpPr>
        <a:xfrm>
          <a:off x="0" y="0"/>
          <a:ext cx="0" cy="0"/>
          <a:chOff x="0" y="0"/>
          <a:chExt cx="0" cy="0"/>
        </a:xfrm>
      </p:grpSpPr>
      <p:sp>
        <p:nvSpPr>
          <p:cNvPr id="14" name="Прямоугольник 13">
            <a:extLst>
              <a:ext uri="{FF2B5EF4-FFF2-40B4-BE49-F238E27FC236}">
                <a16:creationId xmlns:a16="http://schemas.microsoft.com/office/drawing/2014/main" id="{20A2BD38-4A6C-44EB-900D-A3E3AE37854F}"/>
              </a:ext>
            </a:extLst>
          </p:cNvPr>
          <p:cNvSpPr/>
          <p:nvPr userDrawn="1"/>
        </p:nvSpPr>
        <p:spPr>
          <a:xfrm>
            <a:off x="6581723" y="404614"/>
            <a:ext cx="5191176" cy="6048772"/>
          </a:xfrm>
          <a:prstGeom prst="rect">
            <a:avLst/>
          </a:prstGeom>
          <a:gradFill flip="none" rotWithShape="1">
            <a:gsLst>
              <a:gs pos="0">
                <a:schemeClr val="tx2">
                  <a:lumMod val="50000"/>
                </a:schemeClr>
              </a:gs>
              <a:gs pos="36000">
                <a:schemeClr val="tx2"/>
              </a:gs>
              <a:gs pos="69000">
                <a:schemeClr val="tx2">
                  <a:lumMod val="75000"/>
                </a:schemeClr>
              </a:gs>
              <a:gs pos="97000">
                <a:schemeClr val="tx2">
                  <a:lumMod val="50000"/>
                </a:schemeClr>
              </a:gs>
            </a:gsLst>
            <a:lin ang="2700000" scaled="1"/>
            <a:tileRect/>
          </a:gradFill>
          <a:ln>
            <a:noFill/>
          </a:ln>
          <a:effectLst>
            <a:outerShdw blurRad="63500" sx="102000" sy="102000" algn="ctr" rotWithShape="0">
              <a:prstClr val="black">
                <a:alpha val="20000"/>
              </a:prstClr>
            </a:outerShdw>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rtl="0"/>
            <a:endParaRPr lang="ru-RU" noProof="0" dirty="0"/>
          </a:p>
        </p:txBody>
      </p:sp>
      <p:sp>
        <p:nvSpPr>
          <p:cNvPr id="8" name="Прямоугольник 7" title="Фоновая фигура"/>
          <p:cNvSpPr/>
          <p:nvPr/>
        </p:nvSpPr>
        <p:spPr>
          <a:xfrm>
            <a:off x="0" y="376"/>
            <a:ext cx="6096000" cy="6857624"/>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Заголовок 1"/>
          <p:cNvSpPr>
            <a:spLocks noGrp="1"/>
          </p:cNvSpPr>
          <p:nvPr>
            <p:ph type="title" hasCustomPrompt="1"/>
          </p:nvPr>
        </p:nvSpPr>
        <p:spPr bwMode="white">
          <a:xfrm>
            <a:off x="586246" y="400665"/>
            <a:ext cx="4858460" cy="1428136"/>
          </a:xfrm>
        </p:spPr>
        <p:txBody>
          <a:bodyPr rtlCol="0" anchor="ctr" anchorCtr="0">
            <a:noAutofit/>
          </a:bodyPr>
          <a:lstStyle>
            <a:lvl1pPr algn="ctr">
              <a:lnSpc>
                <a:spcPct val="84000"/>
              </a:lnSpc>
              <a:defRPr sz="3800" baseline="0">
                <a:solidFill>
                  <a:schemeClr val="bg1"/>
                </a:solidFill>
              </a:defRPr>
            </a:lvl1pPr>
          </a:lstStyle>
          <a:p>
            <a:pPr rtl="0"/>
            <a:r>
              <a:rPr lang="ru-RU" noProof="0" dirty="0"/>
              <a:t>Щелкните, чтобы изменить стиль образца заголовка</a:t>
            </a:r>
          </a:p>
        </p:txBody>
      </p:sp>
      <p:sp>
        <p:nvSpPr>
          <p:cNvPr id="4" name="Текст 3"/>
          <p:cNvSpPr>
            <a:spLocks noGrp="1"/>
          </p:cNvSpPr>
          <p:nvPr>
            <p:ph type="body" sz="half" idx="2"/>
          </p:nvPr>
        </p:nvSpPr>
        <p:spPr>
          <a:xfrm>
            <a:off x="586246" y="2113935"/>
            <a:ext cx="4858460" cy="4247186"/>
          </a:xfrm>
        </p:spPr>
        <p:txBody>
          <a:bodyPr rtlCol="0"/>
          <a:lstStyle>
            <a:lvl1pPr marL="285750" indent="-285750">
              <a:lnSpc>
                <a:spcPct val="100000"/>
              </a:lnSpc>
              <a:spcBef>
                <a:spcPts val="0"/>
              </a:spcBef>
              <a:spcAft>
                <a:spcPts val="100"/>
              </a:spcAft>
              <a:buFont typeface="Arial" panose="020B0604020202020204" pitchFamily="34" charset="0"/>
              <a:buChar char="•"/>
              <a:defRPr sz="18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rtl="0"/>
            <a:r>
              <a:rPr lang="ru-RU" noProof="0"/>
              <a:t>Образец текста</a:t>
            </a:r>
          </a:p>
        </p:txBody>
      </p:sp>
      <p:sp>
        <p:nvSpPr>
          <p:cNvPr id="5" name="Дата 4"/>
          <p:cNvSpPr>
            <a:spLocks noGrp="1"/>
          </p:cNvSpPr>
          <p:nvPr>
            <p:ph type="dt" sz="half" idx="10"/>
          </p:nvPr>
        </p:nvSpPr>
        <p:spPr>
          <a:xfrm>
            <a:off x="586246" y="6443554"/>
            <a:ext cx="1324322" cy="404614"/>
          </a:xfrm>
        </p:spPr>
        <p:txBody>
          <a:bodyPr rtlCol="0"/>
          <a:lstStyle>
            <a:lvl1pPr>
              <a:defRPr>
                <a:solidFill>
                  <a:schemeClr val="bg1"/>
                </a:solidFill>
              </a:defRPr>
            </a:lvl1pPr>
          </a:lstStyle>
          <a:p>
            <a:pPr rtl="0"/>
            <a:fld id="{6533E58D-9F3B-48E0-8486-BA34FFA7DE3F}" type="datetime1">
              <a:rPr lang="ru-RU" noProof="0" smtClean="0"/>
              <a:t>03.05.2021</a:t>
            </a:fld>
            <a:endParaRPr lang="ru-RU" noProof="0" dirty="0"/>
          </a:p>
        </p:txBody>
      </p:sp>
      <p:sp>
        <p:nvSpPr>
          <p:cNvPr id="6" name="Нижний колонтитул 5"/>
          <p:cNvSpPr>
            <a:spLocks noGrp="1"/>
          </p:cNvSpPr>
          <p:nvPr>
            <p:ph type="ftr" sz="quarter" idx="11"/>
          </p:nvPr>
        </p:nvSpPr>
        <p:spPr>
          <a:xfrm>
            <a:off x="2825377" y="6453386"/>
            <a:ext cx="2619329" cy="404614"/>
          </a:xfrm>
        </p:spPr>
        <p:txBody>
          <a:bodyPr rtlCol="0"/>
          <a:lstStyle>
            <a:lvl1pPr>
              <a:defRPr>
                <a:solidFill>
                  <a:schemeClr val="bg1"/>
                </a:solidFill>
              </a:defRPr>
            </a:lvl1pPr>
          </a:lstStyle>
          <a:p>
            <a:pPr rtl="0"/>
            <a:r>
              <a:rPr lang="ru-RU" noProof="0" dirty="0"/>
              <a:t>Добавить нижний колонтитул </a:t>
            </a:r>
          </a:p>
        </p:txBody>
      </p:sp>
      <p:sp>
        <p:nvSpPr>
          <p:cNvPr id="7" name="Номер слайда 6"/>
          <p:cNvSpPr>
            <a:spLocks noGrp="1"/>
          </p:cNvSpPr>
          <p:nvPr>
            <p:ph type="sldNum" sz="quarter" idx="12"/>
          </p:nvPr>
        </p:nvSpPr>
        <p:spPr>
          <a:xfrm>
            <a:off x="10187939" y="6453386"/>
            <a:ext cx="1596292" cy="404614"/>
          </a:xfrm>
        </p:spPr>
        <p:txBody>
          <a:bodyPr rtlCol="0"/>
          <a:lstStyle>
            <a:lvl1pPr>
              <a:defRPr>
                <a:solidFill>
                  <a:schemeClr val="tx2"/>
                </a:solidFill>
              </a:defRPr>
            </a:lvl1pPr>
          </a:lstStyle>
          <a:p>
            <a:pPr rtl="0"/>
            <a:fld id="{B38049E5-7B53-4E85-8972-7D6C4BCE5BB9}" type="slidenum">
              <a:rPr lang="ru-RU" noProof="0" smtClean="0"/>
              <a:t>‹#›</a:t>
            </a:fld>
            <a:endParaRPr lang="ru-RU" noProof="0" dirty="0"/>
          </a:p>
        </p:txBody>
      </p:sp>
      <p:sp>
        <p:nvSpPr>
          <p:cNvPr id="9" name="Прямоугольник 8" title="Разделительная линия"/>
          <p:cNvSpPr/>
          <p:nvPr/>
        </p:nvSpPr>
        <p:spPr>
          <a:xfrm>
            <a:off x="6024000" y="0"/>
            <a:ext cx="1440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1" name="Г-образная фигура 20">
            <a:extLst>
              <a:ext uri="{FF2B5EF4-FFF2-40B4-BE49-F238E27FC236}">
                <a16:creationId xmlns:a16="http://schemas.microsoft.com/office/drawing/2014/main" id="{CB430D22-8AAF-444F-A6CE-7C02859083DF}"/>
              </a:ext>
            </a:extLst>
          </p:cNvPr>
          <p:cNvSpPr>
            <a:spLocks noChangeAspect="1"/>
          </p:cNvSpPr>
          <p:nvPr userDrawn="1"/>
        </p:nvSpPr>
        <p:spPr>
          <a:xfrm flipV="1">
            <a:off x="516927" y="335049"/>
            <a:ext cx="403201" cy="395617"/>
          </a:xfrm>
          <a:prstGeom prst="corner">
            <a:avLst>
              <a:gd name="adj1" fmla="val 4470"/>
              <a:gd name="adj2" fmla="val 4823"/>
            </a:avLst>
          </a:prstGeom>
          <a:solidFill>
            <a:schemeClr val="bg2"/>
          </a:solidFill>
          <a:ln w="12700">
            <a:solidFill>
              <a:schemeClr val="bg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rtl="0"/>
            <a:endParaRPr lang="ru-RU" noProof="0" dirty="0"/>
          </a:p>
        </p:txBody>
      </p:sp>
      <p:sp>
        <p:nvSpPr>
          <p:cNvPr id="23" name="Г-образная фигура 22">
            <a:extLst>
              <a:ext uri="{FF2B5EF4-FFF2-40B4-BE49-F238E27FC236}">
                <a16:creationId xmlns:a16="http://schemas.microsoft.com/office/drawing/2014/main" id="{0D8BA010-8544-4718-9EA3-B0248C963FD4}"/>
              </a:ext>
            </a:extLst>
          </p:cNvPr>
          <p:cNvSpPr>
            <a:spLocks noChangeAspect="1"/>
          </p:cNvSpPr>
          <p:nvPr userDrawn="1"/>
        </p:nvSpPr>
        <p:spPr>
          <a:xfrm flipH="1" flipV="1">
            <a:off x="5085711" y="330291"/>
            <a:ext cx="410929" cy="403201"/>
          </a:xfrm>
          <a:prstGeom prst="corner">
            <a:avLst>
              <a:gd name="adj1" fmla="val 4470"/>
              <a:gd name="adj2" fmla="val 4823"/>
            </a:avLst>
          </a:prstGeom>
          <a:solidFill>
            <a:schemeClr val="bg2"/>
          </a:solidFill>
          <a:ln w="12700">
            <a:solidFill>
              <a:schemeClr val="bg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rtl="0"/>
            <a:endParaRPr lang="ru-RU" noProof="0" dirty="0"/>
          </a:p>
        </p:txBody>
      </p:sp>
      <p:sp>
        <p:nvSpPr>
          <p:cNvPr id="24" name="Г-образная фигура 23">
            <a:extLst>
              <a:ext uri="{FF2B5EF4-FFF2-40B4-BE49-F238E27FC236}">
                <a16:creationId xmlns:a16="http://schemas.microsoft.com/office/drawing/2014/main" id="{C0FFB550-21A6-456B-BA1A-EF145674866C}"/>
              </a:ext>
            </a:extLst>
          </p:cNvPr>
          <p:cNvSpPr>
            <a:spLocks noChangeAspect="1"/>
          </p:cNvSpPr>
          <p:nvPr userDrawn="1"/>
        </p:nvSpPr>
        <p:spPr>
          <a:xfrm>
            <a:off x="522817" y="1476927"/>
            <a:ext cx="403201" cy="395617"/>
          </a:xfrm>
          <a:prstGeom prst="corner">
            <a:avLst>
              <a:gd name="adj1" fmla="val 4470"/>
              <a:gd name="adj2" fmla="val 4823"/>
            </a:avLst>
          </a:prstGeom>
          <a:solidFill>
            <a:schemeClr val="bg2"/>
          </a:solidFill>
          <a:ln w="12700">
            <a:solidFill>
              <a:schemeClr val="bg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rtl="0"/>
            <a:endParaRPr lang="ru-RU" noProof="0" dirty="0"/>
          </a:p>
        </p:txBody>
      </p:sp>
      <p:sp>
        <p:nvSpPr>
          <p:cNvPr id="25" name="Г-образная фигура 24">
            <a:extLst>
              <a:ext uri="{FF2B5EF4-FFF2-40B4-BE49-F238E27FC236}">
                <a16:creationId xmlns:a16="http://schemas.microsoft.com/office/drawing/2014/main" id="{70EF88E9-8CAC-422B-A9A6-D9FD1F17DAE2}"/>
              </a:ext>
            </a:extLst>
          </p:cNvPr>
          <p:cNvSpPr>
            <a:spLocks noChangeAspect="1"/>
          </p:cNvSpPr>
          <p:nvPr userDrawn="1"/>
        </p:nvSpPr>
        <p:spPr>
          <a:xfrm flipH="1">
            <a:off x="5081769" y="1482001"/>
            <a:ext cx="410929" cy="403201"/>
          </a:xfrm>
          <a:prstGeom prst="corner">
            <a:avLst>
              <a:gd name="adj1" fmla="val 4470"/>
              <a:gd name="adj2" fmla="val 4823"/>
            </a:avLst>
          </a:prstGeom>
          <a:solidFill>
            <a:schemeClr val="bg2"/>
          </a:solidFill>
          <a:ln w="12700">
            <a:solidFill>
              <a:schemeClr val="bg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rtl="0"/>
            <a:endParaRPr lang="ru-RU" noProof="0" dirty="0"/>
          </a:p>
        </p:txBody>
      </p:sp>
      <p:sp>
        <p:nvSpPr>
          <p:cNvPr id="18" name="Объект 2">
            <a:extLst>
              <a:ext uri="{FF2B5EF4-FFF2-40B4-BE49-F238E27FC236}">
                <a16:creationId xmlns:a16="http://schemas.microsoft.com/office/drawing/2014/main" id="{ED439475-E625-4449-B42E-8F291D64A3C7}"/>
              </a:ext>
            </a:extLst>
          </p:cNvPr>
          <p:cNvSpPr>
            <a:spLocks noGrp="1"/>
          </p:cNvSpPr>
          <p:nvPr>
            <p:ph idx="1"/>
          </p:nvPr>
        </p:nvSpPr>
        <p:spPr>
          <a:xfrm>
            <a:off x="6695360" y="518474"/>
            <a:ext cx="4910394" cy="5759777"/>
          </a:xfrm>
          <a:solidFill>
            <a:schemeClr val="bg2"/>
          </a:solidFill>
          <a:ln>
            <a:noFill/>
          </a:ln>
          <a:effectLst>
            <a:innerShdw blurRad="114300">
              <a:prstClr val="black"/>
            </a:innerShdw>
          </a:effectLst>
        </p:spPr>
        <p:txBody>
          <a:bodyPr vert="horz" lIns="91440" tIns="45720" rIns="91440" bIns="45720" rtlCol="0" anchor="ctr" anchorCtr="0">
            <a:noAutofit/>
          </a:bodyPr>
          <a:lstStyle>
            <a:lvl1pPr>
              <a:defRPr lang="en-US" sz="1800">
                <a:solidFill>
                  <a:schemeClr val="tx2">
                    <a:lumMod val="50000"/>
                  </a:schemeClr>
                </a:solidFill>
              </a:defRPr>
            </a:lvl1pPr>
            <a:lvl2pPr>
              <a:defRPr lang="en-US" sz="1800">
                <a:solidFill>
                  <a:schemeClr val="tx2">
                    <a:lumMod val="50000"/>
                  </a:schemeClr>
                </a:solidFill>
              </a:defRPr>
            </a:lvl2pPr>
            <a:lvl3pPr>
              <a:defRPr lang="en-US" sz="1600">
                <a:solidFill>
                  <a:schemeClr val="tx2">
                    <a:lumMod val="50000"/>
                  </a:schemeClr>
                </a:solidFill>
              </a:defRPr>
            </a:lvl3pPr>
            <a:lvl4pPr>
              <a:defRPr lang="en-US" sz="1600">
                <a:solidFill>
                  <a:schemeClr val="tx2">
                    <a:lumMod val="50000"/>
                  </a:schemeClr>
                </a:solidFill>
              </a:defRPr>
            </a:lvl4pPr>
            <a:lvl5pPr>
              <a:defRPr lang="en-US" sz="1400">
                <a:solidFill>
                  <a:schemeClr val="tx2">
                    <a:lumMod val="50000"/>
                  </a:schemeClr>
                </a:solidFill>
              </a:defRPr>
            </a:lvl5pPr>
          </a:lstStyle>
          <a:p>
            <a:pPr marL="0" lvl="0" indent="0" algn="ctr" rtl="0">
              <a:buNone/>
            </a:pPr>
            <a:r>
              <a:rPr lang="ru-RU" noProof="0"/>
              <a:t>Образец текста</a:t>
            </a:r>
          </a:p>
          <a:p>
            <a:pPr marL="0" lvl="1" indent="0" algn="ctr" rtl="0">
              <a:buNone/>
            </a:pPr>
            <a:r>
              <a:rPr lang="ru-RU" noProof="0"/>
              <a:t>Второй уровень</a:t>
            </a:r>
          </a:p>
          <a:p>
            <a:pPr marL="0" lvl="2" indent="0" algn="ctr" rtl="0">
              <a:buNone/>
            </a:pPr>
            <a:r>
              <a:rPr lang="ru-RU" noProof="0"/>
              <a:t>Третий уровень</a:t>
            </a:r>
          </a:p>
          <a:p>
            <a:pPr marL="0" lvl="3" indent="0" algn="ctr" rtl="0">
              <a:buNone/>
            </a:pPr>
            <a:r>
              <a:rPr lang="ru-RU" noProof="0"/>
              <a:t>Четвертый уровень</a:t>
            </a:r>
          </a:p>
          <a:p>
            <a:pPr marL="0" lvl="4" indent="0" algn="ctr" rtl="0">
              <a:buNone/>
            </a:pPr>
            <a:r>
              <a:rPr lang="ru-RU" noProof="0"/>
              <a:t>Пятый уровень</a:t>
            </a:r>
            <a:endParaRPr lang="ru-RU" noProof="0" dirty="0"/>
          </a:p>
        </p:txBody>
      </p:sp>
    </p:spTree>
    <p:extLst>
      <p:ext uri="{BB962C8B-B14F-4D97-AF65-F5344CB8AC3E}">
        <p14:creationId xmlns:p14="http://schemas.microsoft.com/office/powerpoint/2010/main" val="16866020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userDrawn="1">
  <p:cSld name="Рисунок, заголовок и подпись">
    <p:spTree>
      <p:nvGrpSpPr>
        <p:cNvPr id="1" name=""/>
        <p:cNvGrpSpPr/>
        <p:nvPr/>
      </p:nvGrpSpPr>
      <p:grpSpPr>
        <a:xfrm>
          <a:off x="0" y="0"/>
          <a:ext cx="0" cy="0"/>
          <a:chOff x="0" y="0"/>
          <a:chExt cx="0" cy="0"/>
        </a:xfrm>
      </p:grpSpPr>
      <p:sp>
        <p:nvSpPr>
          <p:cNvPr id="8" name="Прямоугольник 7" title="Фоновая фигура"/>
          <p:cNvSpPr/>
          <p:nvPr/>
        </p:nvSpPr>
        <p:spPr>
          <a:xfrm>
            <a:off x="-1" y="376"/>
            <a:ext cx="6234898" cy="6857624"/>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Прямоугольник 13">
            <a:extLst>
              <a:ext uri="{FF2B5EF4-FFF2-40B4-BE49-F238E27FC236}">
                <a16:creationId xmlns:a16="http://schemas.microsoft.com/office/drawing/2014/main" id="{1F430D42-50DC-4502-A3E8-251FE7F0809D}"/>
              </a:ext>
            </a:extLst>
          </p:cNvPr>
          <p:cNvSpPr/>
          <p:nvPr userDrawn="1"/>
        </p:nvSpPr>
        <p:spPr>
          <a:xfrm>
            <a:off x="507591" y="5289755"/>
            <a:ext cx="5270049" cy="1012722"/>
          </a:xfrm>
          <a:prstGeom prst="rect">
            <a:avLst/>
          </a:prstGeom>
          <a:solidFill>
            <a:schemeClr val="bg1"/>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rtl="0"/>
            <a:endParaRPr lang="ru-RU" noProof="0" dirty="0">
              <a:solidFill>
                <a:schemeClr val="accent3"/>
              </a:solidFill>
            </a:endParaRPr>
          </a:p>
        </p:txBody>
      </p:sp>
      <p:sp>
        <p:nvSpPr>
          <p:cNvPr id="11" name="Прямоугольник: Усеченные противолежащие углы 10">
            <a:extLst>
              <a:ext uri="{FF2B5EF4-FFF2-40B4-BE49-F238E27FC236}">
                <a16:creationId xmlns:a16="http://schemas.microsoft.com/office/drawing/2014/main" id="{836AFDEB-3C72-49E0-9B45-DC9EFBA6587F}"/>
              </a:ext>
            </a:extLst>
          </p:cNvPr>
          <p:cNvSpPr/>
          <p:nvPr userDrawn="1"/>
        </p:nvSpPr>
        <p:spPr bwMode="white">
          <a:xfrm>
            <a:off x="507591" y="409286"/>
            <a:ext cx="5270049" cy="4732985"/>
          </a:xfrm>
          <a:prstGeom prst="snip2DiagRect">
            <a:avLst>
              <a:gd name="adj1" fmla="val 0"/>
              <a:gd name="adj2" fmla="val 10697"/>
            </a:avLst>
          </a:prstGeom>
          <a:solidFill>
            <a:schemeClr val="accent3"/>
          </a:solidFill>
          <a:ln>
            <a:noFill/>
          </a:ln>
          <a:effectLst>
            <a:outerShdw blurRad="63500" sx="102000" sy="102000" algn="ctr" rotWithShape="0">
              <a:prstClr val="black">
                <a:alpha val="40000"/>
              </a:prstClr>
            </a:outerShdw>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rtl="0"/>
            <a:endParaRPr lang="ru-RU" noProof="0" dirty="0"/>
          </a:p>
        </p:txBody>
      </p:sp>
      <p:sp>
        <p:nvSpPr>
          <p:cNvPr id="2" name="Заголовок 1"/>
          <p:cNvSpPr>
            <a:spLocks noGrp="1"/>
          </p:cNvSpPr>
          <p:nvPr>
            <p:ph type="title" hasCustomPrompt="1"/>
          </p:nvPr>
        </p:nvSpPr>
        <p:spPr>
          <a:xfrm>
            <a:off x="6930776" y="444414"/>
            <a:ext cx="4644000" cy="1341602"/>
          </a:xfrm>
        </p:spPr>
        <p:txBody>
          <a:bodyPr rtlCol="0" anchor="ctr" anchorCtr="0">
            <a:noAutofit/>
          </a:bodyPr>
          <a:lstStyle>
            <a:lvl1pPr algn="ctr">
              <a:lnSpc>
                <a:spcPct val="84000"/>
              </a:lnSpc>
              <a:defRPr sz="3400" baseline="0">
                <a:solidFill>
                  <a:schemeClr val="tx2"/>
                </a:solidFill>
              </a:defRPr>
            </a:lvl1pPr>
          </a:lstStyle>
          <a:p>
            <a:pPr rtl="0"/>
            <a:r>
              <a:rPr lang="ru-RU" noProof="0" dirty="0"/>
              <a:t>Щелкните, чтобы изменить стиль образца заголовка</a:t>
            </a:r>
          </a:p>
        </p:txBody>
      </p:sp>
      <p:sp>
        <p:nvSpPr>
          <p:cNvPr id="4" name="Текст 3"/>
          <p:cNvSpPr>
            <a:spLocks noGrp="1"/>
          </p:cNvSpPr>
          <p:nvPr>
            <p:ph type="body" sz="half" idx="2"/>
          </p:nvPr>
        </p:nvSpPr>
        <p:spPr>
          <a:xfrm>
            <a:off x="6930775" y="1966451"/>
            <a:ext cx="4644001" cy="4388615"/>
          </a:xfrm>
        </p:spPr>
        <p:txBody>
          <a:bodyPr rtlCol="0"/>
          <a:lstStyle>
            <a:lvl1pPr marL="285750" indent="-285750">
              <a:lnSpc>
                <a:spcPct val="100000"/>
              </a:lnSpc>
              <a:spcBef>
                <a:spcPts val="0"/>
              </a:spcBef>
              <a:spcAft>
                <a:spcPts val="0"/>
              </a:spcAft>
              <a:buFont typeface="Arial" panose="020B0604020202020204" pitchFamily="34" charset="0"/>
              <a:buChar char="•"/>
              <a:defRPr sz="1800">
                <a:solidFill>
                  <a:schemeClr val="tx2"/>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rtl="0"/>
            <a:r>
              <a:rPr lang="ru-RU" noProof="0"/>
              <a:t>Образец текста</a:t>
            </a:r>
          </a:p>
        </p:txBody>
      </p:sp>
      <p:sp>
        <p:nvSpPr>
          <p:cNvPr id="5" name="Дата 4"/>
          <p:cNvSpPr>
            <a:spLocks noGrp="1"/>
          </p:cNvSpPr>
          <p:nvPr>
            <p:ph type="dt" sz="half" idx="10"/>
          </p:nvPr>
        </p:nvSpPr>
        <p:spPr>
          <a:xfrm>
            <a:off x="507591" y="6453386"/>
            <a:ext cx="1204572" cy="404614"/>
          </a:xfrm>
        </p:spPr>
        <p:txBody>
          <a:bodyPr rtlCol="0"/>
          <a:lstStyle>
            <a:lvl1pPr>
              <a:defRPr>
                <a:solidFill>
                  <a:schemeClr val="bg1"/>
                </a:solidFill>
              </a:defRPr>
            </a:lvl1pPr>
          </a:lstStyle>
          <a:p>
            <a:pPr rtl="0"/>
            <a:fld id="{AE8A9B8D-2AF0-47C1-AFB2-AFA473452CA4}" type="datetime1">
              <a:rPr lang="ru-RU" noProof="0" smtClean="0"/>
              <a:t>03.05.2021</a:t>
            </a:fld>
            <a:endParaRPr lang="ru-RU" noProof="0" dirty="0"/>
          </a:p>
        </p:txBody>
      </p:sp>
      <p:sp>
        <p:nvSpPr>
          <p:cNvPr id="6" name="Нижний колонтитул 5"/>
          <p:cNvSpPr>
            <a:spLocks noGrp="1"/>
          </p:cNvSpPr>
          <p:nvPr>
            <p:ph type="ftr" sz="quarter" idx="11"/>
          </p:nvPr>
        </p:nvSpPr>
        <p:spPr>
          <a:xfrm>
            <a:off x="3403965" y="6453386"/>
            <a:ext cx="2373675" cy="404614"/>
          </a:xfrm>
        </p:spPr>
        <p:txBody>
          <a:bodyPr rtlCol="0"/>
          <a:lstStyle>
            <a:lvl1pPr>
              <a:defRPr>
                <a:solidFill>
                  <a:schemeClr val="bg1"/>
                </a:solidFill>
              </a:defRPr>
            </a:lvl1pPr>
          </a:lstStyle>
          <a:p>
            <a:pPr rtl="0"/>
            <a:r>
              <a:rPr lang="ru-RU" noProof="0" dirty="0"/>
              <a:t>Добавить нижний колонтитул </a:t>
            </a:r>
          </a:p>
        </p:txBody>
      </p:sp>
      <p:sp>
        <p:nvSpPr>
          <p:cNvPr id="7" name="Номер слайда 6"/>
          <p:cNvSpPr>
            <a:spLocks noGrp="1"/>
          </p:cNvSpPr>
          <p:nvPr>
            <p:ph type="sldNum" sz="quarter" idx="12"/>
          </p:nvPr>
        </p:nvSpPr>
        <p:spPr>
          <a:xfrm>
            <a:off x="9883140" y="6453386"/>
            <a:ext cx="1596292" cy="404614"/>
          </a:xfrm>
        </p:spPr>
        <p:txBody>
          <a:bodyPr rtlCol="0"/>
          <a:lstStyle>
            <a:lvl1pPr>
              <a:defRPr>
                <a:solidFill>
                  <a:schemeClr val="tx2"/>
                </a:solidFill>
              </a:defRPr>
            </a:lvl1pPr>
          </a:lstStyle>
          <a:p>
            <a:pPr rtl="0"/>
            <a:fld id="{B38049E5-7B53-4E85-8972-7D6C4BCE5BB9}" type="slidenum">
              <a:rPr lang="ru-RU" noProof="0" smtClean="0"/>
              <a:t>‹#›</a:t>
            </a:fld>
            <a:endParaRPr lang="ru-RU" noProof="0" dirty="0"/>
          </a:p>
        </p:txBody>
      </p:sp>
      <p:sp>
        <p:nvSpPr>
          <p:cNvPr id="9" name="Прямоугольник 8" title="Разделительная линия"/>
          <p:cNvSpPr/>
          <p:nvPr/>
        </p:nvSpPr>
        <p:spPr>
          <a:xfrm>
            <a:off x="6234897" y="-376"/>
            <a:ext cx="144000" cy="6876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Г-образная фигура 11">
            <a:extLst>
              <a:ext uri="{FF2B5EF4-FFF2-40B4-BE49-F238E27FC236}">
                <a16:creationId xmlns:a16="http://schemas.microsoft.com/office/drawing/2014/main" id="{26A5AA85-E28D-4647-B000-742C83A8047D}"/>
              </a:ext>
            </a:extLst>
          </p:cNvPr>
          <p:cNvSpPr>
            <a:spLocks noChangeAspect="1"/>
          </p:cNvSpPr>
          <p:nvPr userDrawn="1"/>
        </p:nvSpPr>
        <p:spPr>
          <a:xfrm flipV="1">
            <a:off x="6845770" y="372071"/>
            <a:ext cx="625971" cy="614197"/>
          </a:xfrm>
          <a:prstGeom prst="corner">
            <a:avLst>
              <a:gd name="adj1" fmla="val 4470"/>
              <a:gd name="adj2" fmla="val 4823"/>
            </a:avLst>
          </a:prstGeom>
          <a:solidFill>
            <a:schemeClr val="tx2"/>
          </a:solidFill>
          <a:ln w="28575">
            <a:solidFill>
              <a:schemeClr val="tx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rtl="0"/>
            <a:endParaRPr lang="ru-RU" noProof="0" dirty="0">
              <a:solidFill>
                <a:schemeClr val="tx2"/>
              </a:solidFill>
            </a:endParaRPr>
          </a:p>
        </p:txBody>
      </p:sp>
      <p:sp>
        <p:nvSpPr>
          <p:cNvPr id="13" name="Г-образная фигура 12">
            <a:extLst>
              <a:ext uri="{FF2B5EF4-FFF2-40B4-BE49-F238E27FC236}">
                <a16:creationId xmlns:a16="http://schemas.microsoft.com/office/drawing/2014/main" id="{C3CD9875-0A2E-4F4D-ACB7-87DD98EED9D0}"/>
              </a:ext>
            </a:extLst>
          </p:cNvPr>
          <p:cNvSpPr>
            <a:spLocks noChangeAspect="1"/>
          </p:cNvSpPr>
          <p:nvPr userDrawn="1"/>
        </p:nvSpPr>
        <p:spPr>
          <a:xfrm flipH="1">
            <a:off x="11058438" y="5819525"/>
            <a:ext cx="625971" cy="614197"/>
          </a:xfrm>
          <a:prstGeom prst="corner">
            <a:avLst>
              <a:gd name="adj1" fmla="val 4470"/>
              <a:gd name="adj2" fmla="val 4823"/>
            </a:avLst>
          </a:prstGeom>
          <a:solidFill>
            <a:schemeClr val="tx2"/>
          </a:solidFill>
          <a:ln w="28575">
            <a:solidFill>
              <a:schemeClr val="tx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rtl="0"/>
            <a:endParaRPr lang="ru-RU" noProof="0" dirty="0">
              <a:solidFill>
                <a:schemeClr val="tx2"/>
              </a:solidFill>
            </a:endParaRPr>
          </a:p>
        </p:txBody>
      </p:sp>
      <p:sp>
        <p:nvSpPr>
          <p:cNvPr id="10" name="Рисунок 9">
            <a:extLst>
              <a:ext uri="{FF2B5EF4-FFF2-40B4-BE49-F238E27FC236}">
                <a16:creationId xmlns:a16="http://schemas.microsoft.com/office/drawing/2014/main" id="{3BDA3A4D-2561-4EEB-8787-E1A652565755}"/>
              </a:ext>
            </a:extLst>
          </p:cNvPr>
          <p:cNvSpPr>
            <a:spLocks noGrp="1"/>
          </p:cNvSpPr>
          <p:nvPr>
            <p:ph type="pic" sz="quarter" idx="13"/>
          </p:nvPr>
        </p:nvSpPr>
        <p:spPr>
          <a:xfrm>
            <a:off x="806245" y="668595"/>
            <a:ext cx="4646651" cy="4198373"/>
          </a:xfrm>
          <a:prstGeom prst="snip2DiagRect">
            <a:avLst>
              <a:gd name="adj1" fmla="val 0"/>
              <a:gd name="adj2" fmla="val 10300"/>
            </a:avLst>
          </a:prstGeom>
          <a:ln w="38100">
            <a:solidFill>
              <a:schemeClr val="bg1"/>
            </a:solidFill>
          </a:ln>
          <a:effectLst>
            <a:innerShdw blurRad="114300">
              <a:prstClr val="black"/>
            </a:innerShdw>
          </a:effectLst>
        </p:spPr>
        <p:txBody>
          <a:bodyPr rtlCol="0"/>
          <a:lstStyle>
            <a:lvl1pPr>
              <a:defRPr>
                <a:solidFill>
                  <a:schemeClr val="bg1"/>
                </a:solidFill>
              </a:defRPr>
            </a:lvl1pPr>
          </a:lstStyle>
          <a:p>
            <a:pPr rtl="0"/>
            <a:r>
              <a:rPr lang="ru-RU" noProof="0"/>
              <a:t>Вставка рисунка</a:t>
            </a:r>
            <a:endParaRPr lang="ru-RU" noProof="0" dirty="0"/>
          </a:p>
        </p:txBody>
      </p:sp>
      <p:sp>
        <p:nvSpPr>
          <p:cNvPr id="16" name="Текст 15">
            <a:extLst>
              <a:ext uri="{FF2B5EF4-FFF2-40B4-BE49-F238E27FC236}">
                <a16:creationId xmlns:a16="http://schemas.microsoft.com/office/drawing/2014/main" id="{FBB32A6B-92AA-4208-9120-FFC166CE751C}"/>
              </a:ext>
            </a:extLst>
          </p:cNvPr>
          <p:cNvSpPr>
            <a:spLocks noGrp="1"/>
          </p:cNvSpPr>
          <p:nvPr>
            <p:ph type="body" sz="quarter" idx="14"/>
          </p:nvPr>
        </p:nvSpPr>
        <p:spPr>
          <a:xfrm>
            <a:off x="570275" y="5352418"/>
            <a:ext cx="5148000" cy="900000"/>
          </a:xfrm>
          <a:solidFill>
            <a:schemeClr val="bg2"/>
          </a:solidFill>
          <a:effectLst>
            <a:innerShdw blurRad="114300">
              <a:prstClr val="black">
                <a:alpha val="34000"/>
              </a:prstClr>
            </a:innerShdw>
          </a:effectLst>
        </p:spPr>
        <p:txBody>
          <a:bodyPr rtlCol="0" anchor="ctr" anchorCtr="0"/>
          <a:lstStyle>
            <a:lvl1pPr marL="0" indent="0" algn="ctr">
              <a:buFont typeface="Arial" panose="020B0604020202020204" pitchFamily="34" charset="0"/>
              <a:buNone/>
              <a:defRPr sz="1800">
                <a:solidFill>
                  <a:schemeClr val="accent3"/>
                </a:solidFill>
              </a:defRPr>
            </a:lvl1pPr>
            <a:lvl2pPr marL="530352" indent="0" algn="ctr">
              <a:buFont typeface="Arial" panose="020B0604020202020204" pitchFamily="34" charset="0"/>
              <a:buNone/>
              <a:defRPr sz="1800">
                <a:solidFill>
                  <a:schemeClr val="accent3"/>
                </a:solidFill>
              </a:defRPr>
            </a:lvl2pPr>
            <a:lvl3pPr marL="987552" indent="0" algn="ctr">
              <a:buFont typeface="Arial" panose="020B0604020202020204" pitchFamily="34" charset="0"/>
              <a:buNone/>
              <a:defRPr sz="1600">
                <a:solidFill>
                  <a:schemeClr val="accent3"/>
                </a:solidFill>
              </a:defRPr>
            </a:lvl3pPr>
            <a:lvl4pPr marL="1444752" indent="0" algn="ctr">
              <a:buFont typeface="Arial" panose="020B0604020202020204" pitchFamily="34" charset="0"/>
              <a:buNone/>
              <a:defRPr sz="1600">
                <a:solidFill>
                  <a:schemeClr val="accent3"/>
                </a:solidFill>
              </a:defRPr>
            </a:lvl4pPr>
            <a:lvl5pPr marL="1901952" indent="0" algn="ctr">
              <a:buFont typeface="Arial" panose="020B0604020202020204" pitchFamily="34" charset="0"/>
              <a:buNone/>
              <a:defRPr sz="1400">
                <a:solidFill>
                  <a:schemeClr val="accent3"/>
                </a:solidFill>
              </a:defRPr>
            </a:lvl5pPr>
          </a:lstStyle>
          <a:p>
            <a:pPr lvl="0" rtl="0"/>
            <a:r>
              <a:rPr lang="ru-RU" noProof="0"/>
              <a:t>Образец текста</a:t>
            </a:r>
          </a:p>
          <a:p>
            <a:pPr lvl="1" rtl="0"/>
            <a:r>
              <a:rPr lang="ru-RU" noProof="0"/>
              <a:t>Второй уровень</a:t>
            </a:r>
          </a:p>
          <a:p>
            <a:pPr lvl="2" rtl="0"/>
            <a:r>
              <a:rPr lang="ru-RU" noProof="0"/>
              <a:t>Третий уровень</a:t>
            </a:r>
          </a:p>
          <a:p>
            <a:pPr lvl="3" rtl="0"/>
            <a:r>
              <a:rPr lang="ru-RU" noProof="0"/>
              <a:t>Четвертый уровень</a:t>
            </a:r>
          </a:p>
          <a:p>
            <a:pPr lvl="4" rtl="0"/>
            <a:r>
              <a:rPr lang="ru-RU" noProof="0"/>
              <a:t>Пятый уровень</a:t>
            </a:r>
            <a:endParaRPr lang="ru-RU" noProof="0" dirty="0"/>
          </a:p>
        </p:txBody>
      </p:sp>
      <p:sp>
        <p:nvSpPr>
          <p:cNvPr id="20" name="Г-образная фигура 19">
            <a:extLst>
              <a:ext uri="{FF2B5EF4-FFF2-40B4-BE49-F238E27FC236}">
                <a16:creationId xmlns:a16="http://schemas.microsoft.com/office/drawing/2014/main" id="{CC096F9F-3AD4-4FC8-823F-DBD962E2E1C6}"/>
              </a:ext>
            </a:extLst>
          </p:cNvPr>
          <p:cNvSpPr>
            <a:spLocks noChangeAspect="1"/>
          </p:cNvSpPr>
          <p:nvPr userDrawn="1"/>
        </p:nvSpPr>
        <p:spPr>
          <a:xfrm flipH="1" flipV="1">
            <a:off x="11021316" y="361496"/>
            <a:ext cx="625971" cy="614197"/>
          </a:xfrm>
          <a:prstGeom prst="corner">
            <a:avLst>
              <a:gd name="adj1" fmla="val 4470"/>
              <a:gd name="adj2" fmla="val 4823"/>
            </a:avLst>
          </a:prstGeom>
          <a:solidFill>
            <a:schemeClr val="tx2"/>
          </a:solidFill>
          <a:ln w="28575">
            <a:solidFill>
              <a:schemeClr val="tx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rtl="0"/>
            <a:endParaRPr lang="ru-RU" noProof="0" dirty="0">
              <a:solidFill>
                <a:schemeClr val="tx2"/>
              </a:solidFill>
            </a:endParaRPr>
          </a:p>
        </p:txBody>
      </p:sp>
      <p:sp>
        <p:nvSpPr>
          <p:cNvPr id="21" name="Г-образная фигура 20">
            <a:extLst>
              <a:ext uri="{FF2B5EF4-FFF2-40B4-BE49-F238E27FC236}">
                <a16:creationId xmlns:a16="http://schemas.microsoft.com/office/drawing/2014/main" id="{9CFFEAD0-9992-49A8-A068-3357E08CD7C0}"/>
              </a:ext>
            </a:extLst>
          </p:cNvPr>
          <p:cNvSpPr>
            <a:spLocks noChangeAspect="1"/>
          </p:cNvSpPr>
          <p:nvPr userDrawn="1"/>
        </p:nvSpPr>
        <p:spPr>
          <a:xfrm>
            <a:off x="6865431" y="5819524"/>
            <a:ext cx="625971" cy="614197"/>
          </a:xfrm>
          <a:prstGeom prst="corner">
            <a:avLst>
              <a:gd name="adj1" fmla="val 4470"/>
              <a:gd name="adj2" fmla="val 4823"/>
            </a:avLst>
          </a:prstGeom>
          <a:solidFill>
            <a:schemeClr val="tx2"/>
          </a:solidFill>
          <a:ln w="28575">
            <a:solidFill>
              <a:schemeClr val="tx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rtl="0"/>
            <a:endParaRPr lang="ru-RU" noProof="0" dirty="0">
              <a:solidFill>
                <a:schemeClr val="tx2"/>
              </a:solidFill>
            </a:endParaRPr>
          </a:p>
        </p:txBody>
      </p:sp>
      <p:cxnSp>
        <p:nvCxnSpPr>
          <p:cNvPr id="23" name="Прямая соединительная линия 22">
            <a:extLst>
              <a:ext uri="{FF2B5EF4-FFF2-40B4-BE49-F238E27FC236}">
                <a16:creationId xmlns:a16="http://schemas.microsoft.com/office/drawing/2014/main" id="{D470145D-417E-4648-AB08-0A7974A629E0}"/>
              </a:ext>
            </a:extLst>
          </p:cNvPr>
          <p:cNvCxnSpPr/>
          <p:nvPr userDrawn="1"/>
        </p:nvCxnSpPr>
        <p:spPr>
          <a:xfrm>
            <a:off x="7118556" y="1789472"/>
            <a:ext cx="4284000" cy="0"/>
          </a:xfrm>
          <a:prstGeom prst="line">
            <a:avLst/>
          </a:prstGeom>
          <a:ln w="28575">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77282165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preserve="1" userDrawn="1">
  <p:cSld name="Рисунок с подписью">
    <p:spTree>
      <p:nvGrpSpPr>
        <p:cNvPr id="1" name=""/>
        <p:cNvGrpSpPr/>
        <p:nvPr/>
      </p:nvGrpSpPr>
      <p:grpSpPr>
        <a:xfrm>
          <a:off x="0" y="0"/>
          <a:ext cx="0" cy="0"/>
          <a:chOff x="0" y="0"/>
          <a:chExt cx="0" cy="0"/>
        </a:xfrm>
      </p:grpSpPr>
      <p:sp>
        <p:nvSpPr>
          <p:cNvPr id="8" name="Прямоугольник 7" title="Фоновая фигура"/>
          <p:cNvSpPr/>
          <p:nvPr/>
        </p:nvSpPr>
        <p:spPr>
          <a:xfrm>
            <a:off x="-1" y="376"/>
            <a:ext cx="6234898" cy="6857624"/>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Прямоугольник: Усеченные противолежащие углы 10">
            <a:extLst>
              <a:ext uri="{FF2B5EF4-FFF2-40B4-BE49-F238E27FC236}">
                <a16:creationId xmlns:a16="http://schemas.microsoft.com/office/drawing/2014/main" id="{836AFDEB-3C72-49E0-9B45-DC9EFBA6587F}"/>
              </a:ext>
            </a:extLst>
          </p:cNvPr>
          <p:cNvSpPr/>
          <p:nvPr userDrawn="1"/>
        </p:nvSpPr>
        <p:spPr bwMode="white">
          <a:xfrm>
            <a:off x="507591" y="409286"/>
            <a:ext cx="5270049" cy="5945780"/>
          </a:xfrm>
          <a:prstGeom prst="snip2DiagRect">
            <a:avLst>
              <a:gd name="adj1" fmla="val 0"/>
              <a:gd name="adj2" fmla="val 10697"/>
            </a:avLst>
          </a:prstGeom>
          <a:solidFill>
            <a:schemeClr val="accent3"/>
          </a:solidFill>
          <a:ln>
            <a:noFill/>
          </a:ln>
          <a:effectLst>
            <a:outerShdw blurRad="63500" sx="102000" sy="102000" algn="ctr" rotWithShape="0">
              <a:prstClr val="black">
                <a:alpha val="40000"/>
              </a:prstClr>
            </a:outerShdw>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rtl="0"/>
            <a:endParaRPr lang="ru-RU" noProof="0" dirty="0"/>
          </a:p>
        </p:txBody>
      </p:sp>
      <p:sp>
        <p:nvSpPr>
          <p:cNvPr id="2" name="Заголовок 1"/>
          <p:cNvSpPr>
            <a:spLocks noGrp="1"/>
          </p:cNvSpPr>
          <p:nvPr>
            <p:ph type="title" hasCustomPrompt="1"/>
          </p:nvPr>
        </p:nvSpPr>
        <p:spPr>
          <a:xfrm>
            <a:off x="6930776" y="436176"/>
            <a:ext cx="4644000" cy="1341602"/>
          </a:xfrm>
        </p:spPr>
        <p:txBody>
          <a:bodyPr rtlCol="0" anchor="ctr" anchorCtr="0">
            <a:noAutofit/>
          </a:bodyPr>
          <a:lstStyle>
            <a:lvl1pPr algn="ctr">
              <a:lnSpc>
                <a:spcPct val="84000"/>
              </a:lnSpc>
              <a:defRPr sz="3400" baseline="0">
                <a:solidFill>
                  <a:schemeClr val="tx2"/>
                </a:solidFill>
              </a:defRPr>
            </a:lvl1pPr>
          </a:lstStyle>
          <a:p>
            <a:pPr rtl="0"/>
            <a:r>
              <a:rPr lang="ru-RU" noProof="0" dirty="0"/>
              <a:t>Щелкните, чтобы изменить стиль образца заголовка</a:t>
            </a:r>
          </a:p>
        </p:txBody>
      </p:sp>
      <p:sp>
        <p:nvSpPr>
          <p:cNvPr id="4" name="Текст 3"/>
          <p:cNvSpPr>
            <a:spLocks noGrp="1"/>
          </p:cNvSpPr>
          <p:nvPr>
            <p:ph type="body" sz="half" idx="2"/>
          </p:nvPr>
        </p:nvSpPr>
        <p:spPr>
          <a:xfrm>
            <a:off x="6930775" y="1966451"/>
            <a:ext cx="4644001" cy="4388615"/>
          </a:xfrm>
        </p:spPr>
        <p:txBody>
          <a:bodyPr rtlCol="0"/>
          <a:lstStyle>
            <a:lvl1pPr marL="285750" indent="-285750">
              <a:lnSpc>
                <a:spcPct val="100000"/>
              </a:lnSpc>
              <a:spcBef>
                <a:spcPts val="0"/>
              </a:spcBef>
              <a:spcAft>
                <a:spcPts val="0"/>
              </a:spcAft>
              <a:buFont typeface="Arial" panose="020B0604020202020204" pitchFamily="34" charset="0"/>
              <a:buChar char="•"/>
              <a:defRPr sz="1800">
                <a:solidFill>
                  <a:schemeClr val="tx2"/>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rtl="0"/>
            <a:r>
              <a:rPr lang="ru-RU" noProof="0"/>
              <a:t>Образец текста</a:t>
            </a:r>
          </a:p>
        </p:txBody>
      </p:sp>
      <p:sp>
        <p:nvSpPr>
          <p:cNvPr id="5" name="Дата 4"/>
          <p:cNvSpPr>
            <a:spLocks noGrp="1"/>
          </p:cNvSpPr>
          <p:nvPr>
            <p:ph type="dt" sz="half" idx="10"/>
          </p:nvPr>
        </p:nvSpPr>
        <p:spPr>
          <a:xfrm>
            <a:off x="507591" y="6453386"/>
            <a:ext cx="1204572" cy="404614"/>
          </a:xfrm>
        </p:spPr>
        <p:txBody>
          <a:bodyPr rtlCol="0"/>
          <a:lstStyle>
            <a:lvl1pPr>
              <a:defRPr>
                <a:solidFill>
                  <a:schemeClr val="bg1"/>
                </a:solidFill>
              </a:defRPr>
            </a:lvl1pPr>
          </a:lstStyle>
          <a:p>
            <a:pPr rtl="0"/>
            <a:fld id="{20DE436B-AA2E-4BBC-9B20-7E2E324BF6AF}" type="datetime1">
              <a:rPr lang="ru-RU" noProof="0" smtClean="0"/>
              <a:t>03.05.2021</a:t>
            </a:fld>
            <a:endParaRPr lang="ru-RU" noProof="0" dirty="0"/>
          </a:p>
        </p:txBody>
      </p:sp>
      <p:sp>
        <p:nvSpPr>
          <p:cNvPr id="6" name="Нижний колонтитул 5"/>
          <p:cNvSpPr>
            <a:spLocks noGrp="1"/>
          </p:cNvSpPr>
          <p:nvPr>
            <p:ph type="ftr" sz="quarter" idx="11"/>
          </p:nvPr>
        </p:nvSpPr>
        <p:spPr>
          <a:xfrm>
            <a:off x="3403965" y="6453386"/>
            <a:ext cx="2373675" cy="404614"/>
          </a:xfrm>
        </p:spPr>
        <p:txBody>
          <a:bodyPr rtlCol="0"/>
          <a:lstStyle>
            <a:lvl1pPr>
              <a:defRPr>
                <a:solidFill>
                  <a:schemeClr val="bg1"/>
                </a:solidFill>
              </a:defRPr>
            </a:lvl1pPr>
          </a:lstStyle>
          <a:p>
            <a:pPr rtl="0"/>
            <a:r>
              <a:rPr lang="ru-RU" noProof="0" dirty="0"/>
              <a:t>Добавить нижний колонтитул </a:t>
            </a:r>
          </a:p>
        </p:txBody>
      </p:sp>
      <p:sp>
        <p:nvSpPr>
          <p:cNvPr id="7" name="Номер слайда 6"/>
          <p:cNvSpPr>
            <a:spLocks noGrp="1"/>
          </p:cNvSpPr>
          <p:nvPr>
            <p:ph type="sldNum" sz="quarter" idx="12"/>
          </p:nvPr>
        </p:nvSpPr>
        <p:spPr>
          <a:xfrm>
            <a:off x="9883140" y="6453386"/>
            <a:ext cx="1596292" cy="404614"/>
          </a:xfrm>
        </p:spPr>
        <p:txBody>
          <a:bodyPr rtlCol="0"/>
          <a:lstStyle>
            <a:lvl1pPr>
              <a:defRPr>
                <a:solidFill>
                  <a:schemeClr val="tx2"/>
                </a:solidFill>
              </a:defRPr>
            </a:lvl1pPr>
          </a:lstStyle>
          <a:p>
            <a:pPr rtl="0"/>
            <a:fld id="{B38049E5-7B53-4E85-8972-7D6C4BCE5BB9}" type="slidenum">
              <a:rPr lang="ru-RU" noProof="0" smtClean="0"/>
              <a:t>‹#›</a:t>
            </a:fld>
            <a:endParaRPr lang="ru-RU" noProof="0" dirty="0"/>
          </a:p>
        </p:txBody>
      </p:sp>
      <p:sp>
        <p:nvSpPr>
          <p:cNvPr id="9" name="Прямоугольник 8" title="Разделительная линия"/>
          <p:cNvSpPr/>
          <p:nvPr/>
        </p:nvSpPr>
        <p:spPr>
          <a:xfrm>
            <a:off x="6234897" y="-376"/>
            <a:ext cx="144000" cy="6876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Г-образная фигура 11">
            <a:extLst>
              <a:ext uri="{FF2B5EF4-FFF2-40B4-BE49-F238E27FC236}">
                <a16:creationId xmlns:a16="http://schemas.microsoft.com/office/drawing/2014/main" id="{26A5AA85-E28D-4647-B000-742C83A8047D}"/>
              </a:ext>
            </a:extLst>
          </p:cNvPr>
          <p:cNvSpPr>
            <a:spLocks noChangeAspect="1"/>
          </p:cNvSpPr>
          <p:nvPr userDrawn="1"/>
        </p:nvSpPr>
        <p:spPr>
          <a:xfrm flipV="1">
            <a:off x="6845770" y="372071"/>
            <a:ext cx="625971" cy="614197"/>
          </a:xfrm>
          <a:prstGeom prst="corner">
            <a:avLst>
              <a:gd name="adj1" fmla="val 4470"/>
              <a:gd name="adj2" fmla="val 4823"/>
            </a:avLst>
          </a:prstGeom>
          <a:solidFill>
            <a:schemeClr val="tx2"/>
          </a:solidFill>
          <a:ln w="28575">
            <a:solidFill>
              <a:schemeClr val="tx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rtl="0"/>
            <a:endParaRPr lang="ru-RU" noProof="0" dirty="0">
              <a:solidFill>
                <a:schemeClr val="tx2"/>
              </a:solidFill>
            </a:endParaRPr>
          </a:p>
        </p:txBody>
      </p:sp>
      <p:sp>
        <p:nvSpPr>
          <p:cNvPr id="13" name="Г-образная фигура 12">
            <a:extLst>
              <a:ext uri="{FF2B5EF4-FFF2-40B4-BE49-F238E27FC236}">
                <a16:creationId xmlns:a16="http://schemas.microsoft.com/office/drawing/2014/main" id="{C3CD9875-0A2E-4F4D-ACB7-87DD98EED9D0}"/>
              </a:ext>
            </a:extLst>
          </p:cNvPr>
          <p:cNvSpPr>
            <a:spLocks noChangeAspect="1"/>
          </p:cNvSpPr>
          <p:nvPr userDrawn="1"/>
        </p:nvSpPr>
        <p:spPr>
          <a:xfrm flipH="1">
            <a:off x="11058438" y="5819525"/>
            <a:ext cx="625971" cy="614197"/>
          </a:xfrm>
          <a:prstGeom prst="corner">
            <a:avLst>
              <a:gd name="adj1" fmla="val 4470"/>
              <a:gd name="adj2" fmla="val 4823"/>
            </a:avLst>
          </a:prstGeom>
          <a:solidFill>
            <a:schemeClr val="tx2"/>
          </a:solidFill>
          <a:ln w="28575">
            <a:solidFill>
              <a:schemeClr val="tx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rtl="0"/>
            <a:endParaRPr lang="ru-RU" noProof="0" dirty="0">
              <a:solidFill>
                <a:schemeClr val="tx2"/>
              </a:solidFill>
            </a:endParaRPr>
          </a:p>
        </p:txBody>
      </p:sp>
      <p:sp>
        <p:nvSpPr>
          <p:cNvPr id="19" name="Рисунок 18">
            <a:extLst>
              <a:ext uri="{FF2B5EF4-FFF2-40B4-BE49-F238E27FC236}">
                <a16:creationId xmlns:a16="http://schemas.microsoft.com/office/drawing/2014/main" id="{D57F3340-8A42-40F0-BF5B-EEF6E3E88E6E}"/>
              </a:ext>
            </a:extLst>
          </p:cNvPr>
          <p:cNvSpPr>
            <a:spLocks noGrp="1"/>
          </p:cNvSpPr>
          <p:nvPr>
            <p:ph type="pic" idx="1"/>
          </p:nvPr>
        </p:nvSpPr>
        <p:spPr>
          <a:xfrm>
            <a:off x="806246" y="668595"/>
            <a:ext cx="4646651" cy="5383413"/>
          </a:xfrm>
          <a:custGeom>
            <a:avLst/>
            <a:gdLst>
              <a:gd name="connsiteX0" fmla="*/ 0 w 4646651"/>
              <a:gd name="connsiteY0" fmla="*/ 0 h 5383413"/>
              <a:gd name="connsiteX1" fmla="*/ 4168046 w 4646651"/>
              <a:gd name="connsiteY1" fmla="*/ 0 h 5383413"/>
              <a:gd name="connsiteX2" fmla="*/ 4646651 w 4646651"/>
              <a:gd name="connsiteY2" fmla="*/ 478605 h 5383413"/>
              <a:gd name="connsiteX3" fmla="*/ 4646651 w 4646651"/>
              <a:gd name="connsiteY3" fmla="*/ 5383413 h 5383413"/>
              <a:gd name="connsiteX4" fmla="*/ 478605 w 4646651"/>
              <a:gd name="connsiteY4" fmla="*/ 5383413 h 5383413"/>
              <a:gd name="connsiteX5" fmla="*/ 0 w 4646651"/>
              <a:gd name="connsiteY5" fmla="*/ 4904808 h 53834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646651" h="5383413">
                <a:moveTo>
                  <a:pt x="0" y="0"/>
                </a:moveTo>
                <a:lnTo>
                  <a:pt x="4168046" y="0"/>
                </a:lnTo>
                <a:lnTo>
                  <a:pt x="4646651" y="478605"/>
                </a:lnTo>
                <a:lnTo>
                  <a:pt x="4646651" y="5383413"/>
                </a:lnTo>
                <a:lnTo>
                  <a:pt x="478605" y="5383413"/>
                </a:lnTo>
                <a:lnTo>
                  <a:pt x="0" y="4904808"/>
                </a:lnTo>
                <a:close/>
              </a:path>
            </a:pathLst>
          </a:custGeom>
          <a:ln w="57150">
            <a:solidFill>
              <a:schemeClr val="bg1"/>
            </a:solidFill>
          </a:ln>
        </p:spPr>
        <p:txBody>
          <a:bodyPr wrap="square" rtlCol="0" anchor="ctr">
            <a:noAutofit/>
          </a:bodyPr>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rtl="0"/>
            <a:r>
              <a:rPr lang="ru-RU" noProof="0"/>
              <a:t>Вставка рисунка</a:t>
            </a:r>
            <a:endParaRPr lang="ru-RU" noProof="0" dirty="0"/>
          </a:p>
        </p:txBody>
      </p:sp>
      <p:sp>
        <p:nvSpPr>
          <p:cNvPr id="20" name="Г-образная фигура 19">
            <a:extLst>
              <a:ext uri="{FF2B5EF4-FFF2-40B4-BE49-F238E27FC236}">
                <a16:creationId xmlns:a16="http://schemas.microsoft.com/office/drawing/2014/main" id="{CC096F9F-3AD4-4FC8-823F-DBD962E2E1C6}"/>
              </a:ext>
            </a:extLst>
          </p:cNvPr>
          <p:cNvSpPr>
            <a:spLocks noChangeAspect="1"/>
          </p:cNvSpPr>
          <p:nvPr userDrawn="1"/>
        </p:nvSpPr>
        <p:spPr>
          <a:xfrm flipH="1" flipV="1">
            <a:off x="11021316" y="361496"/>
            <a:ext cx="625971" cy="614197"/>
          </a:xfrm>
          <a:prstGeom prst="corner">
            <a:avLst>
              <a:gd name="adj1" fmla="val 4470"/>
              <a:gd name="adj2" fmla="val 4823"/>
            </a:avLst>
          </a:prstGeom>
          <a:solidFill>
            <a:schemeClr val="tx2"/>
          </a:solidFill>
          <a:ln w="28575">
            <a:solidFill>
              <a:schemeClr val="tx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rtl="0"/>
            <a:endParaRPr lang="ru-RU" noProof="0" dirty="0">
              <a:solidFill>
                <a:schemeClr val="tx2"/>
              </a:solidFill>
            </a:endParaRPr>
          </a:p>
        </p:txBody>
      </p:sp>
      <p:sp>
        <p:nvSpPr>
          <p:cNvPr id="21" name="Г-образная фигура 20">
            <a:extLst>
              <a:ext uri="{FF2B5EF4-FFF2-40B4-BE49-F238E27FC236}">
                <a16:creationId xmlns:a16="http://schemas.microsoft.com/office/drawing/2014/main" id="{9CFFEAD0-9992-49A8-A068-3357E08CD7C0}"/>
              </a:ext>
            </a:extLst>
          </p:cNvPr>
          <p:cNvSpPr>
            <a:spLocks noChangeAspect="1"/>
          </p:cNvSpPr>
          <p:nvPr userDrawn="1"/>
        </p:nvSpPr>
        <p:spPr>
          <a:xfrm>
            <a:off x="6865431" y="5819524"/>
            <a:ext cx="625971" cy="614197"/>
          </a:xfrm>
          <a:prstGeom prst="corner">
            <a:avLst>
              <a:gd name="adj1" fmla="val 4470"/>
              <a:gd name="adj2" fmla="val 4823"/>
            </a:avLst>
          </a:prstGeom>
          <a:solidFill>
            <a:schemeClr val="tx2"/>
          </a:solidFill>
          <a:ln w="28575">
            <a:solidFill>
              <a:schemeClr val="tx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rtl="0"/>
            <a:endParaRPr lang="ru-RU" noProof="0" dirty="0">
              <a:solidFill>
                <a:schemeClr val="tx2"/>
              </a:solidFill>
            </a:endParaRPr>
          </a:p>
        </p:txBody>
      </p:sp>
      <p:cxnSp>
        <p:nvCxnSpPr>
          <p:cNvPr id="23" name="Прямая соединительная линия 22">
            <a:extLst>
              <a:ext uri="{FF2B5EF4-FFF2-40B4-BE49-F238E27FC236}">
                <a16:creationId xmlns:a16="http://schemas.microsoft.com/office/drawing/2014/main" id="{D470145D-417E-4648-AB08-0A7974A629E0}"/>
              </a:ext>
            </a:extLst>
          </p:cNvPr>
          <p:cNvCxnSpPr/>
          <p:nvPr userDrawn="1"/>
        </p:nvCxnSpPr>
        <p:spPr>
          <a:xfrm>
            <a:off x="7118556" y="1789472"/>
            <a:ext cx="4284000" cy="0"/>
          </a:xfrm>
          <a:prstGeom prst="line">
            <a:avLst/>
          </a:prstGeom>
          <a:ln w="28575">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057896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bg bwMode="blackWhite">
      <p:bgPr>
        <a:gradFill flip="none" rotWithShape="1">
          <a:gsLst>
            <a:gs pos="0">
              <a:schemeClr val="bg2">
                <a:lumMod val="50000"/>
              </a:schemeClr>
            </a:gs>
            <a:gs pos="33000">
              <a:schemeClr val="bg2"/>
            </a:gs>
            <a:gs pos="66000">
              <a:schemeClr val="bg2">
                <a:lumMod val="75000"/>
              </a:schemeClr>
            </a:gs>
            <a:gs pos="97000">
              <a:schemeClr val="bg2">
                <a:lumMod val="50000"/>
              </a:schemeClr>
            </a:gs>
          </a:gsLst>
          <a:lin ang="2700000" scaled="1"/>
          <a:tileRect/>
        </a:gradFill>
        <a:effectLst/>
      </p:bgPr>
    </p:bg>
    <p:spTree>
      <p:nvGrpSpPr>
        <p:cNvPr id="1" name=""/>
        <p:cNvGrpSpPr/>
        <p:nvPr/>
      </p:nvGrpSpPr>
      <p:grpSpPr>
        <a:xfrm>
          <a:off x="0" y="0"/>
          <a:ext cx="0" cy="0"/>
          <a:chOff x="0" y="0"/>
          <a:chExt cx="0" cy="0"/>
        </a:xfrm>
      </p:grpSpPr>
      <p:sp>
        <p:nvSpPr>
          <p:cNvPr id="2" name="Заголовок 1"/>
          <p:cNvSpPr>
            <a:spLocks noGrp="1"/>
          </p:cNvSpPr>
          <p:nvPr>
            <p:ph type="title" hasCustomPrompt="1"/>
          </p:nvPr>
        </p:nvSpPr>
        <p:spPr>
          <a:xfrm>
            <a:off x="765025" y="1301360"/>
            <a:ext cx="9612971" cy="2852737"/>
          </a:xfrm>
        </p:spPr>
        <p:txBody>
          <a:bodyPr rtlCol="0" anchor="b">
            <a:normAutofit/>
          </a:bodyPr>
          <a:lstStyle>
            <a:lvl1pPr algn="r">
              <a:defRPr sz="7200" cap="none" baseline="0">
                <a:solidFill>
                  <a:schemeClr val="tx1"/>
                </a:solidFill>
              </a:defRPr>
            </a:lvl1pPr>
          </a:lstStyle>
          <a:p>
            <a:pPr rtl="0"/>
            <a:r>
              <a:rPr lang="ru-RU" noProof="0" dirty="0"/>
              <a:t>Щелкните, чтобы изменить стиль образца заголовка</a:t>
            </a:r>
          </a:p>
        </p:txBody>
      </p:sp>
      <p:sp>
        <p:nvSpPr>
          <p:cNvPr id="3" name="Текст 2"/>
          <p:cNvSpPr>
            <a:spLocks noGrp="1"/>
          </p:cNvSpPr>
          <p:nvPr>
            <p:ph type="body" idx="1"/>
          </p:nvPr>
        </p:nvSpPr>
        <p:spPr>
          <a:xfrm>
            <a:off x="765025" y="4216328"/>
            <a:ext cx="9612971" cy="1143324"/>
          </a:xfrm>
        </p:spPr>
        <p:txBody>
          <a:bodyPr rtlCol="0"/>
          <a:lstStyle>
            <a:lvl1pPr marL="0" indent="0" algn="r">
              <a:lnSpc>
                <a:spcPct val="112000"/>
              </a:lnSpc>
              <a:spcBef>
                <a:spcPts val="0"/>
              </a:spcBef>
              <a:spcAft>
                <a:spcPts val="0"/>
              </a:spcAft>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rtl="0"/>
            <a:r>
              <a:rPr lang="ru-RU" noProof="0"/>
              <a:t>Образец текста</a:t>
            </a:r>
          </a:p>
        </p:txBody>
      </p:sp>
      <p:sp>
        <p:nvSpPr>
          <p:cNvPr id="4" name="Дата 3"/>
          <p:cNvSpPr>
            <a:spLocks noGrp="1"/>
          </p:cNvSpPr>
          <p:nvPr>
            <p:ph type="dt" sz="half" idx="10"/>
          </p:nvPr>
        </p:nvSpPr>
        <p:spPr>
          <a:xfrm>
            <a:off x="738908" y="6453386"/>
            <a:ext cx="1622409" cy="404614"/>
          </a:xfrm>
        </p:spPr>
        <p:txBody>
          <a:bodyPr rtlCol="0"/>
          <a:lstStyle>
            <a:lvl1pPr>
              <a:defRPr>
                <a:solidFill>
                  <a:schemeClr val="tx2"/>
                </a:solidFill>
              </a:defRPr>
            </a:lvl1pPr>
          </a:lstStyle>
          <a:p>
            <a:pPr rtl="0"/>
            <a:fld id="{639766FF-2E5B-4390-A077-3C50F4CE4E45}" type="datetime1">
              <a:rPr lang="ru-RU" noProof="0" smtClean="0"/>
              <a:t>03.05.2021</a:t>
            </a:fld>
            <a:endParaRPr lang="ru-RU" noProof="0" dirty="0"/>
          </a:p>
        </p:txBody>
      </p:sp>
      <p:sp>
        <p:nvSpPr>
          <p:cNvPr id="5" name="Нижний колонтитул 4"/>
          <p:cNvSpPr>
            <a:spLocks noGrp="1"/>
          </p:cNvSpPr>
          <p:nvPr>
            <p:ph type="ftr" sz="quarter" idx="11"/>
          </p:nvPr>
        </p:nvSpPr>
        <p:spPr>
          <a:xfrm>
            <a:off x="2584312" y="6453386"/>
            <a:ext cx="7023377" cy="404614"/>
          </a:xfrm>
        </p:spPr>
        <p:txBody>
          <a:bodyPr rtlCol="0"/>
          <a:lstStyle>
            <a:lvl1pPr algn="ctr">
              <a:defRPr>
                <a:solidFill>
                  <a:schemeClr val="tx2"/>
                </a:solidFill>
              </a:defRPr>
            </a:lvl1pPr>
          </a:lstStyle>
          <a:p>
            <a:pPr rtl="0"/>
            <a:r>
              <a:rPr lang="ru-RU" noProof="0" dirty="0"/>
              <a:t>Добавить нижний колонтитул </a:t>
            </a:r>
          </a:p>
        </p:txBody>
      </p:sp>
      <p:sp>
        <p:nvSpPr>
          <p:cNvPr id="6" name="Номер слайда 5"/>
          <p:cNvSpPr>
            <a:spLocks noGrp="1"/>
          </p:cNvSpPr>
          <p:nvPr>
            <p:ph type="sldNum" sz="quarter" idx="12"/>
          </p:nvPr>
        </p:nvSpPr>
        <p:spPr>
          <a:xfrm>
            <a:off x="9830683" y="6453386"/>
            <a:ext cx="1596292" cy="404614"/>
          </a:xfrm>
        </p:spPr>
        <p:txBody>
          <a:bodyPr rtlCol="0"/>
          <a:lstStyle>
            <a:lvl1pPr>
              <a:defRPr>
                <a:solidFill>
                  <a:schemeClr val="tx2"/>
                </a:solidFill>
              </a:defRPr>
            </a:lvl1pPr>
          </a:lstStyle>
          <a:p>
            <a:pPr rtl="0"/>
            <a:fld id="{B38049E5-7B53-4E85-8972-7D6C4BCE5BB9}" type="slidenum">
              <a:rPr lang="ru-RU" noProof="0" smtClean="0"/>
              <a:t>‹#›</a:t>
            </a:fld>
            <a:endParaRPr lang="ru-RU" noProof="0" dirty="0"/>
          </a:p>
        </p:txBody>
      </p:sp>
      <p:sp>
        <p:nvSpPr>
          <p:cNvPr id="9" name="Г-образная фигура 8">
            <a:extLst>
              <a:ext uri="{FF2B5EF4-FFF2-40B4-BE49-F238E27FC236}">
                <a16:creationId xmlns:a16="http://schemas.microsoft.com/office/drawing/2014/main" id="{BF5B4C6D-2825-4690-8D32-39CBF5E0F7E6}"/>
              </a:ext>
            </a:extLst>
          </p:cNvPr>
          <p:cNvSpPr/>
          <p:nvPr userDrawn="1"/>
        </p:nvSpPr>
        <p:spPr>
          <a:xfrm rot="10800000" flipV="1">
            <a:off x="8532326" y="1820272"/>
            <a:ext cx="2772000" cy="4158497"/>
          </a:xfrm>
          <a:prstGeom prst="corner">
            <a:avLst>
              <a:gd name="adj1" fmla="val 7397"/>
              <a:gd name="adj2" fmla="val 7750"/>
            </a:avLst>
          </a:prstGeom>
          <a:solidFill>
            <a:schemeClr val="accent3"/>
          </a:solidFill>
          <a:ln>
            <a:solidFill>
              <a:schemeClr val="accent3"/>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rtl="0"/>
            <a:endParaRPr lang="ru-RU" noProof="0" dirty="0"/>
          </a:p>
        </p:txBody>
      </p:sp>
      <p:sp>
        <p:nvSpPr>
          <p:cNvPr id="8" name="Г-образная фигура 7">
            <a:extLst>
              <a:ext uri="{FF2B5EF4-FFF2-40B4-BE49-F238E27FC236}">
                <a16:creationId xmlns:a16="http://schemas.microsoft.com/office/drawing/2014/main" id="{DFD43940-6D78-4E75-BDB6-8792768BB894}"/>
              </a:ext>
            </a:extLst>
          </p:cNvPr>
          <p:cNvSpPr/>
          <p:nvPr userDrawn="1"/>
        </p:nvSpPr>
        <p:spPr>
          <a:xfrm flipH="1">
            <a:off x="8286318" y="1685652"/>
            <a:ext cx="3152309" cy="4408489"/>
          </a:xfrm>
          <a:prstGeom prst="corner">
            <a:avLst>
              <a:gd name="adj1" fmla="val 5837"/>
              <a:gd name="adj2" fmla="val 6502"/>
            </a:avLst>
          </a:prstGeom>
          <a:solidFill>
            <a:srgbClr val="EFEDE3"/>
          </a:solidFill>
          <a:ln>
            <a:solidFill>
              <a:srgbClr val="EFEDE3"/>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rtl="0"/>
            <a:endParaRPr lang="ru-RU" noProof="0" dirty="0"/>
          </a:p>
        </p:txBody>
      </p:sp>
    </p:spTree>
    <p:extLst>
      <p:ext uri="{BB962C8B-B14F-4D97-AF65-F5344CB8AC3E}">
        <p14:creationId xmlns:p14="http://schemas.microsoft.com/office/powerpoint/2010/main" val="3159214435"/>
      </p:ext>
    </p:extLst>
  </p:cSld>
  <p:clrMapOvr>
    <a:overrideClrMapping bg1="dk1" tx1="lt1" bg2="dk2" tx2="lt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hasCustomPrompt="1"/>
          </p:nvPr>
        </p:nvSpPr>
        <p:spPr/>
        <p:txBody>
          <a:bodyPr rtlCol="0">
            <a:normAutofit/>
          </a:bodyPr>
          <a:lstStyle>
            <a:lvl1pPr>
              <a:defRPr sz="4800">
                <a:solidFill>
                  <a:schemeClr val="tx2"/>
                </a:solidFill>
              </a:defRPr>
            </a:lvl1pPr>
          </a:lstStyle>
          <a:p>
            <a:pPr rtl="0"/>
            <a:r>
              <a:rPr lang="ru-RU" noProof="0" dirty="0"/>
              <a:t>Щелкните, чтобы изменить стиль образца заголовка</a:t>
            </a:r>
          </a:p>
        </p:txBody>
      </p:sp>
      <p:sp>
        <p:nvSpPr>
          <p:cNvPr id="3" name="Объект 2"/>
          <p:cNvSpPr>
            <a:spLocks noGrp="1"/>
          </p:cNvSpPr>
          <p:nvPr>
            <p:ph sz="half" idx="1"/>
          </p:nvPr>
        </p:nvSpPr>
        <p:spPr>
          <a:xfrm>
            <a:off x="1371600" y="2285999"/>
            <a:ext cx="4447786" cy="3581401"/>
          </a:xfrm>
        </p:spPr>
        <p:txBody>
          <a:bodyPr rtlCol="0"/>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rtl="0"/>
            <a:r>
              <a:rPr lang="ru-RU" noProof="0"/>
              <a:t>Образец текста</a:t>
            </a:r>
          </a:p>
          <a:p>
            <a:pPr lvl="1" rtl="0"/>
            <a:r>
              <a:rPr lang="ru-RU" noProof="0"/>
              <a:t>Второй уровень</a:t>
            </a:r>
          </a:p>
          <a:p>
            <a:pPr lvl="2" rtl="0"/>
            <a:r>
              <a:rPr lang="ru-RU" noProof="0"/>
              <a:t>Третий уровень</a:t>
            </a:r>
          </a:p>
          <a:p>
            <a:pPr lvl="3" rtl="0"/>
            <a:r>
              <a:rPr lang="ru-RU" noProof="0"/>
              <a:t>Четвертый уровень</a:t>
            </a:r>
          </a:p>
          <a:p>
            <a:pPr lvl="4" rtl="0"/>
            <a:r>
              <a:rPr lang="ru-RU" noProof="0"/>
              <a:t>Пятый уровень</a:t>
            </a:r>
            <a:endParaRPr lang="ru-RU" noProof="0" dirty="0"/>
          </a:p>
        </p:txBody>
      </p:sp>
      <p:sp>
        <p:nvSpPr>
          <p:cNvPr id="4" name="Объект 3"/>
          <p:cNvSpPr>
            <a:spLocks noGrp="1"/>
          </p:cNvSpPr>
          <p:nvPr>
            <p:ph sz="half" idx="2"/>
          </p:nvPr>
        </p:nvSpPr>
        <p:spPr>
          <a:xfrm>
            <a:off x="6525403" y="2285999"/>
            <a:ext cx="4447786" cy="3581401"/>
          </a:xfrm>
        </p:spPr>
        <p:txBody>
          <a:bodyPr rtlCol="0"/>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rtl="0"/>
            <a:r>
              <a:rPr lang="ru-RU" noProof="0"/>
              <a:t>Образец текста</a:t>
            </a:r>
          </a:p>
          <a:p>
            <a:pPr lvl="1" rtl="0"/>
            <a:r>
              <a:rPr lang="ru-RU" noProof="0"/>
              <a:t>Второй уровень</a:t>
            </a:r>
          </a:p>
          <a:p>
            <a:pPr lvl="2" rtl="0"/>
            <a:r>
              <a:rPr lang="ru-RU" noProof="0"/>
              <a:t>Третий уровень</a:t>
            </a:r>
          </a:p>
          <a:p>
            <a:pPr lvl="3" rtl="0"/>
            <a:r>
              <a:rPr lang="ru-RU" noProof="0"/>
              <a:t>Четвертый уровень</a:t>
            </a:r>
          </a:p>
          <a:p>
            <a:pPr lvl="4" rtl="0"/>
            <a:r>
              <a:rPr lang="ru-RU" noProof="0"/>
              <a:t>Пятый уровень</a:t>
            </a:r>
            <a:endParaRPr lang="ru-RU" noProof="0" dirty="0"/>
          </a:p>
        </p:txBody>
      </p:sp>
      <p:sp>
        <p:nvSpPr>
          <p:cNvPr id="5" name="Дата 4"/>
          <p:cNvSpPr>
            <a:spLocks noGrp="1"/>
          </p:cNvSpPr>
          <p:nvPr>
            <p:ph type="dt" sz="half" idx="10"/>
          </p:nvPr>
        </p:nvSpPr>
        <p:spPr/>
        <p:txBody>
          <a:bodyPr rtlCol="0"/>
          <a:lstStyle/>
          <a:p>
            <a:pPr rtl="0"/>
            <a:fld id="{C8D6DC7A-2B30-4DA5-83AF-530085FAEFDA}" type="datetime1">
              <a:rPr lang="ru-RU" noProof="0" smtClean="0"/>
              <a:t>03.05.2021</a:t>
            </a:fld>
            <a:endParaRPr lang="ru-RU" noProof="0" dirty="0"/>
          </a:p>
        </p:txBody>
      </p:sp>
      <p:sp>
        <p:nvSpPr>
          <p:cNvPr id="6" name="Нижний колонтитул 5"/>
          <p:cNvSpPr>
            <a:spLocks noGrp="1"/>
          </p:cNvSpPr>
          <p:nvPr>
            <p:ph type="ftr" sz="quarter" idx="11"/>
          </p:nvPr>
        </p:nvSpPr>
        <p:spPr/>
        <p:txBody>
          <a:bodyPr rtlCol="0"/>
          <a:lstStyle/>
          <a:p>
            <a:pPr algn="ctr" rtl="0"/>
            <a:r>
              <a:rPr lang="ru-RU" noProof="0" dirty="0"/>
              <a:t>Добавить нижний колонтитул </a:t>
            </a:r>
          </a:p>
        </p:txBody>
      </p:sp>
      <p:sp>
        <p:nvSpPr>
          <p:cNvPr id="7" name="Номер слайда 6"/>
          <p:cNvSpPr>
            <a:spLocks noGrp="1"/>
          </p:cNvSpPr>
          <p:nvPr>
            <p:ph type="sldNum" sz="quarter" idx="12"/>
          </p:nvPr>
        </p:nvSpPr>
        <p:spPr/>
        <p:txBody>
          <a:bodyPr rtlCol="0"/>
          <a:lstStyle/>
          <a:p>
            <a:pPr rtl="0"/>
            <a:fld id="{B38049E5-7B53-4E85-8972-7D6C4BCE5BB9}" type="slidenum">
              <a:rPr lang="ru-RU" noProof="0" smtClean="0"/>
              <a:t>‹#›</a:t>
            </a:fld>
            <a:endParaRPr lang="ru-RU" noProof="0" dirty="0"/>
          </a:p>
        </p:txBody>
      </p:sp>
    </p:spTree>
    <p:extLst>
      <p:ext uri="{BB962C8B-B14F-4D97-AF65-F5344CB8AC3E}">
        <p14:creationId xmlns:p14="http://schemas.microsoft.com/office/powerpoint/2010/main" val="29688503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bwMode="blackGray">
      <p:bgPr>
        <a:solidFill>
          <a:schemeClr val="bg2"/>
        </a:solidFill>
        <a:effectLst/>
      </p:bgPr>
    </p:bg>
    <p:spTree>
      <p:nvGrpSpPr>
        <p:cNvPr id="1" name=""/>
        <p:cNvGrpSpPr/>
        <p:nvPr/>
      </p:nvGrpSpPr>
      <p:grpSpPr>
        <a:xfrm>
          <a:off x="0" y="0"/>
          <a:ext cx="0" cy="0"/>
          <a:chOff x="0" y="0"/>
          <a:chExt cx="0" cy="0"/>
        </a:xfrm>
      </p:grpSpPr>
      <p:sp>
        <p:nvSpPr>
          <p:cNvPr id="8" name="Прямоугольник 7" title="Боковая панель">
            <a:extLst>
              <a:ext uri="{FF2B5EF4-FFF2-40B4-BE49-F238E27FC236}">
                <a16:creationId xmlns:a16="http://schemas.microsoft.com/office/drawing/2014/main" id="{FFA7AFEF-D97A-4A94-A884-7F95E91332B7}"/>
              </a:ext>
            </a:extLst>
          </p:cNvPr>
          <p:cNvSpPr/>
          <p:nvPr/>
        </p:nvSpPr>
        <p:spPr>
          <a:xfrm>
            <a:off x="622095" y="0"/>
            <a:ext cx="144000" cy="6876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Заголовок 1"/>
          <p:cNvSpPr>
            <a:spLocks noGrp="1"/>
          </p:cNvSpPr>
          <p:nvPr>
            <p:ph type="title"/>
          </p:nvPr>
        </p:nvSpPr>
        <p:spPr>
          <a:xfrm>
            <a:off x="1371600" y="685800"/>
            <a:ext cx="9601200" cy="1485900"/>
          </a:xfrm>
          <a:prstGeom prst="rect">
            <a:avLst/>
          </a:prstGeom>
        </p:spPr>
        <p:txBody>
          <a:bodyPr vert="horz" lIns="91440" tIns="45720" rIns="91440" bIns="45720" rtlCol="0" anchor="t">
            <a:normAutofit/>
          </a:bodyPr>
          <a:lstStyle/>
          <a:p>
            <a:pPr rtl="0"/>
            <a:r>
              <a:rPr lang="ru-RU" noProof="0"/>
              <a:t>Образец заголовка</a:t>
            </a:r>
          </a:p>
        </p:txBody>
      </p:sp>
      <p:sp>
        <p:nvSpPr>
          <p:cNvPr id="3" name="Текст 2"/>
          <p:cNvSpPr>
            <a:spLocks noGrp="1"/>
          </p:cNvSpPr>
          <p:nvPr>
            <p:ph type="body" idx="1"/>
          </p:nvPr>
        </p:nvSpPr>
        <p:spPr>
          <a:xfrm>
            <a:off x="1371600" y="2286000"/>
            <a:ext cx="9601200" cy="3581400"/>
          </a:xfrm>
          <a:prstGeom prst="rect">
            <a:avLst/>
          </a:prstGeom>
        </p:spPr>
        <p:txBody>
          <a:bodyPr vert="horz" lIns="91440" tIns="45720" rIns="91440" bIns="45720" rtlCol="0">
            <a:noAutofit/>
          </a:bodyPr>
          <a:lstStyle/>
          <a:p>
            <a:pPr lvl="0" rtl="0"/>
            <a:r>
              <a:rPr lang="ru-RU" noProof="0"/>
              <a:t>Образец текста</a:t>
            </a:r>
          </a:p>
          <a:p>
            <a:pPr lvl="1" rtl="0"/>
            <a:r>
              <a:rPr lang="ru-RU" noProof="0"/>
              <a:t>Второй уровень</a:t>
            </a:r>
          </a:p>
          <a:p>
            <a:pPr lvl="2" rtl="0"/>
            <a:r>
              <a:rPr lang="ru-RU" noProof="0"/>
              <a:t>Третий уровень</a:t>
            </a:r>
          </a:p>
          <a:p>
            <a:pPr lvl="3" rtl="0"/>
            <a:r>
              <a:rPr lang="ru-RU" noProof="0"/>
              <a:t>Четвертый уровень</a:t>
            </a:r>
          </a:p>
          <a:p>
            <a:pPr lvl="4" rtl="0"/>
            <a:r>
              <a:rPr lang="ru-RU" noProof="0"/>
              <a:t>Пятый уровень</a:t>
            </a:r>
          </a:p>
        </p:txBody>
      </p:sp>
      <p:sp>
        <p:nvSpPr>
          <p:cNvPr id="4" name="Дата 3"/>
          <p:cNvSpPr>
            <a:spLocks noGrp="1"/>
          </p:cNvSpPr>
          <p:nvPr>
            <p:ph type="dt" sz="half" idx="2"/>
          </p:nvPr>
        </p:nvSpPr>
        <p:spPr>
          <a:xfrm>
            <a:off x="1390650" y="6453386"/>
            <a:ext cx="1204572" cy="404614"/>
          </a:xfrm>
          <a:prstGeom prst="rect">
            <a:avLst/>
          </a:prstGeom>
        </p:spPr>
        <p:txBody>
          <a:bodyPr vert="horz" lIns="91440" tIns="45720" rIns="91440" bIns="45720" rtlCol="0" anchor="ctr"/>
          <a:lstStyle>
            <a:lvl1pPr algn="l">
              <a:defRPr sz="1200" baseline="0">
                <a:solidFill>
                  <a:schemeClr val="tx2"/>
                </a:solidFill>
              </a:defRPr>
            </a:lvl1pPr>
          </a:lstStyle>
          <a:p>
            <a:pPr rtl="0"/>
            <a:fld id="{983497E4-9A7A-409D-84E3-BA65B26BE651}" type="datetime1">
              <a:rPr lang="ru-RU" noProof="0" smtClean="0"/>
              <a:t>03.05.2021</a:t>
            </a:fld>
            <a:endParaRPr lang="ru-RU" noProof="0"/>
          </a:p>
        </p:txBody>
      </p:sp>
      <p:sp>
        <p:nvSpPr>
          <p:cNvPr id="5" name="Нижний колонтитул 4"/>
          <p:cNvSpPr>
            <a:spLocks noGrp="1"/>
          </p:cNvSpPr>
          <p:nvPr>
            <p:ph type="ftr" sz="quarter" idx="3"/>
          </p:nvPr>
        </p:nvSpPr>
        <p:spPr>
          <a:xfrm>
            <a:off x="2893564" y="6453386"/>
            <a:ext cx="6280830" cy="404614"/>
          </a:xfrm>
          <a:prstGeom prst="rect">
            <a:avLst/>
          </a:prstGeom>
        </p:spPr>
        <p:txBody>
          <a:bodyPr vert="horz" lIns="91440" tIns="45720" rIns="91440" bIns="45720" rtlCol="0" anchor="ctr"/>
          <a:lstStyle>
            <a:lvl1pPr algn="l">
              <a:defRPr sz="1200" baseline="0">
                <a:solidFill>
                  <a:schemeClr val="tx2"/>
                </a:solidFill>
              </a:defRPr>
            </a:lvl1pPr>
          </a:lstStyle>
          <a:p>
            <a:pPr algn="ctr" rtl="0"/>
            <a:r>
              <a:rPr lang="ru-RU" noProof="0"/>
              <a:t>Добавить нижний колонтитул </a:t>
            </a:r>
          </a:p>
        </p:txBody>
      </p:sp>
      <p:sp>
        <p:nvSpPr>
          <p:cNvPr id="6" name="Номер слайда 5"/>
          <p:cNvSpPr>
            <a:spLocks noGrp="1"/>
          </p:cNvSpPr>
          <p:nvPr>
            <p:ph type="sldNum" sz="quarter" idx="4"/>
          </p:nvPr>
        </p:nvSpPr>
        <p:spPr>
          <a:xfrm>
            <a:off x="9472736" y="6453386"/>
            <a:ext cx="1596292" cy="404614"/>
          </a:xfrm>
          <a:prstGeom prst="rect">
            <a:avLst/>
          </a:prstGeom>
        </p:spPr>
        <p:txBody>
          <a:bodyPr vert="horz" lIns="91440" tIns="45720" rIns="91440" bIns="45720" rtlCol="0" anchor="ctr"/>
          <a:lstStyle>
            <a:lvl1pPr algn="r">
              <a:defRPr sz="1200" baseline="0">
                <a:solidFill>
                  <a:schemeClr val="tx2"/>
                </a:solidFill>
              </a:defRPr>
            </a:lvl1pPr>
          </a:lstStyle>
          <a:p>
            <a:pPr rtl="0"/>
            <a:fld id="{B38049E5-7B53-4E85-8972-7D6C4BCE5BB9}" type="slidenum">
              <a:rPr lang="ru-RU" noProof="0" smtClean="0"/>
              <a:t>‹#›</a:t>
            </a:fld>
            <a:endParaRPr lang="ru-RU" noProof="0"/>
          </a:p>
        </p:txBody>
      </p:sp>
      <p:sp>
        <p:nvSpPr>
          <p:cNvPr id="9" name="Прямоугольник 8" title="Боковая панель"/>
          <p:cNvSpPr/>
          <p:nvPr/>
        </p:nvSpPr>
        <p:spPr>
          <a:xfrm>
            <a:off x="478095" y="376"/>
            <a:ext cx="1440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456303306"/>
      </p:ext>
    </p:extLst>
  </p:cSld>
  <p:clrMap bg1="lt1" tx1="dk1" bg2="lt2" tx2="dk2" accent1="accent1" accent2="accent2" accent3="accent3" accent4="accent4" accent5="accent5" accent6="accent6" hlink="hlink" folHlink="folHlink"/>
  <p:sldLayoutIdLst>
    <p:sldLayoutId id="2147483661" r:id="rId1"/>
    <p:sldLayoutId id="2147483670" r:id="rId2"/>
    <p:sldLayoutId id="2147483662" r:id="rId3"/>
    <p:sldLayoutId id="2147483668" r:id="rId4"/>
    <p:sldLayoutId id="2147483671" r:id="rId5"/>
    <p:sldLayoutId id="2147483669" r:id="rId6"/>
    <p:sldLayoutId id="2147483672" r:id="rId7"/>
    <p:sldLayoutId id="2147483663" r:id="rId8"/>
    <p:sldLayoutId id="2147483664" r:id="rId9"/>
    <p:sldLayoutId id="2147483665" r:id="rId10"/>
    <p:sldLayoutId id="2147483666" r:id="rId11"/>
    <p:sldLayoutId id="2147483667" r:id="rId12"/>
  </p:sldLayoutIdLst>
  <p:hf sldNum="0" hdr="0" ftr="0" dt="0"/>
  <p:txStyles>
    <p:titleStyle>
      <a:lvl1pPr algn="l" defTabSz="914400" rtl="0" eaLnBrk="1" latinLnBrk="0" hangingPunct="1">
        <a:lnSpc>
          <a:spcPct val="89000"/>
        </a:lnSpc>
        <a:spcBef>
          <a:spcPct val="0"/>
        </a:spcBef>
        <a:buNone/>
        <a:defRPr sz="4400" kern="1200" baseline="0">
          <a:solidFill>
            <a:schemeClr val="tx2"/>
          </a:solidFill>
          <a:latin typeface="+mj-lt"/>
          <a:ea typeface="+mj-ea"/>
          <a:cs typeface="+mj-cs"/>
        </a:defRPr>
      </a:lvl1pPr>
    </p:titleStyle>
    <p:bodyStyle>
      <a:lvl1pPr marL="342900" indent="-342900" algn="l" defTabSz="914400" rtl="0" eaLnBrk="1" latinLnBrk="0" hangingPunct="1">
        <a:lnSpc>
          <a:spcPct val="94000"/>
        </a:lnSpc>
        <a:spcBef>
          <a:spcPts val="1000"/>
        </a:spcBef>
        <a:spcAft>
          <a:spcPts val="200"/>
        </a:spcAft>
        <a:buFont typeface="Arial" panose="020B0604020202020204" pitchFamily="34" charset="0"/>
        <a:buChar char="•"/>
        <a:defRPr sz="2400" kern="1200" baseline="0">
          <a:solidFill>
            <a:schemeClr val="tx2"/>
          </a:solidFill>
          <a:latin typeface="+mn-lt"/>
          <a:ea typeface="+mn-ea"/>
          <a:cs typeface="+mn-cs"/>
        </a:defRPr>
      </a:lvl1pPr>
      <a:lvl2pPr marL="873252" indent="-342900" algn="l" defTabSz="914400" rtl="0" eaLnBrk="1" latinLnBrk="0" hangingPunct="1">
        <a:lnSpc>
          <a:spcPct val="94000"/>
        </a:lnSpc>
        <a:spcBef>
          <a:spcPts val="500"/>
        </a:spcBef>
        <a:spcAft>
          <a:spcPts val="200"/>
        </a:spcAft>
        <a:buFont typeface="Arial" panose="020B0604020202020204" pitchFamily="34" charset="0"/>
        <a:buChar char="•"/>
        <a:defRPr sz="2400" i="1" kern="1200" baseline="0">
          <a:solidFill>
            <a:schemeClr val="tx2"/>
          </a:solidFill>
          <a:latin typeface="+mn-lt"/>
          <a:ea typeface="+mn-ea"/>
          <a:cs typeface="+mn-cs"/>
        </a:defRPr>
      </a:lvl2pPr>
      <a:lvl3pPr marL="1330452" indent="-342900" algn="l" defTabSz="914400" rtl="0" eaLnBrk="1" latinLnBrk="0" hangingPunct="1">
        <a:lnSpc>
          <a:spcPct val="94000"/>
        </a:lnSpc>
        <a:spcBef>
          <a:spcPts val="500"/>
        </a:spcBef>
        <a:spcAft>
          <a:spcPts val="200"/>
        </a:spcAft>
        <a:buFont typeface="Arial" panose="020B0604020202020204" pitchFamily="34" charset="0"/>
        <a:buChar char="•"/>
        <a:defRPr sz="2000" kern="1200" baseline="0">
          <a:solidFill>
            <a:schemeClr val="tx2"/>
          </a:solidFill>
          <a:latin typeface="+mn-lt"/>
          <a:ea typeface="+mn-ea"/>
          <a:cs typeface="+mn-cs"/>
        </a:defRPr>
      </a:lvl3pPr>
      <a:lvl4pPr marL="1787652" indent="-342900" algn="l" defTabSz="914400" rtl="0" eaLnBrk="1" latinLnBrk="0" hangingPunct="1">
        <a:lnSpc>
          <a:spcPct val="94000"/>
        </a:lnSpc>
        <a:spcBef>
          <a:spcPts val="500"/>
        </a:spcBef>
        <a:spcAft>
          <a:spcPts val="200"/>
        </a:spcAft>
        <a:buFont typeface="Arial" panose="020B0604020202020204" pitchFamily="34" charset="0"/>
        <a:buChar char="•"/>
        <a:defRPr sz="2000" i="1" kern="1200" baseline="0">
          <a:solidFill>
            <a:schemeClr val="tx2"/>
          </a:solidFill>
          <a:latin typeface="+mn-lt"/>
          <a:ea typeface="+mn-ea"/>
          <a:cs typeface="+mn-cs"/>
        </a:defRPr>
      </a:lvl4pPr>
      <a:lvl5pPr marL="2187702" indent="-285750" algn="l" defTabSz="914400" rtl="0" eaLnBrk="1" latinLnBrk="0" hangingPunct="1">
        <a:lnSpc>
          <a:spcPct val="94000"/>
        </a:lnSpc>
        <a:spcBef>
          <a:spcPts val="500"/>
        </a:spcBef>
        <a:spcAft>
          <a:spcPts val="200"/>
        </a:spcAft>
        <a:buFont typeface="Arial" panose="020B0604020202020204" pitchFamily="34" charset="0"/>
        <a:buChar char="•"/>
        <a:defRPr sz="1800" kern="1200" baseline="0">
          <a:solidFill>
            <a:schemeClr val="tx2"/>
          </a:solidFill>
          <a:latin typeface="+mn-lt"/>
          <a:ea typeface="+mn-ea"/>
          <a:cs typeface="+mn-cs"/>
        </a:defRPr>
      </a:lvl5pPr>
      <a:lvl6pPr marL="27432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i="1" kern="1200" baseline="0">
          <a:solidFill>
            <a:schemeClr val="tx2"/>
          </a:solidFill>
          <a:latin typeface="+mn-lt"/>
          <a:ea typeface="+mn-ea"/>
          <a:cs typeface="+mn-cs"/>
        </a:defRPr>
      </a:lvl6pPr>
      <a:lvl7pPr marL="3200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7pPr>
      <a:lvl8pPr marL="3657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i="1" kern="1200" baseline="0">
          <a:solidFill>
            <a:schemeClr val="tx2"/>
          </a:solidFill>
          <a:latin typeface="+mn-lt"/>
          <a:ea typeface="+mn-ea"/>
          <a:cs typeface="+mn-cs"/>
        </a:defRPr>
      </a:lvl8pPr>
      <a:lvl9pPr marL="4114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3" orient="horz" pos="1368">
          <p15:clr>
            <a:srgbClr val="F26B43"/>
          </p15:clr>
        </p15:guide>
        <p15:guide id="4" orient="horz" pos="1440">
          <p15:clr>
            <a:srgbClr val="F26B43"/>
          </p15:clr>
        </p15:guide>
        <p15:guide id="6" orient="horz" pos="3696">
          <p15:clr>
            <a:srgbClr val="F26B43"/>
          </p15:clr>
        </p15:guide>
        <p15:guide id="7" orient="horz" pos="432">
          <p15:clr>
            <a:srgbClr val="F26B43"/>
          </p15:clr>
        </p15:guide>
        <p15:guide id="8" orient="horz" pos="1512">
          <p15:clr>
            <a:srgbClr val="F26B43"/>
          </p15:clr>
        </p15:guide>
        <p15:guide id="9" pos="6912">
          <p15:clr>
            <a:srgbClr val="F26B43"/>
          </p15:clr>
        </p15:guide>
        <p15:guide id="10" pos="936">
          <p15:clr>
            <a:srgbClr val="F26B43"/>
          </p15:clr>
        </p15:guide>
        <p15:guide id="11" pos="864">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25F28594-E3E7-4921-BB26-C93A4252F5E9}"/>
              </a:ext>
            </a:extLst>
          </p:cNvPr>
          <p:cNvSpPr>
            <a:spLocks noGrp="1"/>
          </p:cNvSpPr>
          <p:nvPr>
            <p:ph type="ctrTitle"/>
          </p:nvPr>
        </p:nvSpPr>
        <p:spPr>
          <a:xfrm>
            <a:off x="1889247" y="1284573"/>
            <a:ext cx="8361229" cy="862144"/>
          </a:xfrm>
        </p:spPr>
        <p:txBody>
          <a:bodyPr rtlCol="0"/>
          <a:lstStyle/>
          <a:p>
            <a:r>
              <a:rPr lang="en-US" sz="4000" b="1" dirty="0"/>
              <a:t>Language resources</a:t>
            </a:r>
            <a:endParaRPr lang="ru-RU" sz="4000" cap="none" dirty="0"/>
          </a:p>
        </p:txBody>
      </p:sp>
      <p:sp>
        <p:nvSpPr>
          <p:cNvPr id="4" name="Заголовок 1">
            <a:extLst>
              <a:ext uri="{FF2B5EF4-FFF2-40B4-BE49-F238E27FC236}">
                <a16:creationId xmlns:a16="http://schemas.microsoft.com/office/drawing/2014/main" id="{25F28594-E3E7-4921-BB26-C93A4252F5E9}"/>
              </a:ext>
            </a:extLst>
          </p:cNvPr>
          <p:cNvSpPr txBox="1">
            <a:spLocks/>
          </p:cNvSpPr>
          <p:nvPr/>
        </p:nvSpPr>
        <p:spPr>
          <a:xfrm>
            <a:off x="1889247" y="2246254"/>
            <a:ext cx="8361229" cy="862144"/>
          </a:xfrm>
          <a:prstGeom prst="rect">
            <a:avLst/>
          </a:prstGeom>
        </p:spPr>
        <p:txBody>
          <a:bodyPr vert="horz" lIns="91440" tIns="45720" rIns="91440" bIns="45720" rtlCol="0" anchor="ctr" anchorCtr="0">
            <a:noAutofit/>
          </a:bodyPr>
          <a:lstStyle>
            <a:lvl1pPr algn="ctr" defTabSz="914400" rtl="0" eaLnBrk="1" latinLnBrk="0" hangingPunct="1">
              <a:lnSpc>
                <a:spcPct val="89000"/>
              </a:lnSpc>
              <a:spcBef>
                <a:spcPct val="0"/>
              </a:spcBef>
              <a:buNone/>
              <a:defRPr sz="6600" kern="1200" cap="none" baseline="0">
                <a:solidFill>
                  <a:schemeClr val="tx2"/>
                </a:solidFill>
                <a:latin typeface="+mj-lt"/>
                <a:ea typeface="+mj-ea"/>
                <a:cs typeface="+mj-cs"/>
              </a:defRPr>
            </a:lvl1pPr>
          </a:lstStyle>
          <a:p>
            <a:r>
              <a:rPr lang="en-US" sz="4000" b="1" dirty="0"/>
              <a:t>Module: LANGUAGE CORPUS AS LR</a:t>
            </a:r>
            <a:endParaRPr lang="ru-RU" sz="4000" dirty="0"/>
          </a:p>
        </p:txBody>
      </p:sp>
      <p:sp>
        <p:nvSpPr>
          <p:cNvPr id="5" name="Подзаголовок 2">
            <a:extLst>
              <a:ext uri="{FF2B5EF4-FFF2-40B4-BE49-F238E27FC236}">
                <a16:creationId xmlns:a16="http://schemas.microsoft.com/office/drawing/2014/main" id="{3BCAE2CE-F5D8-4BB6-A52B-9737F0CA11B5}"/>
              </a:ext>
            </a:extLst>
          </p:cNvPr>
          <p:cNvSpPr txBox="1">
            <a:spLocks/>
          </p:cNvSpPr>
          <p:nvPr/>
        </p:nvSpPr>
        <p:spPr>
          <a:xfrm>
            <a:off x="2680163" y="358413"/>
            <a:ext cx="6831673" cy="757377"/>
          </a:xfrm>
          <a:prstGeom prst="rect">
            <a:avLst/>
          </a:prstGeom>
        </p:spPr>
        <p:txBody>
          <a:bodyPr vert="horz" lIns="91440" tIns="45720" rIns="91440" bIns="45720" rtlCol="0">
            <a:normAutofit/>
          </a:bodyPr>
          <a:lstStyle>
            <a:lvl1pPr marL="0" indent="0" algn="ctr" defTabSz="914400" rtl="0" eaLnBrk="1" latinLnBrk="0" hangingPunct="1">
              <a:lnSpc>
                <a:spcPct val="112000"/>
              </a:lnSpc>
              <a:spcBef>
                <a:spcPts val="0"/>
              </a:spcBef>
              <a:spcAft>
                <a:spcPts val="0"/>
              </a:spcAft>
              <a:buFont typeface="Arial" panose="020B0604020202020204" pitchFamily="34" charset="0"/>
              <a:buNone/>
              <a:defRPr sz="2300" kern="1200" baseline="0">
                <a:solidFill>
                  <a:schemeClr val="tx2"/>
                </a:solidFill>
                <a:latin typeface="+mn-lt"/>
                <a:ea typeface="+mn-ea"/>
                <a:cs typeface="+mn-cs"/>
              </a:defRPr>
            </a:lvl1pPr>
            <a:lvl2pPr marL="457200" indent="0" algn="ctr" defTabSz="914400" rtl="0" eaLnBrk="1" latinLnBrk="0" hangingPunct="1">
              <a:lnSpc>
                <a:spcPct val="94000"/>
              </a:lnSpc>
              <a:spcBef>
                <a:spcPts val="500"/>
              </a:spcBef>
              <a:spcAft>
                <a:spcPts val="200"/>
              </a:spcAft>
              <a:buFont typeface="Arial" panose="020B0604020202020204" pitchFamily="34" charset="0"/>
              <a:buNone/>
              <a:defRPr sz="2000" i="1" kern="1200" baseline="0">
                <a:solidFill>
                  <a:schemeClr val="tx2"/>
                </a:solidFill>
                <a:latin typeface="+mn-lt"/>
                <a:ea typeface="+mn-ea"/>
                <a:cs typeface="+mn-cs"/>
              </a:defRPr>
            </a:lvl2pPr>
            <a:lvl3pPr marL="914400" indent="0" algn="ctr" defTabSz="914400" rtl="0" eaLnBrk="1" latinLnBrk="0" hangingPunct="1">
              <a:lnSpc>
                <a:spcPct val="94000"/>
              </a:lnSpc>
              <a:spcBef>
                <a:spcPts val="500"/>
              </a:spcBef>
              <a:spcAft>
                <a:spcPts val="200"/>
              </a:spcAft>
              <a:buFont typeface="Arial" panose="020B0604020202020204" pitchFamily="34" charset="0"/>
              <a:buNone/>
              <a:defRPr sz="1800" kern="1200" baseline="0">
                <a:solidFill>
                  <a:schemeClr val="tx2"/>
                </a:solidFill>
                <a:latin typeface="+mn-lt"/>
                <a:ea typeface="+mn-ea"/>
                <a:cs typeface="+mn-cs"/>
              </a:defRPr>
            </a:lvl3pPr>
            <a:lvl4pPr marL="1371600" indent="0" algn="ctr" defTabSz="914400" rtl="0" eaLnBrk="1" latinLnBrk="0" hangingPunct="1">
              <a:lnSpc>
                <a:spcPct val="94000"/>
              </a:lnSpc>
              <a:spcBef>
                <a:spcPts val="500"/>
              </a:spcBef>
              <a:spcAft>
                <a:spcPts val="200"/>
              </a:spcAft>
              <a:buFont typeface="Arial" panose="020B0604020202020204" pitchFamily="34" charset="0"/>
              <a:buNone/>
              <a:defRPr sz="1600" i="1" kern="1200" baseline="0">
                <a:solidFill>
                  <a:schemeClr val="tx2"/>
                </a:solidFill>
                <a:latin typeface="+mn-lt"/>
                <a:ea typeface="+mn-ea"/>
                <a:cs typeface="+mn-cs"/>
              </a:defRPr>
            </a:lvl4pPr>
            <a:lvl5pPr marL="1828800" indent="0" algn="ctr" defTabSz="914400" rtl="0" eaLnBrk="1" latinLnBrk="0" hangingPunct="1">
              <a:lnSpc>
                <a:spcPct val="94000"/>
              </a:lnSpc>
              <a:spcBef>
                <a:spcPts val="500"/>
              </a:spcBef>
              <a:spcAft>
                <a:spcPts val="200"/>
              </a:spcAft>
              <a:buFont typeface="Arial" panose="020B0604020202020204" pitchFamily="34" charset="0"/>
              <a:buNone/>
              <a:defRPr sz="1600" kern="1200" baseline="0">
                <a:solidFill>
                  <a:schemeClr val="tx2"/>
                </a:solidFill>
                <a:latin typeface="+mn-lt"/>
                <a:ea typeface="+mn-ea"/>
                <a:cs typeface="+mn-cs"/>
              </a:defRPr>
            </a:lvl5pPr>
            <a:lvl6pPr marL="2286000" indent="0" algn="ctr" defTabSz="914400" rtl="0" eaLnBrk="1" latinLnBrk="0" hangingPunct="1">
              <a:lnSpc>
                <a:spcPct val="94000"/>
              </a:lnSpc>
              <a:spcBef>
                <a:spcPts val="500"/>
              </a:spcBef>
              <a:spcAft>
                <a:spcPts val="200"/>
              </a:spcAft>
              <a:buFont typeface="Franklin Gothic Book" panose="020B0503020102020204" pitchFamily="34" charset="0"/>
              <a:buNone/>
              <a:defRPr sz="1600" i="1" kern="1200" baseline="0">
                <a:solidFill>
                  <a:schemeClr val="tx2"/>
                </a:solidFill>
                <a:latin typeface="+mn-lt"/>
                <a:ea typeface="+mn-ea"/>
                <a:cs typeface="+mn-cs"/>
              </a:defRPr>
            </a:lvl6pPr>
            <a:lvl7pPr marL="2743200" indent="0" algn="ctr" defTabSz="914400" rtl="0" eaLnBrk="1" latinLnBrk="0" hangingPunct="1">
              <a:lnSpc>
                <a:spcPct val="94000"/>
              </a:lnSpc>
              <a:spcBef>
                <a:spcPts val="500"/>
              </a:spcBef>
              <a:spcAft>
                <a:spcPts val="200"/>
              </a:spcAft>
              <a:buFont typeface="Franklin Gothic Book" panose="020B0503020102020204" pitchFamily="34" charset="0"/>
              <a:buNone/>
              <a:defRPr sz="1600" kern="1200" baseline="0">
                <a:solidFill>
                  <a:schemeClr val="tx2"/>
                </a:solidFill>
                <a:latin typeface="+mn-lt"/>
                <a:ea typeface="+mn-ea"/>
                <a:cs typeface="+mn-cs"/>
              </a:defRPr>
            </a:lvl7pPr>
            <a:lvl8pPr marL="3200400" indent="0" algn="ctr" defTabSz="914400" rtl="0" eaLnBrk="1" latinLnBrk="0" hangingPunct="1">
              <a:lnSpc>
                <a:spcPct val="94000"/>
              </a:lnSpc>
              <a:spcBef>
                <a:spcPts val="500"/>
              </a:spcBef>
              <a:spcAft>
                <a:spcPts val="200"/>
              </a:spcAft>
              <a:buFont typeface="Franklin Gothic Book" panose="020B0503020102020204" pitchFamily="34" charset="0"/>
              <a:buNone/>
              <a:defRPr sz="1600" i="1" kern="1200" baseline="0">
                <a:solidFill>
                  <a:schemeClr val="tx2"/>
                </a:solidFill>
                <a:latin typeface="+mn-lt"/>
                <a:ea typeface="+mn-ea"/>
                <a:cs typeface="+mn-cs"/>
              </a:defRPr>
            </a:lvl8pPr>
            <a:lvl9pPr marL="3657600" indent="0" algn="ctr" defTabSz="914400" rtl="0" eaLnBrk="1" latinLnBrk="0" hangingPunct="1">
              <a:lnSpc>
                <a:spcPct val="94000"/>
              </a:lnSpc>
              <a:spcBef>
                <a:spcPts val="500"/>
              </a:spcBef>
              <a:spcAft>
                <a:spcPts val="200"/>
              </a:spcAft>
              <a:buFont typeface="Franklin Gothic Book" panose="020B0503020102020204" pitchFamily="34" charset="0"/>
              <a:buNone/>
              <a:defRPr sz="1600" kern="1200" baseline="0">
                <a:solidFill>
                  <a:schemeClr val="tx2"/>
                </a:solidFill>
                <a:latin typeface="+mn-lt"/>
                <a:ea typeface="+mn-ea"/>
                <a:cs typeface="+mn-cs"/>
              </a:defRPr>
            </a:lvl9pPr>
          </a:lstStyle>
          <a:p>
            <a:r>
              <a:rPr lang="en-US" sz="3600" b="1" dirty="0">
                <a:solidFill>
                  <a:schemeClr val="accent1">
                    <a:lumMod val="75000"/>
                  </a:schemeClr>
                </a:solidFill>
              </a:rPr>
              <a:t>al-</a:t>
            </a:r>
            <a:r>
              <a:rPr lang="en-US" sz="3600" b="1" dirty="0" err="1">
                <a:solidFill>
                  <a:schemeClr val="accent1">
                    <a:lumMod val="75000"/>
                  </a:schemeClr>
                </a:solidFill>
              </a:rPr>
              <a:t>Farabi</a:t>
            </a:r>
            <a:r>
              <a:rPr lang="en-US" sz="3600" b="1" dirty="0">
                <a:solidFill>
                  <a:schemeClr val="accent1">
                    <a:lumMod val="75000"/>
                  </a:schemeClr>
                </a:solidFill>
              </a:rPr>
              <a:t> </a:t>
            </a:r>
            <a:r>
              <a:rPr lang="en-US" sz="3600" b="1" dirty="0" err="1">
                <a:solidFill>
                  <a:schemeClr val="accent1">
                    <a:lumMod val="75000"/>
                  </a:schemeClr>
                </a:solidFill>
              </a:rPr>
              <a:t>KazNU</a:t>
            </a:r>
            <a:r>
              <a:rPr lang="en-US" sz="3600" b="1" dirty="0">
                <a:solidFill>
                  <a:schemeClr val="accent1">
                    <a:lumMod val="75000"/>
                  </a:schemeClr>
                </a:solidFill>
              </a:rPr>
              <a:t> </a:t>
            </a:r>
            <a:endParaRPr lang="ru-RU" sz="3600" b="1" dirty="0"/>
          </a:p>
        </p:txBody>
      </p:sp>
      <p:sp>
        <p:nvSpPr>
          <p:cNvPr id="6" name="Подзаголовок 2">
            <a:extLst>
              <a:ext uri="{FF2B5EF4-FFF2-40B4-BE49-F238E27FC236}">
                <a16:creationId xmlns:a16="http://schemas.microsoft.com/office/drawing/2014/main" id="{3BCAE2CE-F5D8-4BB6-A52B-9737F0CA11B5}"/>
              </a:ext>
            </a:extLst>
          </p:cNvPr>
          <p:cNvSpPr txBox="1">
            <a:spLocks/>
          </p:cNvSpPr>
          <p:nvPr/>
        </p:nvSpPr>
        <p:spPr>
          <a:xfrm>
            <a:off x="2654024" y="6424593"/>
            <a:ext cx="6831673" cy="433407"/>
          </a:xfrm>
          <a:prstGeom prst="rect">
            <a:avLst/>
          </a:prstGeom>
        </p:spPr>
        <p:txBody>
          <a:bodyPr vert="horz" lIns="91440" tIns="45720" rIns="91440" bIns="45720" rtlCol="0">
            <a:normAutofit/>
          </a:bodyPr>
          <a:lstStyle>
            <a:lvl1pPr marL="0" indent="0" algn="ctr" defTabSz="914400" rtl="0" eaLnBrk="1" latinLnBrk="0" hangingPunct="1">
              <a:lnSpc>
                <a:spcPct val="112000"/>
              </a:lnSpc>
              <a:spcBef>
                <a:spcPts val="0"/>
              </a:spcBef>
              <a:spcAft>
                <a:spcPts val="0"/>
              </a:spcAft>
              <a:buFont typeface="Arial" panose="020B0604020202020204" pitchFamily="34" charset="0"/>
              <a:buNone/>
              <a:defRPr sz="2300" kern="1200" baseline="0">
                <a:solidFill>
                  <a:schemeClr val="tx2"/>
                </a:solidFill>
                <a:latin typeface="+mn-lt"/>
                <a:ea typeface="+mn-ea"/>
                <a:cs typeface="+mn-cs"/>
              </a:defRPr>
            </a:lvl1pPr>
            <a:lvl2pPr marL="457200" indent="0" algn="ctr" defTabSz="914400" rtl="0" eaLnBrk="1" latinLnBrk="0" hangingPunct="1">
              <a:lnSpc>
                <a:spcPct val="94000"/>
              </a:lnSpc>
              <a:spcBef>
                <a:spcPts val="500"/>
              </a:spcBef>
              <a:spcAft>
                <a:spcPts val="200"/>
              </a:spcAft>
              <a:buFont typeface="Arial" panose="020B0604020202020204" pitchFamily="34" charset="0"/>
              <a:buNone/>
              <a:defRPr sz="2000" i="1" kern="1200" baseline="0">
                <a:solidFill>
                  <a:schemeClr val="tx2"/>
                </a:solidFill>
                <a:latin typeface="+mn-lt"/>
                <a:ea typeface="+mn-ea"/>
                <a:cs typeface="+mn-cs"/>
              </a:defRPr>
            </a:lvl2pPr>
            <a:lvl3pPr marL="914400" indent="0" algn="ctr" defTabSz="914400" rtl="0" eaLnBrk="1" latinLnBrk="0" hangingPunct="1">
              <a:lnSpc>
                <a:spcPct val="94000"/>
              </a:lnSpc>
              <a:spcBef>
                <a:spcPts val="500"/>
              </a:spcBef>
              <a:spcAft>
                <a:spcPts val="200"/>
              </a:spcAft>
              <a:buFont typeface="Arial" panose="020B0604020202020204" pitchFamily="34" charset="0"/>
              <a:buNone/>
              <a:defRPr sz="1800" kern="1200" baseline="0">
                <a:solidFill>
                  <a:schemeClr val="tx2"/>
                </a:solidFill>
                <a:latin typeface="+mn-lt"/>
                <a:ea typeface="+mn-ea"/>
                <a:cs typeface="+mn-cs"/>
              </a:defRPr>
            </a:lvl3pPr>
            <a:lvl4pPr marL="1371600" indent="0" algn="ctr" defTabSz="914400" rtl="0" eaLnBrk="1" latinLnBrk="0" hangingPunct="1">
              <a:lnSpc>
                <a:spcPct val="94000"/>
              </a:lnSpc>
              <a:spcBef>
                <a:spcPts val="500"/>
              </a:spcBef>
              <a:spcAft>
                <a:spcPts val="200"/>
              </a:spcAft>
              <a:buFont typeface="Arial" panose="020B0604020202020204" pitchFamily="34" charset="0"/>
              <a:buNone/>
              <a:defRPr sz="1600" i="1" kern="1200" baseline="0">
                <a:solidFill>
                  <a:schemeClr val="tx2"/>
                </a:solidFill>
                <a:latin typeface="+mn-lt"/>
                <a:ea typeface="+mn-ea"/>
                <a:cs typeface="+mn-cs"/>
              </a:defRPr>
            </a:lvl4pPr>
            <a:lvl5pPr marL="1828800" indent="0" algn="ctr" defTabSz="914400" rtl="0" eaLnBrk="1" latinLnBrk="0" hangingPunct="1">
              <a:lnSpc>
                <a:spcPct val="94000"/>
              </a:lnSpc>
              <a:spcBef>
                <a:spcPts val="500"/>
              </a:spcBef>
              <a:spcAft>
                <a:spcPts val="200"/>
              </a:spcAft>
              <a:buFont typeface="Arial" panose="020B0604020202020204" pitchFamily="34" charset="0"/>
              <a:buNone/>
              <a:defRPr sz="1600" kern="1200" baseline="0">
                <a:solidFill>
                  <a:schemeClr val="tx2"/>
                </a:solidFill>
                <a:latin typeface="+mn-lt"/>
                <a:ea typeface="+mn-ea"/>
                <a:cs typeface="+mn-cs"/>
              </a:defRPr>
            </a:lvl5pPr>
            <a:lvl6pPr marL="2286000" indent="0" algn="ctr" defTabSz="914400" rtl="0" eaLnBrk="1" latinLnBrk="0" hangingPunct="1">
              <a:lnSpc>
                <a:spcPct val="94000"/>
              </a:lnSpc>
              <a:spcBef>
                <a:spcPts val="500"/>
              </a:spcBef>
              <a:spcAft>
                <a:spcPts val="200"/>
              </a:spcAft>
              <a:buFont typeface="Franklin Gothic Book" panose="020B0503020102020204" pitchFamily="34" charset="0"/>
              <a:buNone/>
              <a:defRPr sz="1600" i="1" kern="1200" baseline="0">
                <a:solidFill>
                  <a:schemeClr val="tx2"/>
                </a:solidFill>
                <a:latin typeface="+mn-lt"/>
                <a:ea typeface="+mn-ea"/>
                <a:cs typeface="+mn-cs"/>
              </a:defRPr>
            </a:lvl6pPr>
            <a:lvl7pPr marL="2743200" indent="0" algn="ctr" defTabSz="914400" rtl="0" eaLnBrk="1" latinLnBrk="0" hangingPunct="1">
              <a:lnSpc>
                <a:spcPct val="94000"/>
              </a:lnSpc>
              <a:spcBef>
                <a:spcPts val="500"/>
              </a:spcBef>
              <a:spcAft>
                <a:spcPts val="200"/>
              </a:spcAft>
              <a:buFont typeface="Franklin Gothic Book" panose="020B0503020102020204" pitchFamily="34" charset="0"/>
              <a:buNone/>
              <a:defRPr sz="1600" kern="1200" baseline="0">
                <a:solidFill>
                  <a:schemeClr val="tx2"/>
                </a:solidFill>
                <a:latin typeface="+mn-lt"/>
                <a:ea typeface="+mn-ea"/>
                <a:cs typeface="+mn-cs"/>
              </a:defRPr>
            </a:lvl7pPr>
            <a:lvl8pPr marL="3200400" indent="0" algn="ctr" defTabSz="914400" rtl="0" eaLnBrk="1" latinLnBrk="0" hangingPunct="1">
              <a:lnSpc>
                <a:spcPct val="94000"/>
              </a:lnSpc>
              <a:spcBef>
                <a:spcPts val="500"/>
              </a:spcBef>
              <a:spcAft>
                <a:spcPts val="200"/>
              </a:spcAft>
              <a:buFont typeface="Franklin Gothic Book" panose="020B0503020102020204" pitchFamily="34" charset="0"/>
              <a:buNone/>
              <a:defRPr sz="1600" i="1" kern="1200" baseline="0">
                <a:solidFill>
                  <a:schemeClr val="tx2"/>
                </a:solidFill>
                <a:latin typeface="+mn-lt"/>
                <a:ea typeface="+mn-ea"/>
                <a:cs typeface="+mn-cs"/>
              </a:defRPr>
            </a:lvl8pPr>
            <a:lvl9pPr marL="3657600" indent="0" algn="ctr" defTabSz="914400" rtl="0" eaLnBrk="1" latinLnBrk="0" hangingPunct="1">
              <a:lnSpc>
                <a:spcPct val="94000"/>
              </a:lnSpc>
              <a:spcBef>
                <a:spcPts val="500"/>
              </a:spcBef>
              <a:spcAft>
                <a:spcPts val="200"/>
              </a:spcAft>
              <a:buFont typeface="Franklin Gothic Book" panose="020B0503020102020204" pitchFamily="34" charset="0"/>
              <a:buNone/>
              <a:defRPr sz="1600" kern="1200" baseline="0">
                <a:solidFill>
                  <a:schemeClr val="tx2"/>
                </a:solidFill>
                <a:latin typeface="+mn-lt"/>
                <a:ea typeface="+mn-ea"/>
                <a:cs typeface="+mn-cs"/>
              </a:defRPr>
            </a:lvl9pPr>
          </a:lstStyle>
          <a:p>
            <a:r>
              <a:rPr lang="ru-RU" sz="2000" b="1" dirty="0"/>
              <a:t>2021</a:t>
            </a:r>
          </a:p>
        </p:txBody>
      </p:sp>
      <p:sp>
        <p:nvSpPr>
          <p:cNvPr id="7" name="Заголовок 1">
            <a:extLst>
              <a:ext uri="{FF2B5EF4-FFF2-40B4-BE49-F238E27FC236}">
                <a16:creationId xmlns:a16="http://schemas.microsoft.com/office/drawing/2014/main" id="{25F28594-E3E7-4921-BB26-C93A4252F5E9}"/>
              </a:ext>
            </a:extLst>
          </p:cNvPr>
          <p:cNvSpPr txBox="1">
            <a:spLocks/>
          </p:cNvSpPr>
          <p:nvPr/>
        </p:nvSpPr>
        <p:spPr>
          <a:xfrm>
            <a:off x="2073507" y="3904351"/>
            <a:ext cx="8361229" cy="862144"/>
          </a:xfrm>
          <a:prstGeom prst="rect">
            <a:avLst/>
          </a:prstGeom>
        </p:spPr>
        <p:txBody>
          <a:bodyPr vert="horz" lIns="91440" tIns="45720" rIns="91440" bIns="45720" rtlCol="0" anchor="ctr" anchorCtr="0">
            <a:noAutofit/>
          </a:bodyPr>
          <a:lstStyle>
            <a:lvl1pPr algn="ctr" defTabSz="914400" rtl="0" eaLnBrk="1" latinLnBrk="0" hangingPunct="1">
              <a:lnSpc>
                <a:spcPct val="89000"/>
              </a:lnSpc>
              <a:spcBef>
                <a:spcPct val="0"/>
              </a:spcBef>
              <a:buNone/>
              <a:defRPr sz="6600" kern="1200" cap="none" baseline="0">
                <a:solidFill>
                  <a:schemeClr val="tx2"/>
                </a:solidFill>
                <a:latin typeface="+mj-lt"/>
                <a:ea typeface="+mj-ea"/>
                <a:cs typeface="+mj-cs"/>
              </a:defRPr>
            </a:lvl1pPr>
          </a:lstStyle>
          <a:p>
            <a:r>
              <a:rPr lang="en-US" sz="4000" b="1" dirty="0"/>
              <a:t>Lecture</a:t>
            </a:r>
            <a:r>
              <a:rPr lang="ru-RU" sz="4000" b="1" dirty="0"/>
              <a:t> № 6</a:t>
            </a:r>
          </a:p>
          <a:p>
            <a:r>
              <a:rPr lang="en-US" sz="4000" b="1" dirty="0"/>
              <a:t>Corpus and NLP Applications</a:t>
            </a:r>
            <a:r>
              <a:rPr lang="ru-RU" sz="4000" b="1" dirty="0"/>
              <a:t>	 </a:t>
            </a:r>
            <a:endParaRPr lang="ru-RU" sz="4000" dirty="0"/>
          </a:p>
        </p:txBody>
      </p:sp>
    </p:spTree>
    <p:extLst>
      <p:ext uri="{BB962C8B-B14F-4D97-AF65-F5344CB8AC3E}">
        <p14:creationId xmlns:p14="http://schemas.microsoft.com/office/powerpoint/2010/main" val="342463800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1BBC9891-6751-47AC-8441-AE5A5C595301}"/>
              </a:ext>
            </a:extLst>
          </p:cNvPr>
          <p:cNvSpPr>
            <a:spLocks noGrp="1"/>
          </p:cNvSpPr>
          <p:nvPr>
            <p:ph type="title"/>
          </p:nvPr>
        </p:nvSpPr>
        <p:spPr>
          <a:xfrm>
            <a:off x="6930776" y="444114"/>
            <a:ext cx="4644000" cy="1341602"/>
          </a:xfrm>
        </p:spPr>
        <p:txBody>
          <a:bodyPr rtlCol="0">
            <a:noAutofit/>
          </a:bodyPr>
          <a:lstStyle/>
          <a:p>
            <a:r>
              <a:rPr lang="en-US" b="1" dirty="0"/>
              <a:t>Questions?</a:t>
            </a:r>
          </a:p>
        </p:txBody>
      </p:sp>
      <p:sp>
        <p:nvSpPr>
          <p:cNvPr id="3" name="Текст 2">
            <a:extLst>
              <a:ext uri="{FF2B5EF4-FFF2-40B4-BE49-F238E27FC236}">
                <a16:creationId xmlns:a16="http://schemas.microsoft.com/office/drawing/2014/main" id="{7903E92E-7C10-4FDF-B7B0-BF5A5A7DC515}"/>
              </a:ext>
            </a:extLst>
          </p:cNvPr>
          <p:cNvSpPr>
            <a:spLocks noGrp="1"/>
          </p:cNvSpPr>
          <p:nvPr>
            <p:ph type="body" sz="half" idx="2"/>
          </p:nvPr>
        </p:nvSpPr>
        <p:spPr>
          <a:xfrm>
            <a:off x="6518043" y="2139709"/>
            <a:ext cx="5469466" cy="1962082"/>
          </a:xfrm>
        </p:spPr>
        <p:txBody>
          <a:bodyPr rtlCol="0"/>
          <a:lstStyle/>
          <a:p>
            <a:pPr marL="0" indent="0">
              <a:buNone/>
            </a:pPr>
            <a:r>
              <a:rPr lang="ru-RU" dirty="0"/>
              <a:t>...</a:t>
            </a:r>
          </a:p>
          <a:p>
            <a:endParaRPr lang="ru-RU" dirty="0"/>
          </a:p>
        </p:txBody>
      </p:sp>
      <p:sp>
        <p:nvSpPr>
          <p:cNvPr id="4" name="Текст 3">
            <a:extLst>
              <a:ext uri="{FF2B5EF4-FFF2-40B4-BE49-F238E27FC236}">
                <a16:creationId xmlns:a16="http://schemas.microsoft.com/office/drawing/2014/main" id="{5F0C8121-738F-4674-914D-B3EE5ED89F54}"/>
              </a:ext>
            </a:extLst>
          </p:cNvPr>
          <p:cNvSpPr>
            <a:spLocks noGrp="1"/>
          </p:cNvSpPr>
          <p:nvPr>
            <p:ph type="body" sz="quarter" idx="14"/>
          </p:nvPr>
        </p:nvSpPr>
        <p:spPr/>
        <p:txBody>
          <a:bodyPr rtlCol="0"/>
          <a:lstStyle/>
          <a:p>
            <a:endParaRPr lang="ru-RU" dirty="0">
              <a:solidFill>
                <a:srgbClr val="1F497D"/>
              </a:solidFill>
            </a:endParaRPr>
          </a:p>
        </p:txBody>
      </p:sp>
    </p:spTree>
    <p:extLst>
      <p:ext uri="{BB962C8B-B14F-4D97-AF65-F5344CB8AC3E}">
        <p14:creationId xmlns:p14="http://schemas.microsoft.com/office/powerpoint/2010/main" val="23748133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en-US" dirty="0"/>
              <a:t>Application of NLP</a:t>
            </a:r>
            <a:br>
              <a:rPr lang="ru-RU" dirty="0"/>
            </a:br>
            <a:endParaRPr lang="en-US" dirty="0"/>
          </a:p>
        </p:txBody>
      </p:sp>
      <p:sp>
        <p:nvSpPr>
          <p:cNvPr id="3" name="Объект 2"/>
          <p:cNvSpPr>
            <a:spLocks noGrp="1"/>
          </p:cNvSpPr>
          <p:nvPr>
            <p:ph idx="1"/>
          </p:nvPr>
        </p:nvSpPr>
        <p:spPr>
          <a:xfrm>
            <a:off x="1618488" y="1786423"/>
            <a:ext cx="9601200" cy="4382729"/>
          </a:xfrm>
        </p:spPr>
        <p:txBody>
          <a:bodyPr/>
          <a:lstStyle/>
          <a:p>
            <a:r>
              <a:rPr lang="en-US" dirty="0"/>
              <a:t>The number of useful applications in this area is growing rapidly</a:t>
            </a:r>
            <a:r>
              <a:rPr lang="kk-KZ" dirty="0"/>
              <a:t> </a:t>
            </a:r>
            <a:r>
              <a:rPr lang="en-US" dirty="0"/>
              <a:t>today:</a:t>
            </a:r>
          </a:p>
          <a:p>
            <a:r>
              <a:rPr lang="en-US" dirty="0"/>
              <a:t>search  (written or oral);</a:t>
            </a:r>
          </a:p>
          <a:p>
            <a:r>
              <a:rPr lang="en-US" dirty="0"/>
              <a:t>showing relevant  online promotion;</a:t>
            </a:r>
          </a:p>
          <a:p>
            <a:r>
              <a:rPr lang="en-US" dirty="0"/>
              <a:t>automatic (or assisted)  translation;</a:t>
            </a:r>
          </a:p>
          <a:p>
            <a:r>
              <a:rPr lang="en-US" dirty="0"/>
              <a:t>sentiment analysis  for marketing tasks;</a:t>
            </a:r>
          </a:p>
          <a:p>
            <a:r>
              <a:rPr lang="en-US" dirty="0"/>
              <a:t>speech recognition and chat bots ,</a:t>
            </a:r>
          </a:p>
          <a:p>
            <a:r>
              <a:rPr lang="en-US" dirty="0"/>
              <a:t>voice  assistants  (automated customer assistance, ordering goods and services);</a:t>
            </a:r>
          </a:p>
          <a:p>
            <a:r>
              <a:rPr lang="en-US" dirty="0"/>
              <a:t>Question-answer (QA) systems</a:t>
            </a:r>
            <a:endParaRPr lang="ru-RU" dirty="0"/>
          </a:p>
        </p:txBody>
      </p:sp>
    </p:spTree>
    <p:extLst>
      <p:ext uri="{BB962C8B-B14F-4D97-AF65-F5344CB8AC3E}">
        <p14:creationId xmlns:p14="http://schemas.microsoft.com/office/powerpoint/2010/main" val="168610814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en-US" dirty="0"/>
              <a:t>Deep Learning in NLP</a:t>
            </a:r>
            <a:br>
              <a:rPr lang="ru-RU" dirty="0"/>
            </a:br>
            <a:endParaRPr lang="en-US" dirty="0"/>
          </a:p>
        </p:txBody>
      </p:sp>
      <p:sp>
        <p:nvSpPr>
          <p:cNvPr id="3" name="Объект 2"/>
          <p:cNvSpPr>
            <a:spLocks noGrp="1"/>
          </p:cNvSpPr>
          <p:nvPr>
            <p:ph idx="1"/>
          </p:nvPr>
        </p:nvSpPr>
        <p:spPr/>
        <p:txBody>
          <a:bodyPr/>
          <a:lstStyle/>
          <a:p>
            <a:r>
              <a:rPr lang="ru-RU" dirty="0"/>
              <a:t> </a:t>
            </a:r>
            <a:r>
              <a:rPr lang="en-US" b="1" dirty="0"/>
              <a:t> Deep</a:t>
            </a:r>
            <a:r>
              <a:rPr lang="en-US" dirty="0"/>
              <a:t>  learning is an area of ​​machine learning:</a:t>
            </a:r>
          </a:p>
          <a:p>
            <a:r>
              <a:rPr lang="en-US" b="1" dirty="0"/>
              <a:t>Large amounts of</a:t>
            </a:r>
            <a:r>
              <a:rPr lang="en-US" dirty="0"/>
              <a:t>  training data;</a:t>
            </a:r>
          </a:p>
          <a:p>
            <a:r>
              <a:rPr lang="en-US" b="1" dirty="0"/>
              <a:t>Computing power</a:t>
            </a:r>
            <a:r>
              <a:rPr lang="en-US" dirty="0"/>
              <a:t> : multi-core CPU and GPU;</a:t>
            </a:r>
          </a:p>
          <a:p>
            <a:r>
              <a:rPr lang="en-US" b="1" dirty="0"/>
              <a:t>New models and algorithms</a:t>
            </a:r>
            <a:r>
              <a:rPr lang="en-US" dirty="0"/>
              <a:t>  with enhanced capabilities and improved performance, with flexible training on intermediate representations;</a:t>
            </a:r>
          </a:p>
          <a:p>
            <a:r>
              <a:rPr lang="en-US" b="1" dirty="0"/>
              <a:t>context-based learning methods, </a:t>
            </a:r>
            <a:r>
              <a:rPr lang="en-US" dirty="0"/>
              <a:t>new methods of regulation and optimization.</a:t>
            </a:r>
          </a:p>
          <a:p>
            <a:endParaRPr lang="en-US" dirty="0"/>
          </a:p>
        </p:txBody>
      </p:sp>
    </p:spTree>
    <p:extLst>
      <p:ext uri="{BB962C8B-B14F-4D97-AF65-F5344CB8AC3E}">
        <p14:creationId xmlns:p14="http://schemas.microsoft.com/office/powerpoint/2010/main" val="389417844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298448" y="118872"/>
            <a:ext cx="9601200" cy="720213"/>
          </a:xfrm>
        </p:spPr>
        <p:txBody>
          <a:bodyPr/>
          <a:lstStyle/>
          <a:p>
            <a:pPr algn="ctr"/>
            <a:r>
              <a:rPr lang="en-US" dirty="0"/>
              <a:t>Vector representation</a:t>
            </a:r>
            <a:r>
              <a:rPr lang="ru-RU" dirty="0"/>
              <a:t> (</a:t>
            </a:r>
            <a:r>
              <a:rPr lang="en-US" dirty="0"/>
              <a:t>text embeddings)</a:t>
            </a:r>
            <a:br>
              <a:rPr lang="en-US" dirty="0"/>
            </a:br>
            <a:br>
              <a:rPr lang="en-US" dirty="0"/>
            </a:br>
            <a:endParaRPr lang="en-US" dirty="0"/>
          </a:p>
        </p:txBody>
      </p:sp>
      <p:sp>
        <p:nvSpPr>
          <p:cNvPr id="3" name="Объект 2"/>
          <p:cNvSpPr>
            <a:spLocks noGrp="1"/>
          </p:cNvSpPr>
          <p:nvPr>
            <p:ph idx="1"/>
          </p:nvPr>
        </p:nvSpPr>
        <p:spPr/>
        <p:txBody>
          <a:bodyPr/>
          <a:lstStyle/>
          <a:p>
            <a:r>
              <a:rPr lang="en-US" b="1" dirty="0"/>
              <a:t>Vector notation</a:t>
            </a:r>
            <a:r>
              <a:rPr lang="en-US" dirty="0"/>
              <a:t>  is a method of representing strings as vectors with values. A dense vector is constructed for each word so that words found in similar contexts have similar vectors.</a:t>
            </a:r>
          </a:p>
          <a:p>
            <a:r>
              <a:rPr lang="en-US" dirty="0"/>
              <a:t>Vector representation is considered the starting point for most NLP tasks and makes deep learning effective on small datasets.</a:t>
            </a:r>
          </a:p>
          <a:p>
            <a:r>
              <a:rPr lang="en-US" dirty="0"/>
              <a:t>The vector representation  </a:t>
            </a:r>
            <a:r>
              <a:rPr lang="en-US" b="1" u="sng" dirty="0"/>
              <a:t>techniques Word2vec</a:t>
            </a:r>
            <a:r>
              <a:rPr lang="en-US" dirty="0"/>
              <a:t>  and  </a:t>
            </a:r>
            <a:r>
              <a:rPr lang="en-US" b="1" dirty="0" err="1"/>
              <a:t>GloVe</a:t>
            </a:r>
            <a:r>
              <a:rPr lang="en-US" dirty="0"/>
              <a:t> , created by Google (</a:t>
            </a:r>
            <a:r>
              <a:rPr lang="en-US" dirty="0" err="1"/>
              <a:t>Mikolov</a:t>
            </a:r>
            <a:r>
              <a:rPr lang="en-US" dirty="0"/>
              <a:t>) Stanford (Pennington, </a:t>
            </a:r>
            <a:r>
              <a:rPr lang="en-US" dirty="0" err="1"/>
              <a:t>Socher</a:t>
            </a:r>
            <a:r>
              <a:rPr lang="en-US" dirty="0"/>
              <a:t>, Manning)</a:t>
            </a:r>
            <a:r>
              <a:rPr lang="kk-KZ" dirty="0"/>
              <a:t> </a:t>
            </a:r>
            <a:r>
              <a:rPr lang="en-US" dirty="0"/>
              <a:t>most popular</a:t>
            </a:r>
            <a:r>
              <a:rPr lang="kk-KZ" dirty="0"/>
              <a:t> </a:t>
            </a:r>
            <a:r>
              <a:rPr lang="en-US" dirty="0"/>
              <a:t>and often used for NLP problems.</a:t>
            </a:r>
          </a:p>
          <a:p>
            <a:r>
              <a:rPr lang="ru-RU" dirty="0"/>
              <a:t>. </a:t>
            </a:r>
            <a:endParaRPr lang="en-US" dirty="0"/>
          </a:p>
        </p:txBody>
      </p:sp>
    </p:spTree>
    <p:extLst>
      <p:ext uri="{BB962C8B-B14F-4D97-AF65-F5344CB8AC3E}">
        <p14:creationId xmlns:p14="http://schemas.microsoft.com/office/powerpoint/2010/main" val="179353522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379913" y="411480"/>
            <a:ext cx="9601200" cy="720213"/>
          </a:xfrm>
        </p:spPr>
        <p:txBody>
          <a:bodyPr/>
          <a:lstStyle/>
          <a:p>
            <a:pPr algn="ctr"/>
            <a:r>
              <a:rPr lang="en-US" dirty="0"/>
              <a:t>Word2Vec</a:t>
            </a:r>
            <a:endParaRPr lang="ru-RU" dirty="0"/>
          </a:p>
        </p:txBody>
      </p:sp>
      <p:pic>
        <p:nvPicPr>
          <p:cNvPr id="1026" name="Picture 2" descr="векторное представление NLP"/>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3273552" y="1664208"/>
            <a:ext cx="6981698" cy="2449719"/>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Skipgram NLP"/>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160519" y="4456317"/>
            <a:ext cx="4761865" cy="224726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160167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en-US" dirty="0"/>
              <a:t>machine translation</a:t>
            </a:r>
            <a:br>
              <a:rPr lang="ru-RU" dirty="0"/>
            </a:br>
            <a:endParaRPr lang="en-US" dirty="0"/>
          </a:p>
        </p:txBody>
      </p:sp>
      <p:sp>
        <p:nvSpPr>
          <p:cNvPr id="3" name="Объект 2"/>
          <p:cNvSpPr>
            <a:spLocks noGrp="1"/>
          </p:cNvSpPr>
          <p:nvPr>
            <p:ph idx="1"/>
          </p:nvPr>
        </p:nvSpPr>
        <p:spPr>
          <a:xfrm>
            <a:off x="886968" y="1484671"/>
            <a:ext cx="10972800" cy="4382729"/>
          </a:xfrm>
        </p:spPr>
        <p:txBody>
          <a:bodyPr/>
          <a:lstStyle/>
          <a:p>
            <a:r>
              <a:rPr lang="en-US" sz="2000" dirty="0"/>
              <a:t>Machine translation  is the transformation of text in one natural language into text equivalent in content in another language. This is done by a program or machine without human intervention. </a:t>
            </a:r>
          </a:p>
          <a:p>
            <a:r>
              <a:rPr lang="en-US" sz="2000" dirty="0"/>
              <a:t>Google Translate translates 100 billion words a day.</a:t>
            </a:r>
          </a:p>
          <a:p>
            <a:r>
              <a:rPr lang="en-US" sz="2000" dirty="0"/>
              <a:t>Facebook  uses machine translation to automatically translate texts in posts and comments to break down language barriers and allow people from different parts of the world to communicate with each other.</a:t>
            </a:r>
          </a:p>
          <a:p>
            <a:r>
              <a:rPr lang="en-US" sz="2000" dirty="0"/>
              <a:t>eBay  uses machine translation technology to enable cross-border trade and connect buyers and sellers from different countries.</a:t>
            </a:r>
          </a:p>
          <a:p>
            <a:r>
              <a:rPr lang="en-US" sz="2000" dirty="0"/>
              <a:t>Microsoft is  applying AI-powered translation to end users and developers on Android, iOS and Amazon Fire, regardless of internet access.</a:t>
            </a:r>
          </a:p>
          <a:p>
            <a:r>
              <a:rPr lang="en-US" sz="2000" dirty="0" err="1"/>
              <a:t>Systran</a:t>
            </a:r>
            <a:r>
              <a:rPr lang="en-US" sz="2000" dirty="0"/>
              <a:t>  became the first software provider to launch a neural machine translation engine into 30 languages ​​in 2016.</a:t>
            </a:r>
            <a:endParaRPr lang="ru-RU" sz="2000" dirty="0"/>
          </a:p>
          <a:p>
            <a:endParaRPr lang="en-US" sz="2000" dirty="0"/>
          </a:p>
        </p:txBody>
      </p:sp>
    </p:spTree>
    <p:extLst>
      <p:ext uri="{BB962C8B-B14F-4D97-AF65-F5344CB8AC3E}">
        <p14:creationId xmlns:p14="http://schemas.microsoft.com/office/powerpoint/2010/main" val="262054146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en-US"/>
          </a:p>
        </p:txBody>
      </p:sp>
      <p:sp>
        <p:nvSpPr>
          <p:cNvPr id="3" name="Объект 2"/>
          <p:cNvSpPr>
            <a:spLocks noGrp="1"/>
          </p:cNvSpPr>
          <p:nvPr>
            <p:ph idx="1"/>
          </p:nvPr>
        </p:nvSpPr>
        <p:spPr/>
        <p:txBody>
          <a:bodyPr/>
          <a:lstStyle/>
          <a:p>
            <a:endParaRPr lang="en-US"/>
          </a:p>
        </p:txBody>
      </p:sp>
      <p:pic>
        <p:nvPicPr>
          <p:cNvPr id="2050" name="Picture 2" descr="Машинный перевод NLP рекуррентная сеть"/>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81455" y="932835"/>
            <a:ext cx="9753600" cy="54864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4707176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44752" y="91440"/>
            <a:ext cx="9601200" cy="1310935"/>
          </a:xfrm>
        </p:spPr>
        <p:txBody>
          <a:bodyPr/>
          <a:lstStyle/>
          <a:p>
            <a:pPr algn="ctr"/>
            <a:r>
              <a:rPr lang="en-US" dirty="0"/>
              <a:t>Neural network-based translation methods</a:t>
            </a:r>
            <a:br>
              <a:rPr lang="ru-RU" dirty="0"/>
            </a:br>
            <a:endParaRPr lang="en-US" dirty="0"/>
          </a:p>
        </p:txBody>
      </p:sp>
      <p:sp>
        <p:nvSpPr>
          <p:cNvPr id="3" name="Объект 2"/>
          <p:cNvSpPr>
            <a:spLocks noGrp="1"/>
          </p:cNvSpPr>
          <p:nvPr>
            <p:ph idx="1"/>
          </p:nvPr>
        </p:nvSpPr>
        <p:spPr>
          <a:xfrm>
            <a:off x="1444752" y="1694983"/>
            <a:ext cx="9601200" cy="4382729"/>
          </a:xfrm>
        </p:spPr>
        <p:txBody>
          <a:bodyPr/>
          <a:lstStyle/>
          <a:p>
            <a:r>
              <a:rPr lang="en-US" b="1" dirty="0"/>
              <a:t>End-to-end learning</a:t>
            </a:r>
            <a:r>
              <a:rPr lang="en-US" dirty="0"/>
              <a:t> : parameters in NMT (Neural Machine Translation) are simultaneously optimized to minimize the loss function at the output of the neural network.</a:t>
            </a:r>
          </a:p>
          <a:p>
            <a:r>
              <a:rPr lang="en-US" b="1" dirty="0"/>
              <a:t>Distributed Representations</a:t>
            </a:r>
            <a:r>
              <a:rPr lang="en-US" dirty="0"/>
              <a:t> : NMT makes better use of similarities in words and phrases.</a:t>
            </a:r>
          </a:p>
          <a:p>
            <a:r>
              <a:rPr lang="en-US" b="1" dirty="0"/>
              <a:t>Better research of context</a:t>
            </a:r>
            <a:r>
              <a:rPr lang="en-US" dirty="0"/>
              <a:t> : NMT works more context - source and partial target text to translate more accurately.</a:t>
            </a:r>
          </a:p>
          <a:p>
            <a:r>
              <a:rPr lang="en-US" b="1" dirty="0"/>
              <a:t>More fluent text generation</a:t>
            </a:r>
            <a:r>
              <a:rPr lang="en-US" dirty="0"/>
              <a:t> : Deep learning </a:t>
            </a:r>
            <a:r>
              <a:rPr lang="en-US" b="1" dirty="0"/>
              <a:t>text</a:t>
            </a:r>
            <a:r>
              <a:rPr lang="en-US" dirty="0"/>
              <a:t> translation is far superior to the parallel corpus method.</a:t>
            </a:r>
          </a:p>
          <a:p>
            <a:endParaRPr lang="en-US" dirty="0"/>
          </a:p>
        </p:txBody>
      </p:sp>
    </p:spTree>
    <p:extLst>
      <p:ext uri="{BB962C8B-B14F-4D97-AF65-F5344CB8AC3E}">
        <p14:creationId xmlns:p14="http://schemas.microsoft.com/office/powerpoint/2010/main" val="217771483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24F868D8-B8C0-48EF-B75C-25D2593973CD}"/>
              </a:ext>
            </a:extLst>
          </p:cNvPr>
          <p:cNvSpPr>
            <a:spLocks noGrp="1"/>
          </p:cNvSpPr>
          <p:nvPr>
            <p:ph idx="1"/>
          </p:nvPr>
        </p:nvSpPr>
        <p:spPr>
          <a:xfrm>
            <a:off x="1371600" y="656823"/>
            <a:ext cx="9601200" cy="5210577"/>
          </a:xfrm>
        </p:spPr>
        <p:txBody>
          <a:bodyPr/>
          <a:lstStyle/>
          <a:p>
            <a:endParaRPr lang="ru-RU" dirty="0"/>
          </a:p>
          <a:p>
            <a:endParaRPr lang="ru-RU"/>
          </a:p>
          <a:p>
            <a:r>
              <a:rPr lang="en-US"/>
              <a:t>References</a:t>
            </a:r>
            <a:r>
              <a:rPr lang="en-US" dirty="0"/>
              <a:t>:</a:t>
            </a:r>
          </a:p>
          <a:p>
            <a:r>
              <a:rPr lang="en-US" sz="1800" dirty="0"/>
              <a:t>1. </a:t>
            </a:r>
            <a:r>
              <a:rPr lang="en-US" sz="1800" dirty="0" err="1"/>
              <a:t>Bashmakov</a:t>
            </a:r>
            <a:r>
              <a:rPr lang="en-US" sz="1800" dirty="0"/>
              <a:t> I.A., </a:t>
            </a:r>
            <a:r>
              <a:rPr lang="en-US" sz="1800" dirty="0" err="1"/>
              <a:t>Bashmakov</a:t>
            </a:r>
            <a:r>
              <a:rPr lang="en-US" sz="1800" dirty="0"/>
              <a:t> A.I. Intelligent information systems. M.: MGTU </a:t>
            </a:r>
            <a:r>
              <a:rPr lang="en-US" sz="1800" dirty="0" err="1"/>
              <a:t>im</a:t>
            </a:r>
            <a:r>
              <a:rPr lang="en-US" sz="1800" dirty="0"/>
              <a:t>. N.E. Bauman, 2005, pp. 77–90.</a:t>
            </a:r>
          </a:p>
          <a:p>
            <a:r>
              <a:rPr lang="en-US" sz="1800" dirty="0"/>
              <a:t>2. </a:t>
            </a:r>
            <a:r>
              <a:rPr lang="en-US" sz="1800" dirty="0" err="1"/>
              <a:t>Ovchinnikova</a:t>
            </a:r>
            <a:r>
              <a:rPr lang="en-US" sz="1800" dirty="0"/>
              <a:t> I.G., </a:t>
            </a:r>
            <a:r>
              <a:rPr lang="en-US" sz="1800" dirty="0" err="1"/>
              <a:t>Uglanova</a:t>
            </a:r>
            <a:r>
              <a:rPr lang="en-US" sz="1800" dirty="0"/>
              <a:t> I.A. Computer modeling of verbal communication: teaching method. allowance. Moscow: </a:t>
            </a:r>
            <a:r>
              <a:rPr lang="en-US" sz="1800" dirty="0" err="1"/>
              <a:t>Flinta</a:t>
            </a:r>
            <a:r>
              <a:rPr lang="en-US" sz="1800" dirty="0"/>
              <a:t>: </a:t>
            </a:r>
            <a:r>
              <a:rPr lang="en-US" sz="1800" dirty="0" err="1"/>
              <a:t>Nauka</a:t>
            </a:r>
            <a:r>
              <a:rPr lang="en-US" sz="1800" dirty="0"/>
              <a:t>, 2009. P. 60–76.</a:t>
            </a:r>
          </a:p>
          <a:p>
            <a:r>
              <a:rPr lang="en-US" sz="1800" dirty="0"/>
              <a:t>3. Igor A. </a:t>
            </a:r>
            <a:r>
              <a:rPr lang="en-US" sz="1800" dirty="0" err="1"/>
              <a:t>Bolshakov</a:t>
            </a:r>
            <a:r>
              <a:rPr lang="en-US" sz="1800" dirty="0"/>
              <a:t> and Alexander </a:t>
            </a:r>
            <a:r>
              <a:rPr lang="en-US" sz="1800" dirty="0" err="1"/>
              <a:t>Gelbukh</a:t>
            </a:r>
            <a:r>
              <a:rPr lang="en-US" sz="1800" dirty="0"/>
              <a:t>. Computational linguistics: Models, Resources, Applications IPN-UNAM-FCE, 2004, 186 pp.</a:t>
            </a:r>
          </a:p>
        </p:txBody>
      </p:sp>
    </p:spTree>
    <p:extLst>
      <p:ext uri="{BB962C8B-B14F-4D97-AF65-F5344CB8AC3E}">
        <p14:creationId xmlns:p14="http://schemas.microsoft.com/office/powerpoint/2010/main" val="336230698"/>
      </p:ext>
    </p:extLst>
  </p:cSld>
  <p:clrMapOvr>
    <a:masterClrMapping/>
  </p:clrMapOvr>
</p:sld>
</file>

<file path=ppt/theme/theme1.xml><?xml version="1.0" encoding="utf-8"?>
<a:theme xmlns:a="http://schemas.openxmlformats.org/drawingml/2006/main" name="tf22874644">
  <a:themeElements>
    <a:clrScheme name="Custom 27">
      <a:dk1>
        <a:sysClr val="windowText" lastClr="000000"/>
      </a:dk1>
      <a:lt1>
        <a:sysClr val="window" lastClr="FFFFFF"/>
      </a:lt1>
      <a:dk2>
        <a:srgbClr val="1F497D"/>
      </a:dk2>
      <a:lt2>
        <a:srgbClr val="EEECE1"/>
      </a:lt2>
      <a:accent1>
        <a:srgbClr val="4F81BD"/>
      </a:accent1>
      <a:accent2>
        <a:srgbClr val="C0504D"/>
      </a:accent2>
      <a:accent3>
        <a:srgbClr val="76923C"/>
      </a:accent3>
      <a:accent4>
        <a:srgbClr val="8064A2"/>
      </a:accent4>
      <a:accent5>
        <a:srgbClr val="4BACC6"/>
      </a:accent5>
      <a:accent6>
        <a:srgbClr val="F79646"/>
      </a:accent6>
      <a:hlink>
        <a:srgbClr val="0000FF"/>
      </a:hlink>
      <a:folHlink>
        <a:srgbClr val="800080"/>
      </a:folHlink>
    </a:clrScheme>
    <a:fontScheme name="Custom 9">
      <a:majorFont>
        <a:latin typeface="Impact"/>
        <a:ea typeface=""/>
        <a:cs typeface=""/>
      </a:majorFont>
      <a:minorFont>
        <a:latin typeface="Arial"/>
        <a:ea typeface=""/>
        <a:cs typeface=""/>
      </a:minorFont>
    </a:fontScheme>
    <a:fmtScheme name="Crop">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34925" cap="flat" cmpd="sng" algn="in">
          <a:solidFill>
            <a:schemeClr val="phClr"/>
          </a:solidFill>
          <a:prstDash val="solid"/>
        </a:ln>
        <a:ln w="19050" cap="flat" cmpd="sng" algn="in">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3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spDef>
      <a:spPr/>
      <a:bodyPr rtlCol="0" anchor="ctr"/>
      <a:lstStyle>
        <a:defPPr algn="ctr">
          <a:defRPr/>
        </a:defPPr>
      </a:lstStyle>
      <a:style>
        <a:lnRef idx="2">
          <a:schemeClr val="dk1">
            <a:shade val="50000"/>
          </a:schemeClr>
        </a:lnRef>
        <a:fillRef idx="1">
          <a:schemeClr val="dk1"/>
        </a:fillRef>
        <a:effectRef idx="0">
          <a:schemeClr val="dk1"/>
        </a:effectRef>
        <a:fontRef idx="minor">
          <a:schemeClr val="lt1"/>
        </a:fontRef>
      </a:style>
    </a:spDef>
  </a:objectDefaults>
  <a:extraClrSchemeLst/>
  <a:extLst>
    <a:ext uri="{05A4C25C-085E-4340-85A3-A5531E510DB2}">
      <thm15:themeFamily xmlns:thm15="http://schemas.microsoft.com/office/thememl/2012/main" name="Office_30307872_TF22874644" id="{93FE1A9D-736E-40CB-B67C-057CF5914018}" vid="{87467582-AE40-484C-8492-F76A7EBDCB0E}"/>
    </a:ext>
  </a:extLst>
</a:theme>
</file>

<file path=ppt/theme/theme2.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DEEA25CC0A0AC24199CDC46C25B8B0BC" ma:contentTypeVersion="10" ma:contentTypeDescription="Create a new document." ma:contentTypeScope="" ma:versionID="e3b47856d4cf355c0dacb39e1084d14f">
  <xsd:schema xmlns:xsd="http://www.w3.org/2001/XMLSchema" xmlns:xs="http://www.w3.org/2001/XMLSchema" xmlns:p="http://schemas.microsoft.com/office/2006/metadata/properties" xmlns:ns1="http://schemas.microsoft.com/sharepoint/v3" xmlns:ns2="6dc4bcd6-49db-4c07-9060-8acfc67cef9f" xmlns:ns3="fb0879af-3eba-417a-a55a-ffe6dcd6ca77" targetNamespace="http://schemas.microsoft.com/office/2006/metadata/properties" ma:root="true" ma:fieldsID="a845a615265fdb1f7b12cc65ac20ecbd" ns1:_="" ns2:_="" ns3:_="">
    <xsd:import namespace="http://schemas.microsoft.com/sharepoint/v3"/>
    <xsd:import namespace="6dc4bcd6-49db-4c07-9060-8acfc67cef9f"/>
    <xsd:import namespace="fb0879af-3eba-417a-a55a-ffe6dcd6ca77"/>
    <xsd:element name="properties">
      <xsd:complexType>
        <xsd:sequence>
          <xsd:element name="documentManagement">
            <xsd:complexType>
              <xsd:all>
                <xsd:element ref="ns2:MediaServiceMetadata" minOccurs="0"/>
                <xsd:element ref="ns2:MediaServiceFastMetadata" minOccurs="0"/>
                <xsd:element ref="ns2:MediaServiceOCR" minOccurs="0"/>
                <xsd:element ref="ns3:SharedWithUsers" minOccurs="0"/>
                <xsd:element ref="ns3:SharedWithDetails" minOccurs="0"/>
                <xsd:element ref="ns3:LastSharedByUser" minOccurs="0"/>
                <xsd:element ref="ns3:LastSharedByTime" minOccurs="0"/>
                <xsd:element ref="ns1:_ip_UnifiedCompliancePolicyProperties" minOccurs="0"/>
                <xsd:element ref="ns1:_ip_UnifiedCompliancePolicyUIAction" minOccurs="0"/>
                <xsd:element ref="ns2:MediaServiceAutoTag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15" nillable="true" ma:displayName="Unified Compliance Policy Properties" ma:hidden="true" ma:internalName="_ip_UnifiedCompliancePolicyProperties">
      <xsd:simpleType>
        <xsd:restriction base="dms:Note"/>
      </xsd:simpleType>
    </xsd:element>
    <xsd:element name="_ip_UnifiedCompliancePolicyUIAction" ma:index="16"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6dc4bcd6-49db-4c07-9060-8acfc67cef9f"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internalName="MediaServiceOCR" ma:readOnly="true">
      <xsd:simpleType>
        <xsd:restriction base="dms:Note">
          <xsd:maxLength value="255"/>
        </xsd:restriction>
      </xsd:simpleType>
    </xsd:element>
    <xsd:element name="MediaServiceAutoTags" ma:index="17" nillable="true" ma:displayName="MediaServiceAutoTags" ma:internalName="MediaServiceAutoTag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fb0879af-3eba-417a-a55a-ffe6dcd6ca77" elementFormDefault="qualified">
    <xsd:import namespace="http://schemas.microsoft.com/office/2006/documentManagement/types"/>
    <xsd:import namespace="http://schemas.microsoft.com/office/infopath/2007/PartnerControls"/>
    <xsd:element name="SharedWithUsers" ma:index="11"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2" nillable="true" ma:displayName="Shared With Details" ma:internalName="SharedWithDetails" ma:readOnly="true">
      <xsd:simpleType>
        <xsd:restriction base="dms:Note">
          <xsd:maxLength value="255"/>
        </xsd:restriction>
      </xsd:simpleType>
    </xsd:element>
    <xsd:element name="LastSharedByUser" ma:index="13" nillable="true" ma:displayName="Last Shared By User" ma:hidden="true" ma:internalName="LastSharedByUser" ma:readOnly="true">
      <xsd:simpleType>
        <xsd:restriction base="dms:Note"/>
      </xsd:simpleType>
    </xsd:element>
    <xsd:element name="LastSharedByTime" ma:index="14" nillable="true" ma:displayName="Last Shared By Time" ma:hidden="true" ma:internalName="LastSharedByTime" ma:readOnly="true">
      <xsd:simpleType>
        <xsd:restriction base="dms:DateTim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_ip_UnifiedCompliancePolicyProperties xmlns="http://schemas.microsoft.com/sharepoint/v3"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B385ACAB-C996-4B2F-9E78-9D032D37D87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6dc4bcd6-49db-4c07-9060-8acfc67cef9f"/>
    <ds:schemaRef ds:uri="fb0879af-3eba-417a-a55a-ffe6dcd6ca77"/>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B58E1E7B-2E87-4FF3-8F3F-2C35BCD32914}">
  <ds:schemaRefs>
    <ds:schemaRef ds:uri="http://www.w3.org/XML/1998/namespace"/>
    <ds:schemaRef ds:uri="http://schemas.microsoft.com/office/2006/documentManagement/types"/>
    <ds:schemaRef ds:uri="http://purl.org/dc/terms/"/>
    <ds:schemaRef ds:uri="http://schemas.microsoft.com/sharepoint/v3"/>
    <ds:schemaRef ds:uri="http://schemas.microsoft.com/office/infopath/2007/PartnerControls"/>
    <ds:schemaRef ds:uri="http://schemas.openxmlformats.org/package/2006/metadata/core-properties"/>
    <ds:schemaRef ds:uri="fb0879af-3eba-417a-a55a-ffe6dcd6ca77"/>
    <ds:schemaRef ds:uri="http://schemas.microsoft.com/office/2006/metadata/properties"/>
    <ds:schemaRef ds:uri="6dc4bcd6-49db-4c07-9060-8acfc67cef9f"/>
    <ds:schemaRef ds:uri="http://purl.org/dc/dcmitype/"/>
    <ds:schemaRef ds:uri="http://purl.org/dc/elements/1.1/"/>
  </ds:schemaRefs>
</ds:datastoreItem>
</file>

<file path=customXml/itemProps3.xml><?xml version="1.0" encoding="utf-8"?>
<ds:datastoreItem xmlns:ds="http://schemas.openxmlformats.org/officeDocument/2006/customXml" ds:itemID="{B3C31DB6-321D-4487-B0E2-6DD8623328A9}">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tf22874644</Template>
  <TotalTime>0</TotalTime>
  <Words>336</Words>
  <Application>Microsoft Office PowerPoint</Application>
  <PresentationFormat>Широкоэкранный</PresentationFormat>
  <Paragraphs>49</Paragraphs>
  <Slides>10</Slides>
  <Notes>2</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10</vt:i4>
      </vt:variant>
    </vt:vector>
  </HeadingPairs>
  <TitlesOfParts>
    <vt:vector size="15" baseType="lpstr">
      <vt:lpstr>Arial</vt:lpstr>
      <vt:lpstr>Calibri</vt:lpstr>
      <vt:lpstr>Franklin Gothic Book</vt:lpstr>
      <vt:lpstr>Impact</vt:lpstr>
      <vt:lpstr>tf22874644</vt:lpstr>
      <vt:lpstr>Language resources</vt:lpstr>
      <vt:lpstr>Application of NLP </vt:lpstr>
      <vt:lpstr>Deep Learning in NLP </vt:lpstr>
      <vt:lpstr>Vector representation (text embeddings)  </vt:lpstr>
      <vt:lpstr>Word2Vec</vt:lpstr>
      <vt:lpstr>machine translation </vt:lpstr>
      <vt:lpstr>Презентация PowerPoint</vt:lpstr>
      <vt:lpstr>Neural network-based translation methods </vt:lpstr>
      <vt:lpstr>Презентация PowerPoint</vt:lpstr>
      <vt:lpstr>Questions?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created xsi:type="dcterms:W3CDTF">2020-07-06T05:37:12Z</dcterms:created>
  <dcterms:modified xsi:type="dcterms:W3CDTF">2021-05-03T07:40:32Z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0x010100DEEA25CC0A0AC24199CDC46C25B8B0BC</vt:lpwstr>
  </property>
</Properties>
</file>