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notesMasterIdLst>
    <p:notesMasterId r:id="rId17"/>
  </p:notesMasterIdLst>
  <p:handoutMasterIdLst>
    <p:handoutMasterId r:id="rId18"/>
  </p:handoutMasterIdLst>
  <p:sldIdLst>
    <p:sldId id="263" r:id="rId5"/>
    <p:sldId id="282" r:id="rId6"/>
    <p:sldId id="283" r:id="rId7"/>
    <p:sldId id="284" r:id="rId8"/>
    <p:sldId id="285" r:id="rId9"/>
    <p:sldId id="286" r:id="rId10"/>
    <p:sldId id="287" r:id="rId11"/>
    <p:sldId id="288" r:id="rId12"/>
    <p:sldId id="289" r:id="rId13"/>
    <p:sldId id="290" r:id="rId14"/>
    <p:sldId id="291" r:id="rId15"/>
    <p:sldId id="281" r:id="rId16"/>
  </p:sldIdLst>
  <p:sldSz cx="12192000" cy="6858000"/>
  <p:notesSz cx="6858000" cy="9144000"/>
  <p:defaultTextStyle>
    <a:defPPr rtl="0">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EFEDE3"/>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06799F8-075E-4A3A-A7F6-7FBC6576F1A4}">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9" autoAdjust="0"/>
    <p:restoredTop sz="94674"/>
  </p:normalViewPr>
  <p:slideViewPr>
    <p:cSldViewPr snapToGrid="0">
      <p:cViewPr varScale="1">
        <p:scale>
          <a:sx n="74" d="100"/>
          <a:sy n="74" d="100"/>
        </p:scale>
        <p:origin x="576" y="5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76" d="100"/>
          <a:sy n="76" d="100"/>
        </p:scale>
        <p:origin x="40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3E47F476-161E-4A04-A0FB-965A0EEB43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a:p>
        </p:txBody>
      </p:sp>
      <p:sp>
        <p:nvSpPr>
          <p:cNvPr id="3" name="Дата 2">
            <a:extLst>
              <a:ext uri="{FF2B5EF4-FFF2-40B4-BE49-F238E27FC236}">
                <a16:creationId xmlns:a16="http://schemas.microsoft.com/office/drawing/2014/main" id="{832E49AB-875B-42C8-941C-0DE0DBD2D3F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884D98C1-1D35-4AC1-86CE-3983443D2DC2}" type="datetime1">
              <a:rPr lang="ru-RU" smtClean="0"/>
              <a:t>03.05.2021</a:t>
            </a:fld>
            <a:endParaRPr lang="ru-RU"/>
          </a:p>
        </p:txBody>
      </p:sp>
      <p:sp>
        <p:nvSpPr>
          <p:cNvPr id="4" name="Нижний колонтитул 3">
            <a:extLst>
              <a:ext uri="{FF2B5EF4-FFF2-40B4-BE49-F238E27FC236}">
                <a16:creationId xmlns:a16="http://schemas.microsoft.com/office/drawing/2014/main" id="{23EFBA4A-EC84-4A1C-951D-F76333FEEC6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a:p>
        </p:txBody>
      </p:sp>
      <p:sp>
        <p:nvSpPr>
          <p:cNvPr id="5" name="Номер слайда 4">
            <a:extLst>
              <a:ext uri="{FF2B5EF4-FFF2-40B4-BE49-F238E27FC236}">
                <a16:creationId xmlns:a16="http://schemas.microsoft.com/office/drawing/2014/main" id="{60085306-E124-4DA3-9455-10E28A78FE3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5FAA0D8-202C-4D3D-887A-429ECB6FFB65}" type="slidenum">
              <a:rPr lang="ru-RU" smtClean="0"/>
              <a:t>‹#›</a:t>
            </a:fld>
            <a:endParaRPr lang="ru-RU"/>
          </a:p>
        </p:txBody>
      </p:sp>
    </p:spTree>
    <p:extLst>
      <p:ext uri="{BB962C8B-B14F-4D97-AF65-F5344CB8AC3E}">
        <p14:creationId xmlns:p14="http://schemas.microsoft.com/office/powerpoint/2010/main" val="22334069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noProof="0"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208F80-7E6B-44D5-A446-1C0594CA0811}" type="datetime1">
              <a:rPr lang="ru-RU" smtClean="0"/>
              <a:pPr/>
              <a:t>03.05.2021</a:t>
            </a:fld>
            <a:endParaRPr lang="ru-RU"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ru-RU" noProof="0"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ru-RU" noProof="0" dirty="0"/>
              <a:t>Образец текста</a:t>
            </a:r>
          </a:p>
          <a:p>
            <a:pPr lvl="1" rtl="0"/>
            <a:r>
              <a:rPr lang="ru-RU" noProof="0" dirty="0"/>
              <a:t>Второй уровень</a:t>
            </a:r>
          </a:p>
          <a:p>
            <a:pPr lvl="2" rtl="0"/>
            <a:r>
              <a:rPr lang="ru-RU" noProof="0" dirty="0"/>
              <a:t>Третий уровень</a:t>
            </a:r>
          </a:p>
          <a:p>
            <a:pPr lvl="3" rtl="0"/>
            <a:r>
              <a:rPr lang="ru-RU" noProof="0" dirty="0"/>
              <a:t>Четвертый уровень</a:t>
            </a:r>
          </a:p>
          <a:p>
            <a:pPr lvl="4" rtl="0"/>
            <a:r>
              <a:rPr lang="ru-RU" noProof="0" dirty="0"/>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noProof="0"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6014E932-560F-4669-93FB-097F2F5C1185}" type="slidenum">
              <a:rPr lang="ru-RU" noProof="0" smtClean="0"/>
              <a:t>‹#›</a:t>
            </a:fld>
            <a:endParaRPr lang="ru-RU" noProof="0" dirty="0"/>
          </a:p>
        </p:txBody>
      </p:sp>
    </p:spTree>
    <p:extLst>
      <p:ext uri="{BB962C8B-B14F-4D97-AF65-F5344CB8AC3E}">
        <p14:creationId xmlns:p14="http://schemas.microsoft.com/office/powerpoint/2010/main" val="4198645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6014E932-560F-4669-93FB-097F2F5C1185}" type="slidenum">
              <a:rPr lang="ru-RU" smtClean="0"/>
              <a:t>1</a:t>
            </a:fld>
            <a:endParaRPr lang="ru-RU" dirty="0"/>
          </a:p>
        </p:txBody>
      </p:sp>
    </p:spTree>
    <p:extLst>
      <p:ext uri="{BB962C8B-B14F-4D97-AF65-F5344CB8AC3E}">
        <p14:creationId xmlns:p14="http://schemas.microsoft.com/office/powerpoint/2010/main" val="1163202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6014E932-560F-4669-93FB-097F2F5C1185}" type="slidenum">
              <a:rPr lang="ru-RU" smtClean="0"/>
              <a:t>12</a:t>
            </a:fld>
            <a:endParaRPr lang="ru-RU" dirty="0"/>
          </a:p>
        </p:txBody>
      </p:sp>
    </p:spTree>
    <p:extLst>
      <p:ext uri="{BB962C8B-B14F-4D97-AF65-F5344CB8AC3E}">
        <p14:creationId xmlns:p14="http://schemas.microsoft.com/office/powerpoint/2010/main" val="37182162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hasCustomPrompt="1"/>
          </p:nvPr>
        </p:nvSpPr>
        <p:spPr>
          <a:xfrm>
            <a:off x="1915128" y="1397977"/>
            <a:ext cx="8361229" cy="3007447"/>
          </a:xfrm>
        </p:spPr>
        <p:txBody>
          <a:bodyPr rtlCol="0" anchor="ctr" anchorCtr="0">
            <a:noAutofit/>
          </a:bodyPr>
          <a:lstStyle>
            <a:lvl1pPr algn="ctr">
              <a:defRPr sz="6600" cap="none" baseline="0">
                <a:solidFill>
                  <a:schemeClr val="tx2"/>
                </a:solidFill>
              </a:defRPr>
            </a:lvl1pPr>
          </a:lstStyle>
          <a:p>
            <a:pPr rtl="0"/>
            <a:r>
              <a:rPr lang="ru-RU" noProof="0"/>
              <a:t>Щелкните, чтобы изменить стиль образца заголовка</a:t>
            </a:r>
          </a:p>
        </p:txBody>
      </p:sp>
      <p:sp>
        <p:nvSpPr>
          <p:cNvPr id="3" name="Подзаголовок 2"/>
          <p:cNvSpPr>
            <a:spLocks noGrp="1"/>
          </p:cNvSpPr>
          <p:nvPr>
            <p:ph type="subTitle" idx="1"/>
          </p:nvPr>
        </p:nvSpPr>
        <p:spPr>
          <a:xfrm>
            <a:off x="2679906" y="4475023"/>
            <a:ext cx="6831673" cy="1086237"/>
          </a:xfrm>
        </p:spPr>
        <p:txBody>
          <a:bodyPr rtlCol="0">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p>
        </p:txBody>
      </p:sp>
      <p:sp>
        <p:nvSpPr>
          <p:cNvPr id="4" name="Дата 3"/>
          <p:cNvSpPr>
            <a:spLocks noGrp="1"/>
          </p:cNvSpPr>
          <p:nvPr>
            <p:ph type="dt" sz="half" idx="10"/>
          </p:nvPr>
        </p:nvSpPr>
        <p:spPr>
          <a:xfrm>
            <a:off x="752858" y="6453386"/>
            <a:ext cx="1607944" cy="404614"/>
          </a:xfrm>
        </p:spPr>
        <p:txBody>
          <a:bodyPr rtlCol="0"/>
          <a:lstStyle>
            <a:lvl1pPr>
              <a:defRPr baseline="0">
                <a:solidFill>
                  <a:schemeClr val="tx2"/>
                </a:solidFill>
              </a:defRPr>
            </a:lvl1pPr>
          </a:lstStyle>
          <a:p>
            <a:pPr rtl="0"/>
            <a:fld id="{8A44D028-484A-4016-A0FD-DCEBE353592D}" type="datetime1">
              <a:rPr lang="ru-RU" noProof="0" smtClean="0"/>
              <a:t>03.05.2021</a:t>
            </a:fld>
            <a:endParaRPr lang="ru-RU" noProof="0"/>
          </a:p>
        </p:txBody>
      </p:sp>
      <p:sp>
        <p:nvSpPr>
          <p:cNvPr id="5" name="Нижний колонтитул 4"/>
          <p:cNvSpPr>
            <a:spLocks noGrp="1"/>
          </p:cNvSpPr>
          <p:nvPr>
            <p:ph type="ftr" sz="quarter" idx="11"/>
          </p:nvPr>
        </p:nvSpPr>
        <p:spPr>
          <a:xfrm>
            <a:off x="2584054" y="6453386"/>
            <a:ext cx="7023377" cy="404614"/>
          </a:xfrm>
        </p:spPr>
        <p:txBody>
          <a:bodyPr rtlCol="0"/>
          <a:lstStyle>
            <a:lvl1pPr algn="ctr">
              <a:defRPr baseline="0">
                <a:solidFill>
                  <a:schemeClr val="tx2"/>
                </a:solidFill>
              </a:defRPr>
            </a:lvl1pPr>
          </a:lstStyle>
          <a:p>
            <a:pPr rtl="0"/>
            <a:r>
              <a:rPr lang="ru-RU" noProof="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baseline="0">
                <a:solidFill>
                  <a:schemeClr val="tx2"/>
                </a:solidFill>
              </a:defRPr>
            </a:lvl1pPr>
          </a:lstStyle>
          <a:p>
            <a:pPr rtl="0"/>
            <a:fld id="{B38049E5-7B53-4E85-8972-7D6C4BCE5BB9}" type="slidenum">
              <a:rPr lang="ru-RU" noProof="0" smtClean="0"/>
              <a:t>‹#›</a:t>
            </a:fld>
            <a:endParaRPr lang="ru-RU" noProof="0"/>
          </a:p>
        </p:txBody>
      </p:sp>
      <p:sp>
        <p:nvSpPr>
          <p:cNvPr id="13" name="Г-образная фигура 12">
            <a:extLst>
              <a:ext uri="{FF2B5EF4-FFF2-40B4-BE49-F238E27FC236}">
                <a16:creationId xmlns:a16="http://schemas.microsoft.com/office/drawing/2014/main" id="{79965FD7-DA9A-4AFB-B8C8-34AC1FEE9F72}"/>
              </a:ext>
            </a:extLst>
          </p:cNvPr>
          <p:cNvSpPr/>
          <p:nvPr userDrawn="1"/>
        </p:nvSpPr>
        <p:spPr>
          <a:xfrm flipV="1">
            <a:off x="887674" y="726883"/>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15" name="Г-образная фигура 14">
            <a:extLst>
              <a:ext uri="{FF2B5EF4-FFF2-40B4-BE49-F238E27FC236}">
                <a16:creationId xmlns:a16="http://schemas.microsoft.com/office/drawing/2014/main" id="{92465177-72B9-4DCF-8F98-0C79F3EE32EC}"/>
              </a:ext>
            </a:extLst>
          </p:cNvPr>
          <p:cNvSpPr/>
          <p:nvPr userDrawn="1"/>
        </p:nvSpPr>
        <p:spPr>
          <a:xfrm rot="10800000" flipV="1">
            <a:off x="8532326" y="1820272"/>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8" name="Г-образная фигура 7">
            <a:extLst>
              <a:ext uri="{FF2B5EF4-FFF2-40B4-BE49-F238E27FC236}">
                <a16:creationId xmlns:a16="http://schemas.microsoft.com/office/drawing/2014/main" id="{B5516E7A-AEB0-4772-8098-8B0F8B5F1126}"/>
              </a:ext>
            </a:extLst>
          </p:cNvPr>
          <p:cNvSpPr/>
          <p:nvPr userDrawn="1"/>
        </p:nvSpPr>
        <p:spPr>
          <a:xfrm flipV="1">
            <a:off x="752858" y="609652"/>
            <a:ext cx="3152309"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12" name="Г-образная фигура 11">
            <a:extLst>
              <a:ext uri="{FF2B5EF4-FFF2-40B4-BE49-F238E27FC236}">
                <a16:creationId xmlns:a16="http://schemas.microsoft.com/office/drawing/2014/main" id="{E864F603-D3F0-4241-9005-3F6C3BD62BEF}"/>
              </a:ext>
            </a:extLst>
          </p:cNvPr>
          <p:cNvSpPr/>
          <p:nvPr userDrawn="1"/>
        </p:nvSpPr>
        <p:spPr>
          <a:xfrm flipH="1">
            <a:off x="8286318" y="1685652"/>
            <a:ext cx="3152309"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Tree>
    <p:extLst>
      <p:ext uri="{BB962C8B-B14F-4D97-AF65-F5344CB8AC3E}">
        <p14:creationId xmlns:p14="http://schemas.microsoft.com/office/powerpoint/2010/main" val="90129581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1371600" y="685800"/>
            <a:ext cx="9601200" cy="1485900"/>
          </a:xfrm>
        </p:spPr>
        <p:txBody>
          <a:bodyPr rtlCol="0">
            <a:normAutofit/>
          </a:bodyPr>
          <a:lstStyle>
            <a:lvl1pPr>
              <a:defRPr sz="4800">
                <a:solidFill>
                  <a:schemeClr val="tx2"/>
                </a:solidFill>
              </a:defRPr>
            </a:lvl1pPr>
          </a:lstStyle>
          <a:p>
            <a:pPr rtl="0"/>
            <a:r>
              <a:rPr lang="ru-RU" noProof="0" dirty="0"/>
              <a:t>Щелкните, чтобы изменить стиль образца заголовка</a:t>
            </a:r>
          </a:p>
        </p:txBody>
      </p:sp>
      <p:sp>
        <p:nvSpPr>
          <p:cNvPr id="3" name="Текст 2"/>
          <p:cNvSpPr>
            <a:spLocks noGrp="1"/>
          </p:cNvSpPr>
          <p:nvPr>
            <p:ph type="body" idx="1"/>
          </p:nvPr>
        </p:nvSpPr>
        <p:spPr>
          <a:xfrm>
            <a:off x="1371600"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4" name="Объект 3"/>
          <p:cNvSpPr>
            <a:spLocks noGrp="1"/>
          </p:cNvSpPr>
          <p:nvPr>
            <p:ph sz="half" idx="2"/>
          </p:nvPr>
        </p:nvSpPr>
        <p:spPr>
          <a:xfrm>
            <a:off x="1371600"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5" name="Текст 4"/>
          <p:cNvSpPr>
            <a:spLocks noGrp="1"/>
          </p:cNvSpPr>
          <p:nvPr>
            <p:ph type="body" sz="quarter" idx="3"/>
          </p:nvPr>
        </p:nvSpPr>
        <p:spPr>
          <a:xfrm>
            <a:off x="6525014"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6" name="Объект 5"/>
          <p:cNvSpPr>
            <a:spLocks noGrp="1"/>
          </p:cNvSpPr>
          <p:nvPr>
            <p:ph sz="quarter" idx="4"/>
          </p:nvPr>
        </p:nvSpPr>
        <p:spPr>
          <a:xfrm>
            <a:off x="6525014"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7" name="Дата 6"/>
          <p:cNvSpPr>
            <a:spLocks noGrp="1"/>
          </p:cNvSpPr>
          <p:nvPr>
            <p:ph type="dt" sz="half" idx="10"/>
          </p:nvPr>
        </p:nvSpPr>
        <p:spPr/>
        <p:txBody>
          <a:bodyPr rtlCol="0"/>
          <a:lstStyle/>
          <a:p>
            <a:pPr rtl="0"/>
            <a:fld id="{8AB0B504-960D-4FF3-82DC-E4C3635A674B}" type="datetime1">
              <a:rPr lang="ru-RU" noProof="0" smtClean="0"/>
              <a:t>03.05.2021</a:t>
            </a:fld>
            <a:endParaRPr lang="ru-RU" noProof="0" dirty="0"/>
          </a:p>
        </p:txBody>
      </p:sp>
      <p:sp>
        <p:nvSpPr>
          <p:cNvPr id="8" name="Нижний колонтитул 7"/>
          <p:cNvSpPr>
            <a:spLocks noGrp="1"/>
          </p:cNvSpPr>
          <p:nvPr>
            <p:ph type="ftr" sz="quarter" idx="11"/>
          </p:nvPr>
        </p:nvSpPr>
        <p:spPr/>
        <p:txBody>
          <a:bodyPr rtlCol="0"/>
          <a:lstStyle/>
          <a:p>
            <a:pPr algn="ctr" rtl="0"/>
            <a:r>
              <a:rPr lang="ru-RU" noProof="0" dirty="0"/>
              <a:t>Добавить нижний колонтитул </a:t>
            </a:r>
          </a:p>
        </p:txBody>
      </p:sp>
      <p:sp>
        <p:nvSpPr>
          <p:cNvPr id="9" name="Номер слайда 8"/>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
        <p:nvSpPr>
          <p:cNvPr id="11" name="Г-образная фигура 10">
            <a:extLst>
              <a:ext uri="{FF2B5EF4-FFF2-40B4-BE49-F238E27FC236}">
                <a16:creationId xmlns:a16="http://schemas.microsoft.com/office/drawing/2014/main" id="{91236E78-C797-4C31-BA0C-DB193BAF6D2D}"/>
              </a:ext>
            </a:extLst>
          </p:cNvPr>
          <p:cNvSpPr/>
          <p:nvPr userDrawn="1"/>
        </p:nvSpPr>
        <p:spPr>
          <a:xfrm rot="10800000" flipV="1">
            <a:off x="8391654" y="1873024"/>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0" name="Г-образная фигура 9">
            <a:extLst>
              <a:ext uri="{FF2B5EF4-FFF2-40B4-BE49-F238E27FC236}">
                <a16:creationId xmlns:a16="http://schemas.microsoft.com/office/drawing/2014/main" id="{BFA658F0-F295-40A9-8BA8-1F6CBDFBBE09}"/>
              </a:ext>
            </a:extLst>
          </p:cNvPr>
          <p:cNvSpPr/>
          <p:nvPr userDrawn="1"/>
        </p:nvSpPr>
        <p:spPr>
          <a:xfrm flipH="1">
            <a:off x="8152968" y="1752327"/>
            <a:ext cx="3152309"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2740073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rtlCol="0">
            <a:normAutofit/>
          </a:bodyPr>
          <a:lstStyle>
            <a:lvl1pPr>
              <a:defRPr sz="4800"/>
            </a:lvl1pPr>
          </a:lstStyle>
          <a:p>
            <a:pPr rtl="0"/>
            <a:r>
              <a:rPr lang="ru-RU" noProof="0" dirty="0"/>
              <a:t>Щелкните, чтобы изменить стиль образца заголовка</a:t>
            </a:r>
          </a:p>
        </p:txBody>
      </p:sp>
      <p:sp>
        <p:nvSpPr>
          <p:cNvPr id="3" name="Дата 2"/>
          <p:cNvSpPr>
            <a:spLocks noGrp="1"/>
          </p:cNvSpPr>
          <p:nvPr>
            <p:ph type="dt" sz="half" idx="10"/>
          </p:nvPr>
        </p:nvSpPr>
        <p:spPr/>
        <p:txBody>
          <a:bodyPr rtlCol="0"/>
          <a:lstStyle/>
          <a:p>
            <a:pPr rtl="0"/>
            <a:fld id="{48ADF7B7-CD0A-4A43-BE35-20EDFB8432A1}" type="datetime1">
              <a:rPr lang="ru-RU" noProof="0" smtClean="0"/>
              <a:t>03.05.2021</a:t>
            </a:fld>
            <a:endParaRPr lang="ru-RU" noProof="0" dirty="0"/>
          </a:p>
        </p:txBody>
      </p:sp>
      <p:sp>
        <p:nvSpPr>
          <p:cNvPr id="4" name="Нижний колонтитул 3"/>
          <p:cNvSpPr>
            <a:spLocks noGrp="1"/>
          </p:cNvSpPr>
          <p:nvPr>
            <p:ph type="ftr" sz="quarter" idx="11"/>
          </p:nvPr>
        </p:nvSpPr>
        <p:spPr/>
        <p:txBody>
          <a:bodyPr rtlCol="0"/>
          <a:lstStyle/>
          <a:p>
            <a:pPr algn="ctr" rtl="0"/>
            <a:r>
              <a:rPr lang="ru-RU" noProof="0" dirty="0"/>
              <a:t>Добавить нижний колонтитул </a:t>
            </a:r>
          </a:p>
        </p:txBody>
      </p:sp>
      <p:sp>
        <p:nvSpPr>
          <p:cNvPr id="5" name="Номер слайда 4"/>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25725443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rtlCol="0"/>
          <a:lstStyle/>
          <a:p>
            <a:pPr rtl="0"/>
            <a:fld id="{786F59C7-98D5-4FFA-80E3-9889813E74BE}" type="datetime1">
              <a:rPr lang="ru-RU" noProof="0" smtClean="0"/>
              <a:t>03.05.2021</a:t>
            </a:fld>
            <a:endParaRPr lang="ru-RU" noProof="0" dirty="0"/>
          </a:p>
        </p:txBody>
      </p:sp>
      <p:sp>
        <p:nvSpPr>
          <p:cNvPr id="3" name="Нижний колонтитул 2"/>
          <p:cNvSpPr>
            <a:spLocks noGrp="1"/>
          </p:cNvSpPr>
          <p:nvPr>
            <p:ph type="ftr" sz="quarter" idx="11"/>
          </p:nvPr>
        </p:nvSpPr>
        <p:spPr/>
        <p:txBody>
          <a:bodyPr rtlCol="0"/>
          <a:lstStyle/>
          <a:p>
            <a:pPr algn="ctr" rtl="0"/>
            <a:r>
              <a:rPr lang="ru-RU" noProof="0" dirty="0"/>
              <a:t>Добавить нижний колонтитул </a:t>
            </a:r>
          </a:p>
        </p:txBody>
      </p:sp>
      <p:sp>
        <p:nvSpPr>
          <p:cNvPr id="4" name="Номер слайда 3"/>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3990140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второй вариант">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Г-образная фигура 9">
            <a:extLst>
              <a:ext uri="{FF2B5EF4-FFF2-40B4-BE49-F238E27FC236}">
                <a16:creationId xmlns:a16="http://schemas.microsoft.com/office/drawing/2014/main" id="{13412040-642F-40C5-8AB5-C0E8D41B481B}"/>
              </a:ext>
            </a:extLst>
          </p:cNvPr>
          <p:cNvSpPr/>
          <p:nvPr userDrawn="1"/>
        </p:nvSpPr>
        <p:spPr>
          <a:xfrm flipV="1">
            <a:off x="870090" y="709300"/>
            <a:ext cx="2772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9" name="Прямоугольник 8" title="Боковая панель">
            <a:extLst>
              <a:ext uri="{FF2B5EF4-FFF2-40B4-BE49-F238E27FC236}">
                <a16:creationId xmlns:a16="http://schemas.microsoft.com/office/drawing/2014/main" id="{BADD331D-DA8D-4D47-A2BB-F4875FDB16A4}"/>
              </a:ext>
            </a:extLst>
          </p:cNvPr>
          <p:cNvSpPr/>
          <p:nvPr userDrawn="1"/>
        </p:nvSpPr>
        <p:spPr>
          <a:xfrm rot="5400000">
            <a:off x="5791174" y="457175"/>
            <a:ext cx="609651" cy="1219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ctrTitle" hasCustomPrompt="1"/>
          </p:nvPr>
        </p:nvSpPr>
        <p:spPr>
          <a:xfrm>
            <a:off x="1397977" y="1151796"/>
            <a:ext cx="9504485" cy="3007447"/>
          </a:xfrm>
        </p:spPr>
        <p:txBody>
          <a:bodyPr rtlCol="0" anchor="ctr" anchorCtr="0">
            <a:noAutofit/>
          </a:bodyPr>
          <a:lstStyle>
            <a:lvl1pPr algn="ctr">
              <a:defRPr sz="6600" cap="none" baseline="0">
                <a:solidFill>
                  <a:schemeClr val="bg1"/>
                </a:solidFill>
              </a:defRPr>
            </a:lvl1pPr>
          </a:lstStyle>
          <a:p>
            <a:pPr rtl="0"/>
            <a:r>
              <a:rPr lang="ru-RU" noProof="0" dirty="0"/>
              <a:t>Щелкните, чтобы изменить стиль образца заголовка</a:t>
            </a:r>
          </a:p>
        </p:txBody>
      </p:sp>
      <p:sp>
        <p:nvSpPr>
          <p:cNvPr id="3" name="Подзаголовок 2"/>
          <p:cNvSpPr>
            <a:spLocks noGrp="1"/>
          </p:cNvSpPr>
          <p:nvPr>
            <p:ph type="subTitle" idx="1"/>
          </p:nvPr>
        </p:nvSpPr>
        <p:spPr>
          <a:xfrm>
            <a:off x="1397977" y="4897053"/>
            <a:ext cx="9504485" cy="1086237"/>
          </a:xfrm>
        </p:spPr>
        <p:txBody>
          <a:bodyPr rtlCol="0">
            <a:normAutofit/>
          </a:bodyPr>
          <a:lstStyle>
            <a:lvl1pPr marL="0" indent="0" algn="ctr">
              <a:lnSpc>
                <a:spcPct val="112000"/>
              </a:lnSpc>
              <a:spcBef>
                <a:spcPts val="0"/>
              </a:spcBef>
              <a:spcAft>
                <a:spcPts val="0"/>
              </a:spcAft>
              <a:buNone/>
              <a:defRPr sz="23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endParaRPr lang="ru-RU" noProof="0" dirty="0"/>
          </a:p>
        </p:txBody>
      </p:sp>
      <p:sp>
        <p:nvSpPr>
          <p:cNvPr id="4" name="Дата 3"/>
          <p:cNvSpPr>
            <a:spLocks noGrp="1"/>
          </p:cNvSpPr>
          <p:nvPr>
            <p:ph type="dt" sz="half" idx="10"/>
          </p:nvPr>
        </p:nvSpPr>
        <p:spPr>
          <a:xfrm>
            <a:off x="752858" y="6453386"/>
            <a:ext cx="1607944" cy="404614"/>
          </a:xfrm>
        </p:spPr>
        <p:txBody>
          <a:bodyPr rtlCol="0"/>
          <a:lstStyle>
            <a:lvl1pPr>
              <a:defRPr baseline="0">
                <a:solidFill>
                  <a:schemeClr val="bg1"/>
                </a:solidFill>
              </a:defRPr>
            </a:lvl1pPr>
          </a:lstStyle>
          <a:p>
            <a:pPr rtl="0"/>
            <a:fld id="{7FB405CF-C7E9-4233-9137-7641E9EC63E9}" type="datetime1">
              <a:rPr lang="ru-RU" noProof="0" smtClean="0"/>
              <a:t>03.05.2021</a:t>
            </a:fld>
            <a:endParaRPr lang="ru-RU" noProof="0" dirty="0"/>
          </a:p>
        </p:txBody>
      </p:sp>
      <p:sp>
        <p:nvSpPr>
          <p:cNvPr id="5" name="Нижний колонтитул 4"/>
          <p:cNvSpPr>
            <a:spLocks noGrp="1"/>
          </p:cNvSpPr>
          <p:nvPr>
            <p:ph type="ftr" sz="quarter" idx="11"/>
          </p:nvPr>
        </p:nvSpPr>
        <p:spPr>
          <a:xfrm>
            <a:off x="2584054" y="6453386"/>
            <a:ext cx="7023377" cy="404614"/>
          </a:xfrm>
        </p:spPr>
        <p:txBody>
          <a:bodyPr rtlCol="0"/>
          <a:lstStyle>
            <a:lvl1pPr algn="ctr">
              <a:defRPr baseline="0">
                <a:solidFill>
                  <a:schemeClr val="bg1"/>
                </a:solidFill>
              </a:defRPr>
            </a:lvl1pPr>
          </a:lstStyle>
          <a:p>
            <a:pPr rtl="0"/>
            <a:r>
              <a:rPr lang="ru-RU" noProof="0" dirty="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baseline="0">
                <a:solidFill>
                  <a:schemeClr val="bg1"/>
                </a:solidFill>
              </a:defRPr>
            </a:lvl1pPr>
          </a:lstStyle>
          <a:p>
            <a:pPr rtl="0"/>
            <a:fld id="{B38049E5-7B53-4E85-8972-7D6C4BCE5BB9}" type="slidenum">
              <a:rPr lang="ru-RU" noProof="0" smtClean="0"/>
              <a:pPr/>
              <a:t>‹#›</a:t>
            </a:fld>
            <a:endParaRPr lang="ru-RU" noProof="0" dirty="0"/>
          </a:p>
        </p:txBody>
      </p:sp>
      <p:sp>
        <p:nvSpPr>
          <p:cNvPr id="11" name="Г-образная фигура 10">
            <a:extLst>
              <a:ext uri="{FF2B5EF4-FFF2-40B4-BE49-F238E27FC236}">
                <a16:creationId xmlns:a16="http://schemas.microsoft.com/office/drawing/2014/main" id="{68D376A1-CC76-4C90-B2CF-F89EA13E7942}"/>
              </a:ext>
            </a:extLst>
          </p:cNvPr>
          <p:cNvSpPr/>
          <p:nvPr userDrawn="1"/>
        </p:nvSpPr>
        <p:spPr>
          <a:xfrm rot="10800000" flipV="1">
            <a:off x="8549910" y="1820273"/>
            <a:ext cx="2772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Г-образная фигура 7">
            <a:extLst>
              <a:ext uri="{FF2B5EF4-FFF2-40B4-BE49-F238E27FC236}">
                <a16:creationId xmlns:a16="http://schemas.microsoft.com/office/drawing/2014/main" id="{B5516E7A-AEB0-4772-8098-8B0F8B5F1126}"/>
              </a:ext>
            </a:extLst>
          </p:cNvPr>
          <p:cNvSpPr/>
          <p:nvPr userDrawn="1"/>
        </p:nvSpPr>
        <p:spPr>
          <a:xfrm flipV="1">
            <a:off x="752858" y="609652"/>
            <a:ext cx="3152309"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2" name="Г-образная фигура 11">
            <a:extLst>
              <a:ext uri="{FF2B5EF4-FFF2-40B4-BE49-F238E27FC236}">
                <a16:creationId xmlns:a16="http://schemas.microsoft.com/office/drawing/2014/main" id="{E864F603-D3F0-4241-9005-3F6C3BD62BEF}"/>
              </a:ext>
            </a:extLst>
          </p:cNvPr>
          <p:cNvSpPr/>
          <p:nvPr userDrawn="1"/>
        </p:nvSpPr>
        <p:spPr>
          <a:xfrm flipH="1">
            <a:off x="8286317" y="1685653"/>
            <a:ext cx="3152309"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123350295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1371600" y="685800"/>
            <a:ext cx="9601200" cy="720213"/>
          </a:xfrm>
        </p:spPr>
        <p:txBody>
          <a:bodyPr rtlCol="0">
            <a:noAutofit/>
          </a:bodyPr>
          <a:lstStyle>
            <a:lvl1pPr>
              <a:defRPr sz="4800"/>
            </a:lvl1pPr>
          </a:lstStyle>
          <a:p>
            <a:pPr rtl="0"/>
            <a:r>
              <a:rPr lang="ru-RU" noProof="0" dirty="0"/>
              <a:t>Щелкните, чтобы изменить стиль образца заголовка</a:t>
            </a:r>
          </a:p>
        </p:txBody>
      </p:sp>
      <p:sp>
        <p:nvSpPr>
          <p:cNvPr id="3" name="Объект 2"/>
          <p:cNvSpPr>
            <a:spLocks noGrp="1"/>
          </p:cNvSpPr>
          <p:nvPr>
            <p:ph idx="1"/>
          </p:nvPr>
        </p:nvSpPr>
        <p:spPr>
          <a:xfrm>
            <a:off x="1371600" y="1484671"/>
            <a:ext cx="9601200" cy="4382729"/>
          </a:xfrm>
        </p:spPr>
        <p:txBody>
          <a:bodyPr rtlCol="0"/>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4" name="Дата 3"/>
          <p:cNvSpPr>
            <a:spLocks noGrp="1"/>
          </p:cNvSpPr>
          <p:nvPr>
            <p:ph type="dt" sz="half" idx="10"/>
          </p:nvPr>
        </p:nvSpPr>
        <p:spPr/>
        <p:txBody>
          <a:bodyPr rtlCol="0"/>
          <a:lstStyle/>
          <a:p>
            <a:pPr rtl="0"/>
            <a:fld id="{702538B1-C940-4406-BCB8-DC91D6A15B03}" type="datetime1">
              <a:rPr lang="ru-RU" noProof="0" smtClean="0"/>
              <a:t>03.05.2021</a:t>
            </a:fld>
            <a:endParaRPr lang="ru-RU" noProof="0" dirty="0"/>
          </a:p>
        </p:txBody>
      </p:sp>
      <p:sp>
        <p:nvSpPr>
          <p:cNvPr id="5" name="Нижний колонтитул 4"/>
          <p:cNvSpPr>
            <a:spLocks noGrp="1"/>
          </p:cNvSpPr>
          <p:nvPr>
            <p:ph type="ftr" sz="quarter" idx="11"/>
          </p:nvPr>
        </p:nvSpPr>
        <p:spPr/>
        <p:txBody>
          <a:bodyPr rtlCol="0"/>
          <a:lstStyle/>
          <a:p>
            <a:pPr algn="ctr" rtl="0"/>
            <a:r>
              <a:rPr lang="ru-RU" noProof="0" dirty="0"/>
              <a:t>Добавить нижний колонтитул </a:t>
            </a:r>
          </a:p>
        </p:txBody>
      </p:sp>
      <p:sp>
        <p:nvSpPr>
          <p:cNvPr id="6" name="Номер слайда 5"/>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cxnSp>
        <p:nvCxnSpPr>
          <p:cNvPr id="7" name="Прямая соединительная линия 6">
            <a:extLst>
              <a:ext uri="{FF2B5EF4-FFF2-40B4-BE49-F238E27FC236}">
                <a16:creationId xmlns:a16="http://schemas.microsoft.com/office/drawing/2014/main" id="{CBEFB83C-E1EC-41AC-BFF6-9D094E2D43C6}"/>
              </a:ext>
            </a:extLst>
          </p:cNvPr>
          <p:cNvCxnSpPr/>
          <p:nvPr userDrawn="1"/>
        </p:nvCxnSpPr>
        <p:spPr>
          <a:xfrm>
            <a:off x="1465008" y="1445344"/>
            <a:ext cx="9468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9941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Объект с подписью и рисунком">
    <p:bg bwMode="ltGray">
      <p:bgPr>
        <a:solidFill>
          <a:schemeClr val="bg2"/>
        </a:solidFill>
        <a:effectLst/>
      </p:bgPr>
    </p:bg>
    <p:spTree>
      <p:nvGrpSpPr>
        <p:cNvPr id="1" name=""/>
        <p:cNvGrpSpPr/>
        <p:nvPr/>
      </p:nvGrpSpPr>
      <p:grpSpPr>
        <a:xfrm>
          <a:off x="0" y="0"/>
          <a:ext cx="0" cy="0"/>
          <a:chOff x="0" y="0"/>
          <a:chExt cx="0" cy="0"/>
        </a:xfrm>
      </p:grpSpPr>
      <p:sp>
        <p:nvSpPr>
          <p:cNvPr id="14" name="Прямоугольник 13">
            <a:extLst>
              <a:ext uri="{FF2B5EF4-FFF2-40B4-BE49-F238E27FC236}">
                <a16:creationId xmlns:a16="http://schemas.microsoft.com/office/drawing/2014/main" id="{20A2BD38-4A6C-44EB-900D-A3E3AE37854F}"/>
              </a:ext>
            </a:extLst>
          </p:cNvPr>
          <p:cNvSpPr/>
          <p:nvPr userDrawn="1"/>
        </p:nvSpPr>
        <p:spPr>
          <a:xfrm>
            <a:off x="6581723" y="404614"/>
            <a:ext cx="5191176"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7" name="Овал 26">
            <a:extLst>
              <a:ext uri="{FF2B5EF4-FFF2-40B4-BE49-F238E27FC236}">
                <a16:creationId xmlns:a16="http://schemas.microsoft.com/office/drawing/2014/main" id="{C222C1B9-FA56-4CEA-AD98-25A595D942F8}"/>
              </a:ext>
            </a:extLst>
          </p:cNvPr>
          <p:cNvSpPr/>
          <p:nvPr userDrawn="1"/>
        </p:nvSpPr>
        <p:spPr bwMode="white">
          <a:xfrm>
            <a:off x="7040199" y="564425"/>
            <a:ext cx="4356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Прямоугольник 7" title="Фоновая фигура"/>
          <p:cNvSpPr/>
          <p:nvPr/>
        </p:nvSpPr>
        <p:spPr>
          <a:xfrm>
            <a:off x="0" y="376"/>
            <a:ext cx="6096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hasCustomPrompt="1"/>
          </p:nvPr>
        </p:nvSpPr>
        <p:spPr bwMode="white">
          <a:xfrm>
            <a:off x="586246" y="400665"/>
            <a:ext cx="4858460" cy="1428136"/>
          </a:xfrm>
        </p:spPr>
        <p:txBody>
          <a:bodyPr rtlCol="0" anchor="ctr" anchorCtr="0">
            <a:noAutofit/>
          </a:bodyPr>
          <a:lstStyle>
            <a:lvl1pPr algn="ctr">
              <a:lnSpc>
                <a:spcPct val="84000"/>
              </a:lnSpc>
              <a:defRPr sz="3800" baseline="0">
                <a:solidFill>
                  <a:schemeClr val="bg1"/>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586246" y="2113935"/>
            <a:ext cx="4858460" cy="4247186"/>
          </a:xfrm>
        </p:spPr>
        <p:txBody>
          <a:bodyPr rtlCol="0"/>
          <a:lstStyle>
            <a:lvl1pPr marL="285750" indent="-285750">
              <a:lnSpc>
                <a:spcPct val="100000"/>
              </a:lnSpc>
              <a:spcBef>
                <a:spcPts val="0"/>
              </a:spcBef>
              <a:spcAft>
                <a:spcPts val="100"/>
              </a:spcAft>
              <a:buFont typeface="Arial" panose="020B0604020202020204" pitchFamily="34" charset="0"/>
              <a:buChar char="•"/>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86246" y="6443554"/>
            <a:ext cx="1324322" cy="404614"/>
          </a:xfrm>
        </p:spPr>
        <p:txBody>
          <a:bodyPr rtlCol="0"/>
          <a:lstStyle>
            <a:lvl1pPr>
              <a:defRPr>
                <a:solidFill>
                  <a:schemeClr val="bg1"/>
                </a:solidFill>
              </a:defRPr>
            </a:lvl1pPr>
          </a:lstStyle>
          <a:p>
            <a:pPr rtl="0"/>
            <a:fld id="{D55F6BDF-291F-4C2E-B9D8-9EC1D2DC17B1}"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2825377" y="6453386"/>
            <a:ext cx="2619329"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10187939"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024000" y="0"/>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Рисунок 12">
            <a:extLst>
              <a:ext uri="{FF2B5EF4-FFF2-40B4-BE49-F238E27FC236}">
                <a16:creationId xmlns:a16="http://schemas.microsoft.com/office/drawing/2014/main" id="{9786B981-6A78-425B-97A2-BA24E40DB7AD}"/>
              </a:ext>
            </a:extLst>
          </p:cNvPr>
          <p:cNvSpPr>
            <a:spLocks noGrp="1"/>
          </p:cNvSpPr>
          <p:nvPr>
            <p:ph type="pic" sz="quarter" idx="13"/>
          </p:nvPr>
        </p:nvSpPr>
        <p:spPr>
          <a:xfrm>
            <a:off x="7145761" y="670570"/>
            <a:ext cx="4151312" cy="4248000"/>
          </a:xfrm>
          <a:prstGeom prst="ellipse">
            <a:avLst/>
          </a:prstGeom>
          <a:ln w="38100">
            <a:solidFill>
              <a:schemeClr val="bg2"/>
            </a:solidFill>
          </a:ln>
          <a:effectLst>
            <a:innerShdw blurRad="114300">
              <a:prstClr val="black"/>
            </a:innerShdw>
          </a:effectLst>
        </p:spPr>
        <p:txBody>
          <a:bodyPr rtlCol="0" anchor="ctr" anchorCtr="0"/>
          <a:lstStyle>
            <a:lvl1pPr>
              <a:defRPr>
                <a:solidFill>
                  <a:schemeClr val="bg1"/>
                </a:solidFill>
              </a:defRPr>
            </a:lvl1pPr>
          </a:lstStyle>
          <a:p>
            <a:pPr rtl="0"/>
            <a:r>
              <a:rPr lang="ru-RU" noProof="0"/>
              <a:t>Вставка рисунка</a:t>
            </a:r>
            <a:endParaRPr lang="ru-RU" noProof="0" dirty="0"/>
          </a:p>
        </p:txBody>
      </p:sp>
      <p:sp>
        <p:nvSpPr>
          <p:cNvPr id="17" name="Объект 15">
            <a:extLst>
              <a:ext uri="{FF2B5EF4-FFF2-40B4-BE49-F238E27FC236}">
                <a16:creationId xmlns:a16="http://schemas.microsoft.com/office/drawing/2014/main" id="{A21C7D74-31FD-4638-819B-6F7351A1770B}"/>
              </a:ext>
            </a:extLst>
          </p:cNvPr>
          <p:cNvSpPr>
            <a:spLocks noGrp="1"/>
          </p:cNvSpPr>
          <p:nvPr>
            <p:ph sz="quarter" idx="15"/>
          </p:nvPr>
        </p:nvSpPr>
        <p:spPr>
          <a:xfrm>
            <a:off x="6747294" y="5188236"/>
            <a:ext cx="4858459" cy="1126906"/>
          </a:xfrm>
          <a:solidFill>
            <a:schemeClr val="bg2"/>
          </a:solidFill>
          <a:ln>
            <a:noFill/>
          </a:ln>
          <a:effectLst>
            <a:innerShdw blurRad="114300">
              <a:prstClr val="black"/>
            </a:innerShdw>
          </a:effectLst>
        </p:spPr>
        <p:txBody>
          <a:bodyPr rtlCol="0" anchor="ctr" anchorCtr="0"/>
          <a:lstStyle>
            <a:lvl1pPr marL="0" indent="0" algn="ctr">
              <a:buNone/>
              <a:defRPr sz="1800">
                <a:solidFill>
                  <a:schemeClr val="tx2">
                    <a:lumMod val="50000"/>
                  </a:schemeClr>
                </a:solidFill>
              </a:defRPr>
            </a:lvl1pPr>
            <a:lvl2pPr marL="530352" indent="0" algn="ctr">
              <a:buNone/>
              <a:defRPr sz="1800">
                <a:solidFill>
                  <a:schemeClr val="tx2">
                    <a:lumMod val="50000"/>
                  </a:schemeClr>
                </a:solidFill>
              </a:defRPr>
            </a:lvl2pPr>
            <a:lvl3pPr marL="987552" indent="0" algn="ctr">
              <a:buNone/>
              <a:defRPr sz="1600">
                <a:solidFill>
                  <a:schemeClr val="tx2">
                    <a:lumMod val="50000"/>
                  </a:schemeClr>
                </a:solidFill>
              </a:defRPr>
            </a:lvl3pPr>
            <a:lvl4pPr marL="1444752" indent="0" algn="ctr">
              <a:buNone/>
              <a:defRPr sz="1600">
                <a:solidFill>
                  <a:schemeClr val="tx2">
                    <a:lumMod val="50000"/>
                  </a:schemeClr>
                </a:solidFill>
              </a:defRPr>
            </a:lvl4pPr>
            <a:lvl5pPr marL="1901952" indent="0" algn="ctr">
              <a:buNone/>
              <a:defRPr sz="1400">
                <a:solidFill>
                  <a:schemeClr val="tx2">
                    <a:lumMod val="50000"/>
                  </a:schemeClr>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21" name="Г-образная фигура 20">
            <a:extLst>
              <a:ext uri="{FF2B5EF4-FFF2-40B4-BE49-F238E27FC236}">
                <a16:creationId xmlns:a16="http://schemas.microsoft.com/office/drawing/2014/main" id="{CB430D22-8AAF-444F-A6CE-7C02859083DF}"/>
              </a:ext>
            </a:extLst>
          </p:cNvPr>
          <p:cNvSpPr>
            <a:spLocks noChangeAspect="1"/>
          </p:cNvSpPr>
          <p:nvPr userDrawn="1"/>
        </p:nvSpPr>
        <p:spPr>
          <a:xfrm flipV="1">
            <a:off x="516927" y="335049"/>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3" name="Г-образная фигура 22">
            <a:extLst>
              <a:ext uri="{FF2B5EF4-FFF2-40B4-BE49-F238E27FC236}">
                <a16:creationId xmlns:a16="http://schemas.microsoft.com/office/drawing/2014/main" id="{0D8BA010-8544-4718-9EA3-B0248C963FD4}"/>
              </a:ext>
            </a:extLst>
          </p:cNvPr>
          <p:cNvSpPr>
            <a:spLocks noChangeAspect="1"/>
          </p:cNvSpPr>
          <p:nvPr userDrawn="1"/>
        </p:nvSpPr>
        <p:spPr>
          <a:xfrm flipH="1" flipV="1">
            <a:off x="5085711" y="33029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4" name="Г-образная фигура 23">
            <a:extLst>
              <a:ext uri="{FF2B5EF4-FFF2-40B4-BE49-F238E27FC236}">
                <a16:creationId xmlns:a16="http://schemas.microsoft.com/office/drawing/2014/main" id="{C0FFB550-21A6-456B-BA1A-EF145674866C}"/>
              </a:ext>
            </a:extLst>
          </p:cNvPr>
          <p:cNvSpPr>
            <a:spLocks noChangeAspect="1"/>
          </p:cNvSpPr>
          <p:nvPr userDrawn="1"/>
        </p:nvSpPr>
        <p:spPr>
          <a:xfrm>
            <a:off x="522817" y="1476927"/>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5" name="Г-образная фигура 24">
            <a:extLst>
              <a:ext uri="{FF2B5EF4-FFF2-40B4-BE49-F238E27FC236}">
                <a16:creationId xmlns:a16="http://schemas.microsoft.com/office/drawing/2014/main" id="{70EF88E9-8CAC-422B-A9A6-D9FD1F17DAE2}"/>
              </a:ext>
            </a:extLst>
          </p:cNvPr>
          <p:cNvSpPr>
            <a:spLocks noChangeAspect="1"/>
          </p:cNvSpPr>
          <p:nvPr userDrawn="1"/>
        </p:nvSpPr>
        <p:spPr>
          <a:xfrm flipH="1">
            <a:off x="5081769" y="148200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1808449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Объект с подписью">
    <p:bg bwMode="ltGray">
      <p:bgPr>
        <a:solidFill>
          <a:schemeClr val="bg2"/>
        </a:solidFill>
        <a:effectLst/>
      </p:bgPr>
    </p:bg>
    <p:spTree>
      <p:nvGrpSpPr>
        <p:cNvPr id="1" name=""/>
        <p:cNvGrpSpPr/>
        <p:nvPr/>
      </p:nvGrpSpPr>
      <p:grpSpPr>
        <a:xfrm>
          <a:off x="0" y="0"/>
          <a:ext cx="0" cy="0"/>
          <a:chOff x="0" y="0"/>
          <a:chExt cx="0" cy="0"/>
        </a:xfrm>
      </p:grpSpPr>
      <p:sp>
        <p:nvSpPr>
          <p:cNvPr id="14" name="Прямоугольник 13">
            <a:extLst>
              <a:ext uri="{FF2B5EF4-FFF2-40B4-BE49-F238E27FC236}">
                <a16:creationId xmlns:a16="http://schemas.microsoft.com/office/drawing/2014/main" id="{20A2BD38-4A6C-44EB-900D-A3E3AE37854F}"/>
              </a:ext>
            </a:extLst>
          </p:cNvPr>
          <p:cNvSpPr/>
          <p:nvPr userDrawn="1"/>
        </p:nvSpPr>
        <p:spPr>
          <a:xfrm>
            <a:off x="6581723" y="404614"/>
            <a:ext cx="5191176"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Прямоугольник 7" title="Фоновая фигура"/>
          <p:cNvSpPr/>
          <p:nvPr/>
        </p:nvSpPr>
        <p:spPr>
          <a:xfrm>
            <a:off x="0" y="376"/>
            <a:ext cx="6096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hasCustomPrompt="1"/>
          </p:nvPr>
        </p:nvSpPr>
        <p:spPr bwMode="white">
          <a:xfrm>
            <a:off x="586246" y="400665"/>
            <a:ext cx="4858460" cy="1428136"/>
          </a:xfrm>
        </p:spPr>
        <p:txBody>
          <a:bodyPr rtlCol="0" anchor="ctr" anchorCtr="0">
            <a:noAutofit/>
          </a:bodyPr>
          <a:lstStyle>
            <a:lvl1pPr algn="ctr">
              <a:lnSpc>
                <a:spcPct val="84000"/>
              </a:lnSpc>
              <a:defRPr sz="3800" baseline="0">
                <a:solidFill>
                  <a:schemeClr val="bg1"/>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586246" y="2113935"/>
            <a:ext cx="4858460" cy="4247186"/>
          </a:xfrm>
        </p:spPr>
        <p:txBody>
          <a:bodyPr rtlCol="0"/>
          <a:lstStyle>
            <a:lvl1pPr marL="285750" indent="-285750">
              <a:lnSpc>
                <a:spcPct val="100000"/>
              </a:lnSpc>
              <a:spcBef>
                <a:spcPts val="0"/>
              </a:spcBef>
              <a:spcAft>
                <a:spcPts val="100"/>
              </a:spcAft>
              <a:buFont typeface="Arial" panose="020B0604020202020204" pitchFamily="34" charset="0"/>
              <a:buChar char="•"/>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86246" y="6443554"/>
            <a:ext cx="1324322" cy="404614"/>
          </a:xfrm>
        </p:spPr>
        <p:txBody>
          <a:bodyPr rtlCol="0"/>
          <a:lstStyle>
            <a:lvl1pPr>
              <a:defRPr>
                <a:solidFill>
                  <a:schemeClr val="bg1"/>
                </a:solidFill>
              </a:defRPr>
            </a:lvl1pPr>
          </a:lstStyle>
          <a:p>
            <a:pPr rtl="0"/>
            <a:fld id="{6533E58D-9F3B-48E0-8486-BA34FFA7DE3F}"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2825377" y="6453386"/>
            <a:ext cx="2619329"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10187939"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024000" y="0"/>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Г-образная фигура 20">
            <a:extLst>
              <a:ext uri="{FF2B5EF4-FFF2-40B4-BE49-F238E27FC236}">
                <a16:creationId xmlns:a16="http://schemas.microsoft.com/office/drawing/2014/main" id="{CB430D22-8AAF-444F-A6CE-7C02859083DF}"/>
              </a:ext>
            </a:extLst>
          </p:cNvPr>
          <p:cNvSpPr>
            <a:spLocks noChangeAspect="1"/>
          </p:cNvSpPr>
          <p:nvPr userDrawn="1"/>
        </p:nvSpPr>
        <p:spPr>
          <a:xfrm flipV="1">
            <a:off x="516927" y="335049"/>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3" name="Г-образная фигура 22">
            <a:extLst>
              <a:ext uri="{FF2B5EF4-FFF2-40B4-BE49-F238E27FC236}">
                <a16:creationId xmlns:a16="http://schemas.microsoft.com/office/drawing/2014/main" id="{0D8BA010-8544-4718-9EA3-B0248C963FD4}"/>
              </a:ext>
            </a:extLst>
          </p:cNvPr>
          <p:cNvSpPr>
            <a:spLocks noChangeAspect="1"/>
          </p:cNvSpPr>
          <p:nvPr userDrawn="1"/>
        </p:nvSpPr>
        <p:spPr>
          <a:xfrm flipH="1" flipV="1">
            <a:off x="5085711" y="33029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4" name="Г-образная фигура 23">
            <a:extLst>
              <a:ext uri="{FF2B5EF4-FFF2-40B4-BE49-F238E27FC236}">
                <a16:creationId xmlns:a16="http://schemas.microsoft.com/office/drawing/2014/main" id="{C0FFB550-21A6-456B-BA1A-EF145674866C}"/>
              </a:ext>
            </a:extLst>
          </p:cNvPr>
          <p:cNvSpPr>
            <a:spLocks noChangeAspect="1"/>
          </p:cNvSpPr>
          <p:nvPr userDrawn="1"/>
        </p:nvSpPr>
        <p:spPr>
          <a:xfrm>
            <a:off x="522817" y="1476927"/>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5" name="Г-образная фигура 24">
            <a:extLst>
              <a:ext uri="{FF2B5EF4-FFF2-40B4-BE49-F238E27FC236}">
                <a16:creationId xmlns:a16="http://schemas.microsoft.com/office/drawing/2014/main" id="{70EF88E9-8CAC-422B-A9A6-D9FD1F17DAE2}"/>
              </a:ext>
            </a:extLst>
          </p:cNvPr>
          <p:cNvSpPr>
            <a:spLocks noChangeAspect="1"/>
          </p:cNvSpPr>
          <p:nvPr userDrawn="1"/>
        </p:nvSpPr>
        <p:spPr>
          <a:xfrm flipH="1">
            <a:off x="5081769" y="148200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8" name="Объект 2">
            <a:extLst>
              <a:ext uri="{FF2B5EF4-FFF2-40B4-BE49-F238E27FC236}">
                <a16:creationId xmlns:a16="http://schemas.microsoft.com/office/drawing/2014/main" id="{ED439475-E625-4449-B42E-8F291D64A3C7}"/>
              </a:ext>
            </a:extLst>
          </p:cNvPr>
          <p:cNvSpPr>
            <a:spLocks noGrp="1"/>
          </p:cNvSpPr>
          <p:nvPr>
            <p:ph idx="1"/>
          </p:nvPr>
        </p:nvSpPr>
        <p:spPr>
          <a:xfrm>
            <a:off x="6695360" y="518474"/>
            <a:ext cx="4910394"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800">
                <a:solidFill>
                  <a:schemeClr val="tx2">
                    <a:lumMod val="50000"/>
                  </a:schemeClr>
                </a:solidFill>
              </a:defRPr>
            </a:lvl1pPr>
            <a:lvl2pPr>
              <a:defRPr lang="en-US" sz="1800">
                <a:solidFill>
                  <a:schemeClr val="tx2">
                    <a:lumMod val="50000"/>
                  </a:schemeClr>
                </a:solidFill>
              </a:defRPr>
            </a:lvl2pPr>
            <a:lvl3pPr>
              <a:defRPr lang="en-US" sz="1600">
                <a:solidFill>
                  <a:schemeClr val="tx2">
                    <a:lumMod val="50000"/>
                  </a:schemeClr>
                </a:solidFill>
              </a:defRPr>
            </a:lvl3pPr>
            <a:lvl4pPr>
              <a:defRPr lang="en-US" sz="1600">
                <a:solidFill>
                  <a:schemeClr val="tx2">
                    <a:lumMod val="50000"/>
                  </a:schemeClr>
                </a:solidFill>
              </a:defRPr>
            </a:lvl4pPr>
            <a:lvl5pPr>
              <a:defRPr lang="en-US" sz="1400">
                <a:solidFill>
                  <a:schemeClr val="tx2">
                    <a:lumMod val="50000"/>
                  </a:schemeClr>
                </a:solidFill>
              </a:defRPr>
            </a:lvl5pPr>
          </a:lstStyle>
          <a:p>
            <a:pPr marL="0" lvl="0" indent="0" algn="ctr" rtl="0">
              <a:buNone/>
            </a:pPr>
            <a:r>
              <a:rPr lang="ru-RU" noProof="0"/>
              <a:t>Образец текста</a:t>
            </a:r>
          </a:p>
          <a:p>
            <a:pPr marL="0" lvl="1" indent="0" algn="ctr" rtl="0">
              <a:buNone/>
            </a:pPr>
            <a:r>
              <a:rPr lang="ru-RU" noProof="0"/>
              <a:t>Второй уровень</a:t>
            </a:r>
          </a:p>
          <a:p>
            <a:pPr marL="0" lvl="2" indent="0" algn="ctr" rtl="0">
              <a:buNone/>
            </a:pPr>
            <a:r>
              <a:rPr lang="ru-RU" noProof="0"/>
              <a:t>Третий уровень</a:t>
            </a:r>
          </a:p>
          <a:p>
            <a:pPr marL="0" lvl="3" indent="0" algn="ctr" rtl="0">
              <a:buNone/>
            </a:pPr>
            <a:r>
              <a:rPr lang="ru-RU" noProof="0"/>
              <a:t>Четвертый уровень</a:t>
            </a:r>
          </a:p>
          <a:p>
            <a:pPr marL="0" lvl="4" indent="0" algn="ctr" rtl="0">
              <a:buNone/>
            </a:pPr>
            <a:r>
              <a:rPr lang="ru-RU" noProof="0"/>
              <a:t>Пятый уровень</a:t>
            </a:r>
            <a:endParaRPr lang="ru-RU" noProof="0" dirty="0"/>
          </a:p>
        </p:txBody>
      </p:sp>
    </p:spTree>
    <p:extLst>
      <p:ext uri="{BB962C8B-B14F-4D97-AF65-F5344CB8AC3E}">
        <p14:creationId xmlns:p14="http://schemas.microsoft.com/office/powerpoint/2010/main" val="1686602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Рисунок, заголовок и подпись">
    <p:spTree>
      <p:nvGrpSpPr>
        <p:cNvPr id="1" name=""/>
        <p:cNvGrpSpPr/>
        <p:nvPr/>
      </p:nvGrpSpPr>
      <p:grpSpPr>
        <a:xfrm>
          <a:off x="0" y="0"/>
          <a:ext cx="0" cy="0"/>
          <a:chOff x="0" y="0"/>
          <a:chExt cx="0" cy="0"/>
        </a:xfrm>
      </p:grpSpPr>
      <p:sp>
        <p:nvSpPr>
          <p:cNvPr id="8" name="Прямоугольник 7" title="Фоновая фигура"/>
          <p:cNvSpPr/>
          <p:nvPr/>
        </p:nvSpPr>
        <p:spPr>
          <a:xfrm>
            <a:off x="-1" y="376"/>
            <a:ext cx="6234898"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Прямоугольник 13">
            <a:extLst>
              <a:ext uri="{FF2B5EF4-FFF2-40B4-BE49-F238E27FC236}">
                <a16:creationId xmlns:a16="http://schemas.microsoft.com/office/drawing/2014/main" id="{1F430D42-50DC-4502-A3E8-251FE7F0809D}"/>
              </a:ext>
            </a:extLst>
          </p:cNvPr>
          <p:cNvSpPr/>
          <p:nvPr userDrawn="1"/>
        </p:nvSpPr>
        <p:spPr>
          <a:xfrm>
            <a:off x="507591" y="5289755"/>
            <a:ext cx="5270049"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accent3"/>
              </a:solidFill>
            </a:endParaRPr>
          </a:p>
        </p:txBody>
      </p:sp>
      <p:sp>
        <p:nvSpPr>
          <p:cNvPr id="11" name="Прямоугольник: Усеченные противолежащие углы 10">
            <a:extLst>
              <a:ext uri="{FF2B5EF4-FFF2-40B4-BE49-F238E27FC236}">
                <a16:creationId xmlns:a16="http://schemas.microsoft.com/office/drawing/2014/main" id="{836AFDEB-3C72-49E0-9B45-DC9EFBA6587F}"/>
              </a:ext>
            </a:extLst>
          </p:cNvPr>
          <p:cNvSpPr/>
          <p:nvPr userDrawn="1"/>
        </p:nvSpPr>
        <p:spPr bwMode="white">
          <a:xfrm>
            <a:off x="507591" y="409286"/>
            <a:ext cx="5270049"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 name="Заголовок 1"/>
          <p:cNvSpPr>
            <a:spLocks noGrp="1"/>
          </p:cNvSpPr>
          <p:nvPr>
            <p:ph type="title" hasCustomPrompt="1"/>
          </p:nvPr>
        </p:nvSpPr>
        <p:spPr>
          <a:xfrm>
            <a:off x="6930776" y="444414"/>
            <a:ext cx="4644000" cy="1341602"/>
          </a:xfrm>
        </p:spPr>
        <p:txBody>
          <a:bodyPr rtlCol="0" anchor="ctr" anchorCtr="0">
            <a:noAutofit/>
          </a:bodyPr>
          <a:lstStyle>
            <a:lvl1pPr algn="ctr">
              <a:lnSpc>
                <a:spcPct val="84000"/>
              </a:lnSpc>
              <a:defRPr sz="3400" baseline="0">
                <a:solidFill>
                  <a:schemeClr val="tx2"/>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6930775" y="1966451"/>
            <a:ext cx="4644001" cy="4388615"/>
          </a:xfrm>
        </p:spPr>
        <p:txBody>
          <a:bodyPr rtlCol="0"/>
          <a:lstStyle>
            <a:lvl1pPr marL="285750" indent="-285750">
              <a:lnSpc>
                <a:spcPct val="100000"/>
              </a:lnSpc>
              <a:spcBef>
                <a:spcPts val="0"/>
              </a:spcBef>
              <a:spcAft>
                <a:spcPts val="0"/>
              </a:spcAft>
              <a:buFont typeface="Arial" panose="020B0604020202020204" pitchFamily="34" charset="0"/>
              <a:buChar char="•"/>
              <a:defRPr sz="1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07591" y="6453386"/>
            <a:ext cx="1204572" cy="404614"/>
          </a:xfrm>
        </p:spPr>
        <p:txBody>
          <a:bodyPr rtlCol="0"/>
          <a:lstStyle>
            <a:lvl1pPr>
              <a:defRPr>
                <a:solidFill>
                  <a:schemeClr val="bg1"/>
                </a:solidFill>
              </a:defRPr>
            </a:lvl1pPr>
          </a:lstStyle>
          <a:p>
            <a:pPr rtl="0"/>
            <a:fld id="{AE8A9B8D-2AF0-47C1-AFB2-AFA473452CA4}"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3403965" y="6453386"/>
            <a:ext cx="2373675"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234897" y="-376"/>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Г-образная фигура 11">
            <a:extLst>
              <a:ext uri="{FF2B5EF4-FFF2-40B4-BE49-F238E27FC236}">
                <a16:creationId xmlns:a16="http://schemas.microsoft.com/office/drawing/2014/main" id="{26A5AA85-E28D-4647-B000-742C83A8047D}"/>
              </a:ext>
            </a:extLst>
          </p:cNvPr>
          <p:cNvSpPr>
            <a:spLocks noChangeAspect="1"/>
          </p:cNvSpPr>
          <p:nvPr userDrawn="1"/>
        </p:nvSpPr>
        <p:spPr>
          <a:xfrm flipV="1">
            <a:off x="6845770" y="372071"/>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3" name="Г-образная фигура 12">
            <a:extLst>
              <a:ext uri="{FF2B5EF4-FFF2-40B4-BE49-F238E27FC236}">
                <a16:creationId xmlns:a16="http://schemas.microsoft.com/office/drawing/2014/main" id="{C3CD9875-0A2E-4F4D-ACB7-87DD98EED9D0}"/>
              </a:ext>
            </a:extLst>
          </p:cNvPr>
          <p:cNvSpPr>
            <a:spLocks noChangeAspect="1"/>
          </p:cNvSpPr>
          <p:nvPr userDrawn="1"/>
        </p:nvSpPr>
        <p:spPr>
          <a:xfrm flipH="1">
            <a:off x="11058438" y="5819525"/>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0" name="Рисунок 9">
            <a:extLst>
              <a:ext uri="{FF2B5EF4-FFF2-40B4-BE49-F238E27FC236}">
                <a16:creationId xmlns:a16="http://schemas.microsoft.com/office/drawing/2014/main" id="{3BDA3A4D-2561-4EEB-8787-E1A652565755}"/>
              </a:ext>
            </a:extLst>
          </p:cNvPr>
          <p:cNvSpPr>
            <a:spLocks noGrp="1"/>
          </p:cNvSpPr>
          <p:nvPr>
            <p:ph type="pic" sz="quarter" idx="13"/>
          </p:nvPr>
        </p:nvSpPr>
        <p:spPr>
          <a:xfrm>
            <a:off x="806245" y="668595"/>
            <a:ext cx="4646651" cy="4198373"/>
          </a:xfrm>
          <a:prstGeom prst="snip2DiagRect">
            <a:avLst>
              <a:gd name="adj1" fmla="val 0"/>
              <a:gd name="adj2" fmla="val 10300"/>
            </a:avLst>
          </a:prstGeom>
          <a:ln w="38100">
            <a:solidFill>
              <a:schemeClr val="bg1"/>
            </a:solidFill>
          </a:ln>
          <a:effectLst>
            <a:innerShdw blurRad="114300">
              <a:prstClr val="black"/>
            </a:innerShdw>
          </a:effectLst>
        </p:spPr>
        <p:txBody>
          <a:bodyPr rtlCol="0"/>
          <a:lstStyle>
            <a:lvl1pPr>
              <a:defRPr>
                <a:solidFill>
                  <a:schemeClr val="bg1"/>
                </a:solidFill>
              </a:defRPr>
            </a:lvl1pPr>
          </a:lstStyle>
          <a:p>
            <a:pPr rtl="0"/>
            <a:r>
              <a:rPr lang="ru-RU" noProof="0"/>
              <a:t>Вставка рисунка</a:t>
            </a:r>
            <a:endParaRPr lang="ru-RU" noProof="0" dirty="0"/>
          </a:p>
        </p:txBody>
      </p:sp>
      <p:sp>
        <p:nvSpPr>
          <p:cNvPr id="16" name="Текст 15">
            <a:extLst>
              <a:ext uri="{FF2B5EF4-FFF2-40B4-BE49-F238E27FC236}">
                <a16:creationId xmlns:a16="http://schemas.microsoft.com/office/drawing/2014/main" id="{FBB32A6B-92AA-4208-9120-FFC166CE751C}"/>
              </a:ext>
            </a:extLst>
          </p:cNvPr>
          <p:cNvSpPr>
            <a:spLocks noGrp="1"/>
          </p:cNvSpPr>
          <p:nvPr>
            <p:ph type="body" sz="quarter" idx="14"/>
          </p:nvPr>
        </p:nvSpPr>
        <p:spPr>
          <a:xfrm>
            <a:off x="570275" y="5352418"/>
            <a:ext cx="5148000" cy="900000"/>
          </a:xfrm>
          <a:solidFill>
            <a:schemeClr val="bg2"/>
          </a:solidFill>
          <a:effectLst>
            <a:innerShdw blurRad="114300">
              <a:prstClr val="black">
                <a:alpha val="34000"/>
              </a:prstClr>
            </a:innerShdw>
          </a:effectLst>
        </p:spPr>
        <p:txBody>
          <a:bodyPr rtlCol="0" anchor="ctr" anchorCtr="0"/>
          <a:lstStyle>
            <a:lvl1pPr marL="0" indent="0" algn="ctr">
              <a:buFont typeface="Arial" panose="020B0604020202020204" pitchFamily="34" charset="0"/>
              <a:buNone/>
              <a:defRPr sz="1800">
                <a:solidFill>
                  <a:schemeClr val="accent3"/>
                </a:solidFill>
              </a:defRPr>
            </a:lvl1pPr>
            <a:lvl2pPr marL="530352" indent="0" algn="ctr">
              <a:buFont typeface="Arial" panose="020B0604020202020204" pitchFamily="34" charset="0"/>
              <a:buNone/>
              <a:defRPr sz="1800">
                <a:solidFill>
                  <a:schemeClr val="accent3"/>
                </a:solidFill>
              </a:defRPr>
            </a:lvl2pPr>
            <a:lvl3pPr marL="987552" indent="0" algn="ctr">
              <a:buFont typeface="Arial" panose="020B0604020202020204" pitchFamily="34" charset="0"/>
              <a:buNone/>
              <a:defRPr sz="1600">
                <a:solidFill>
                  <a:schemeClr val="accent3"/>
                </a:solidFill>
              </a:defRPr>
            </a:lvl3pPr>
            <a:lvl4pPr marL="1444752" indent="0" algn="ctr">
              <a:buFont typeface="Arial" panose="020B0604020202020204" pitchFamily="34" charset="0"/>
              <a:buNone/>
              <a:defRPr sz="1600">
                <a:solidFill>
                  <a:schemeClr val="accent3"/>
                </a:solidFill>
              </a:defRPr>
            </a:lvl4pPr>
            <a:lvl5pPr marL="1901952" indent="0" algn="ctr">
              <a:buFont typeface="Arial" panose="020B0604020202020204" pitchFamily="34" charset="0"/>
              <a:buNone/>
              <a:defRPr sz="1400">
                <a:solidFill>
                  <a:schemeClr val="accent3"/>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20" name="Г-образная фигура 19">
            <a:extLst>
              <a:ext uri="{FF2B5EF4-FFF2-40B4-BE49-F238E27FC236}">
                <a16:creationId xmlns:a16="http://schemas.microsoft.com/office/drawing/2014/main" id="{CC096F9F-3AD4-4FC8-823F-DBD962E2E1C6}"/>
              </a:ext>
            </a:extLst>
          </p:cNvPr>
          <p:cNvSpPr>
            <a:spLocks noChangeAspect="1"/>
          </p:cNvSpPr>
          <p:nvPr userDrawn="1"/>
        </p:nvSpPr>
        <p:spPr>
          <a:xfrm flipH="1" flipV="1">
            <a:off x="11021316" y="361496"/>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21" name="Г-образная фигура 20">
            <a:extLst>
              <a:ext uri="{FF2B5EF4-FFF2-40B4-BE49-F238E27FC236}">
                <a16:creationId xmlns:a16="http://schemas.microsoft.com/office/drawing/2014/main" id="{9CFFEAD0-9992-49A8-A068-3357E08CD7C0}"/>
              </a:ext>
            </a:extLst>
          </p:cNvPr>
          <p:cNvSpPr>
            <a:spLocks noChangeAspect="1"/>
          </p:cNvSpPr>
          <p:nvPr userDrawn="1"/>
        </p:nvSpPr>
        <p:spPr>
          <a:xfrm>
            <a:off x="6865431" y="5819524"/>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cxnSp>
        <p:nvCxnSpPr>
          <p:cNvPr id="23" name="Прямая соединительная линия 22">
            <a:extLst>
              <a:ext uri="{FF2B5EF4-FFF2-40B4-BE49-F238E27FC236}">
                <a16:creationId xmlns:a16="http://schemas.microsoft.com/office/drawing/2014/main" id="{D470145D-417E-4648-AB08-0A7974A629E0}"/>
              </a:ext>
            </a:extLst>
          </p:cNvPr>
          <p:cNvCxnSpPr/>
          <p:nvPr userDrawn="1"/>
        </p:nvCxnSpPr>
        <p:spPr>
          <a:xfrm>
            <a:off x="7118556" y="1789472"/>
            <a:ext cx="428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2821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Рисунок с подписью">
    <p:spTree>
      <p:nvGrpSpPr>
        <p:cNvPr id="1" name=""/>
        <p:cNvGrpSpPr/>
        <p:nvPr/>
      </p:nvGrpSpPr>
      <p:grpSpPr>
        <a:xfrm>
          <a:off x="0" y="0"/>
          <a:ext cx="0" cy="0"/>
          <a:chOff x="0" y="0"/>
          <a:chExt cx="0" cy="0"/>
        </a:xfrm>
      </p:grpSpPr>
      <p:sp>
        <p:nvSpPr>
          <p:cNvPr id="8" name="Прямоугольник 7" title="Фоновая фигура"/>
          <p:cNvSpPr/>
          <p:nvPr/>
        </p:nvSpPr>
        <p:spPr>
          <a:xfrm>
            <a:off x="-1" y="376"/>
            <a:ext cx="6234898"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Прямоугольник: Усеченные противолежащие углы 10">
            <a:extLst>
              <a:ext uri="{FF2B5EF4-FFF2-40B4-BE49-F238E27FC236}">
                <a16:creationId xmlns:a16="http://schemas.microsoft.com/office/drawing/2014/main" id="{836AFDEB-3C72-49E0-9B45-DC9EFBA6587F}"/>
              </a:ext>
            </a:extLst>
          </p:cNvPr>
          <p:cNvSpPr/>
          <p:nvPr userDrawn="1"/>
        </p:nvSpPr>
        <p:spPr bwMode="white">
          <a:xfrm>
            <a:off x="507591" y="409286"/>
            <a:ext cx="5270049"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 name="Заголовок 1"/>
          <p:cNvSpPr>
            <a:spLocks noGrp="1"/>
          </p:cNvSpPr>
          <p:nvPr>
            <p:ph type="title" hasCustomPrompt="1"/>
          </p:nvPr>
        </p:nvSpPr>
        <p:spPr>
          <a:xfrm>
            <a:off x="6930776" y="436176"/>
            <a:ext cx="4644000" cy="1341602"/>
          </a:xfrm>
        </p:spPr>
        <p:txBody>
          <a:bodyPr rtlCol="0" anchor="ctr" anchorCtr="0">
            <a:noAutofit/>
          </a:bodyPr>
          <a:lstStyle>
            <a:lvl1pPr algn="ctr">
              <a:lnSpc>
                <a:spcPct val="84000"/>
              </a:lnSpc>
              <a:defRPr sz="3400" baseline="0">
                <a:solidFill>
                  <a:schemeClr val="tx2"/>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6930775" y="1966451"/>
            <a:ext cx="4644001" cy="4388615"/>
          </a:xfrm>
        </p:spPr>
        <p:txBody>
          <a:bodyPr rtlCol="0"/>
          <a:lstStyle>
            <a:lvl1pPr marL="285750" indent="-285750">
              <a:lnSpc>
                <a:spcPct val="100000"/>
              </a:lnSpc>
              <a:spcBef>
                <a:spcPts val="0"/>
              </a:spcBef>
              <a:spcAft>
                <a:spcPts val="0"/>
              </a:spcAft>
              <a:buFont typeface="Arial" panose="020B0604020202020204" pitchFamily="34" charset="0"/>
              <a:buChar char="•"/>
              <a:defRPr sz="1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07591" y="6453386"/>
            <a:ext cx="1204572" cy="404614"/>
          </a:xfrm>
        </p:spPr>
        <p:txBody>
          <a:bodyPr rtlCol="0"/>
          <a:lstStyle>
            <a:lvl1pPr>
              <a:defRPr>
                <a:solidFill>
                  <a:schemeClr val="bg1"/>
                </a:solidFill>
              </a:defRPr>
            </a:lvl1pPr>
          </a:lstStyle>
          <a:p>
            <a:pPr rtl="0"/>
            <a:fld id="{20DE436B-AA2E-4BBC-9B20-7E2E324BF6AF}"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3403965" y="6453386"/>
            <a:ext cx="2373675"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234897" y="-376"/>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Г-образная фигура 11">
            <a:extLst>
              <a:ext uri="{FF2B5EF4-FFF2-40B4-BE49-F238E27FC236}">
                <a16:creationId xmlns:a16="http://schemas.microsoft.com/office/drawing/2014/main" id="{26A5AA85-E28D-4647-B000-742C83A8047D}"/>
              </a:ext>
            </a:extLst>
          </p:cNvPr>
          <p:cNvSpPr>
            <a:spLocks noChangeAspect="1"/>
          </p:cNvSpPr>
          <p:nvPr userDrawn="1"/>
        </p:nvSpPr>
        <p:spPr>
          <a:xfrm flipV="1">
            <a:off x="6845770" y="372071"/>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3" name="Г-образная фигура 12">
            <a:extLst>
              <a:ext uri="{FF2B5EF4-FFF2-40B4-BE49-F238E27FC236}">
                <a16:creationId xmlns:a16="http://schemas.microsoft.com/office/drawing/2014/main" id="{C3CD9875-0A2E-4F4D-ACB7-87DD98EED9D0}"/>
              </a:ext>
            </a:extLst>
          </p:cNvPr>
          <p:cNvSpPr>
            <a:spLocks noChangeAspect="1"/>
          </p:cNvSpPr>
          <p:nvPr userDrawn="1"/>
        </p:nvSpPr>
        <p:spPr>
          <a:xfrm flipH="1">
            <a:off x="11058438" y="5819525"/>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9" name="Рисунок 18">
            <a:extLst>
              <a:ext uri="{FF2B5EF4-FFF2-40B4-BE49-F238E27FC236}">
                <a16:creationId xmlns:a16="http://schemas.microsoft.com/office/drawing/2014/main" id="{D57F3340-8A42-40F0-BF5B-EEF6E3E88E6E}"/>
              </a:ext>
            </a:extLst>
          </p:cNvPr>
          <p:cNvSpPr>
            <a:spLocks noGrp="1"/>
          </p:cNvSpPr>
          <p:nvPr>
            <p:ph type="pic" idx="1"/>
          </p:nvPr>
        </p:nvSpPr>
        <p:spPr>
          <a:xfrm>
            <a:off x="806246" y="668595"/>
            <a:ext cx="4646651"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rtlCol="0"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ru-RU" noProof="0"/>
              <a:t>Вставка рисунка</a:t>
            </a:r>
            <a:endParaRPr lang="ru-RU" noProof="0" dirty="0"/>
          </a:p>
        </p:txBody>
      </p:sp>
      <p:sp>
        <p:nvSpPr>
          <p:cNvPr id="20" name="Г-образная фигура 19">
            <a:extLst>
              <a:ext uri="{FF2B5EF4-FFF2-40B4-BE49-F238E27FC236}">
                <a16:creationId xmlns:a16="http://schemas.microsoft.com/office/drawing/2014/main" id="{CC096F9F-3AD4-4FC8-823F-DBD962E2E1C6}"/>
              </a:ext>
            </a:extLst>
          </p:cNvPr>
          <p:cNvSpPr>
            <a:spLocks noChangeAspect="1"/>
          </p:cNvSpPr>
          <p:nvPr userDrawn="1"/>
        </p:nvSpPr>
        <p:spPr>
          <a:xfrm flipH="1" flipV="1">
            <a:off x="11021316" y="361496"/>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21" name="Г-образная фигура 20">
            <a:extLst>
              <a:ext uri="{FF2B5EF4-FFF2-40B4-BE49-F238E27FC236}">
                <a16:creationId xmlns:a16="http://schemas.microsoft.com/office/drawing/2014/main" id="{9CFFEAD0-9992-49A8-A068-3357E08CD7C0}"/>
              </a:ext>
            </a:extLst>
          </p:cNvPr>
          <p:cNvSpPr>
            <a:spLocks noChangeAspect="1"/>
          </p:cNvSpPr>
          <p:nvPr userDrawn="1"/>
        </p:nvSpPr>
        <p:spPr>
          <a:xfrm>
            <a:off x="6865431" y="5819524"/>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cxnSp>
        <p:nvCxnSpPr>
          <p:cNvPr id="23" name="Прямая соединительная линия 22">
            <a:extLst>
              <a:ext uri="{FF2B5EF4-FFF2-40B4-BE49-F238E27FC236}">
                <a16:creationId xmlns:a16="http://schemas.microsoft.com/office/drawing/2014/main" id="{D470145D-417E-4648-AB08-0A7974A629E0}"/>
              </a:ext>
            </a:extLst>
          </p:cNvPr>
          <p:cNvCxnSpPr/>
          <p:nvPr userDrawn="1"/>
        </p:nvCxnSpPr>
        <p:spPr>
          <a:xfrm>
            <a:off x="7118556" y="1789472"/>
            <a:ext cx="428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5789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765025" y="1301360"/>
            <a:ext cx="9612971" cy="2852737"/>
          </a:xfrm>
        </p:spPr>
        <p:txBody>
          <a:bodyPr rtlCol="0" anchor="b">
            <a:normAutofit/>
          </a:bodyPr>
          <a:lstStyle>
            <a:lvl1pPr algn="r">
              <a:defRPr sz="7200" cap="none" baseline="0">
                <a:solidFill>
                  <a:schemeClr val="tx1"/>
                </a:solidFill>
              </a:defRPr>
            </a:lvl1pPr>
          </a:lstStyle>
          <a:p>
            <a:pPr rtl="0"/>
            <a:r>
              <a:rPr lang="ru-RU" noProof="0" dirty="0"/>
              <a:t>Щелкните, чтобы изменить стиль образца заголовка</a:t>
            </a:r>
          </a:p>
        </p:txBody>
      </p:sp>
      <p:sp>
        <p:nvSpPr>
          <p:cNvPr id="3" name="Текст 2"/>
          <p:cNvSpPr>
            <a:spLocks noGrp="1"/>
          </p:cNvSpPr>
          <p:nvPr>
            <p:ph type="body" idx="1"/>
          </p:nvPr>
        </p:nvSpPr>
        <p:spPr>
          <a:xfrm>
            <a:off x="765025" y="4216328"/>
            <a:ext cx="9612971" cy="1143324"/>
          </a:xfrm>
        </p:spPr>
        <p:txBody>
          <a:bodyPr rtlCol="0"/>
          <a:lstStyle>
            <a:lvl1pPr marL="0" indent="0" algn="r">
              <a:lnSpc>
                <a:spcPct val="112000"/>
              </a:lnSpc>
              <a:spcBef>
                <a:spcPts val="0"/>
              </a:spcBef>
              <a:spcAft>
                <a:spcPts val="0"/>
              </a:spcAft>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ru-RU" noProof="0"/>
              <a:t>Образец текста</a:t>
            </a:r>
          </a:p>
        </p:txBody>
      </p:sp>
      <p:sp>
        <p:nvSpPr>
          <p:cNvPr id="4" name="Дата 3"/>
          <p:cNvSpPr>
            <a:spLocks noGrp="1"/>
          </p:cNvSpPr>
          <p:nvPr>
            <p:ph type="dt" sz="half" idx="10"/>
          </p:nvPr>
        </p:nvSpPr>
        <p:spPr>
          <a:xfrm>
            <a:off x="738908" y="6453386"/>
            <a:ext cx="1622409" cy="404614"/>
          </a:xfrm>
        </p:spPr>
        <p:txBody>
          <a:bodyPr rtlCol="0"/>
          <a:lstStyle>
            <a:lvl1pPr>
              <a:defRPr>
                <a:solidFill>
                  <a:schemeClr val="tx2"/>
                </a:solidFill>
              </a:defRPr>
            </a:lvl1pPr>
          </a:lstStyle>
          <a:p>
            <a:pPr rtl="0"/>
            <a:fld id="{639766FF-2E5B-4390-A077-3C50F4CE4E45}" type="datetime1">
              <a:rPr lang="ru-RU" noProof="0" smtClean="0"/>
              <a:t>03.05.2021</a:t>
            </a:fld>
            <a:endParaRPr lang="ru-RU" noProof="0" dirty="0"/>
          </a:p>
        </p:txBody>
      </p:sp>
      <p:sp>
        <p:nvSpPr>
          <p:cNvPr id="5" name="Нижний колонтитул 4"/>
          <p:cNvSpPr>
            <a:spLocks noGrp="1"/>
          </p:cNvSpPr>
          <p:nvPr>
            <p:ph type="ftr" sz="quarter" idx="11"/>
          </p:nvPr>
        </p:nvSpPr>
        <p:spPr>
          <a:xfrm>
            <a:off x="2584312" y="6453386"/>
            <a:ext cx="7023377" cy="404614"/>
          </a:xfrm>
        </p:spPr>
        <p:txBody>
          <a:bodyPr rtlCol="0"/>
          <a:lstStyle>
            <a:lvl1pPr algn="ctr">
              <a:defRPr>
                <a:solidFill>
                  <a:schemeClr val="tx2"/>
                </a:solidFill>
              </a:defRPr>
            </a:lvl1pPr>
          </a:lstStyle>
          <a:p>
            <a:pPr rtl="0"/>
            <a:r>
              <a:rPr lang="ru-RU" noProof="0" dirty="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Г-образная фигура 8">
            <a:extLst>
              <a:ext uri="{FF2B5EF4-FFF2-40B4-BE49-F238E27FC236}">
                <a16:creationId xmlns:a16="http://schemas.microsoft.com/office/drawing/2014/main" id="{BF5B4C6D-2825-4690-8D32-39CBF5E0F7E6}"/>
              </a:ext>
            </a:extLst>
          </p:cNvPr>
          <p:cNvSpPr/>
          <p:nvPr userDrawn="1"/>
        </p:nvSpPr>
        <p:spPr>
          <a:xfrm rot="10800000" flipV="1">
            <a:off x="8532326" y="1820272"/>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Г-образная фигура 7">
            <a:extLst>
              <a:ext uri="{FF2B5EF4-FFF2-40B4-BE49-F238E27FC236}">
                <a16:creationId xmlns:a16="http://schemas.microsoft.com/office/drawing/2014/main" id="{DFD43940-6D78-4E75-BDB6-8792768BB894}"/>
              </a:ext>
            </a:extLst>
          </p:cNvPr>
          <p:cNvSpPr/>
          <p:nvPr userDrawn="1"/>
        </p:nvSpPr>
        <p:spPr>
          <a:xfrm flipH="1">
            <a:off x="8286318" y="1685652"/>
            <a:ext cx="3152309"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3159214435"/>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rtlCol="0">
            <a:normAutofit/>
          </a:bodyPr>
          <a:lstStyle>
            <a:lvl1pPr>
              <a:defRPr sz="4800">
                <a:solidFill>
                  <a:schemeClr val="tx2"/>
                </a:solidFill>
              </a:defRPr>
            </a:lvl1pPr>
          </a:lstStyle>
          <a:p>
            <a:pPr rtl="0"/>
            <a:r>
              <a:rPr lang="ru-RU" noProof="0" dirty="0"/>
              <a:t>Щелкните, чтобы изменить стиль образца заголовка</a:t>
            </a:r>
          </a:p>
        </p:txBody>
      </p:sp>
      <p:sp>
        <p:nvSpPr>
          <p:cNvPr id="3" name="Объект 2"/>
          <p:cNvSpPr>
            <a:spLocks noGrp="1"/>
          </p:cNvSpPr>
          <p:nvPr>
            <p:ph sz="half" idx="1"/>
          </p:nvPr>
        </p:nvSpPr>
        <p:spPr>
          <a:xfrm>
            <a:off x="1371600" y="2285999"/>
            <a:ext cx="4447786" cy="3581401"/>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4" name="Объект 3"/>
          <p:cNvSpPr>
            <a:spLocks noGrp="1"/>
          </p:cNvSpPr>
          <p:nvPr>
            <p:ph sz="half" idx="2"/>
          </p:nvPr>
        </p:nvSpPr>
        <p:spPr>
          <a:xfrm>
            <a:off x="6525403" y="2285999"/>
            <a:ext cx="4447786" cy="3581401"/>
          </a:xfrm>
        </p:spPr>
        <p:txBody>
          <a:bodyPr rtlCol="0"/>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5" name="Дата 4"/>
          <p:cNvSpPr>
            <a:spLocks noGrp="1"/>
          </p:cNvSpPr>
          <p:nvPr>
            <p:ph type="dt" sz="half" idx="10"/>
          </p:nvPr>
        </p:nvSpPr>
        <p:spPr/>
        <p:txBody>
          <a:bodyPr rtlCol="0"/>
          <a:lstStyle/>
          <a:p>
            <a:pPr rtl="0"/>
            <a:fld id="{C8D6DC7A-2B30-4DA5-83AF-530085FAEFDA}" type="datetime1">
              <a:rPr lang="ru-RU" noProof="0" smtClean="0"/>
              <a:t>03.05.2021</a:t>
            </a:fld>
            <a:endParaRPr lang="ru-RU" noProof="0" dirty="0"/>
          </a:p>
        </p:txBody>
      </p:sp>
      <p:sp>
        <p:nvSpPr>
          <p:cNvPr id="6" name="Нижний колонтитул 5"/>
          <p:cNvSpPr>
            <a:spLocks noGrp="1"/>
          </p:cNvSpPr>
          <p:nvPr>
            <p:ph type="ftr" sz="quarter" idx="11"/>
          </p:nvPr>
        </p:nvSpPr>
        <p:spPr/>
        <p:txBody>
          <a:bodyPr rtlCol="0"/>
          <a:lstStyle/>
          <a:p>
            <a:pPr algn="ctr" rtl="0"/>
            <a:r>
              <a:rPr lang="ru-RU" noProof="0" dirty="0"/>
              <a:t>Добавить нижний колонтитул </a:t>
            </a:r>
          </a:p>
        </p:txBody>
      </p:sp>
      <p:sp>
        <p:nvSpPr>
          <p:cNvPr id="7" name="Номер слайда 6"/>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2968850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Прямоугольник 7" title="Боковая панель">
            <a:extLst>
              <a:ext uri="{FF2B5EF4-FFF2-40B4-BE49-F238E27FC236}">
                <a16:creationId xmlns:a16="http://schemas.microsoft.com/office/drawing/2014/main" id="{FFA7AFEF-D97A-4A94-A884-7F95E91332B7}"/>
              </a:ext>
            </a:extLst>
          </p:cNvPr>
          <p:cNvSpPr/>
          <p:nvPr/>
        </p:nvSpPr>
        <p:spPr>
          <a:xfrm>
            <a:off x="622095" y="0"/>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pPr rtl="0"/>
            <a:r>
              <a:rPr lang="ru-RU" noProof="0"/>
              <a:t>Образец заголовка</a:t>
            </a:r>
          </a:p>
        </p:txBody>
      </p:sp>
      <p:sp>
        <p:nvSpPr>
          <p:cNvPr id="3" name="Текст 2"/>
          <p:cNvSpPr>
            <a:spLocks noGrp="1"/>
          </p:cNvSpPr>
          <p:nvPr>
            <p:ph type="body" idx="1"/>
          </p:nvPr>
        </p:nvSpPr>
        <p:spPr>
          <a:xfrm>
            <a:off x="1371600" y="2286000"/>
            <a:ext cx="9601200" cy="3581400"/>
          </a:xfrm>
          <a:prstGeom prst="rect">
            <a:avLst/>
          </a:prstGeom>
        </p:spPr>
        <p:txBody>
          <a:bodyPr vert="horz" lIns="91440" tIns="45720" rIns="91440" bIns="45720" rtlCol="0">
            <a:noAutofit/>
          </a:body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Дата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pPr rtl="0"/>
            <a:fld id="{983497E4-9A7A-409D-84E3-BA65B26BE651}" type="datetime1">
              <a:rPr lang="ru-RU" noProof="0" smtClean="0"/>
              <a:t>03.05.2021</a:t>
            </a:fld>
            <a:endParaRPr lang="ru-RU" noProof="0"/>
          </a:p>
        </p:txBody>
      </p:sp>
      <p:sp>
        <p:nvSpPr>
          <p:cNvPr id="5" name="Нижний колонтитул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pPr algn="ctr" rtl="0"/>
            <a:r>
              <a:rPr lang="ru-RU" noProof="0"/>
              <a:t>Добавить нижний колонтитул </a:t>
            </a:r>
          </a:p>
        </p:txBody>
      </p:sp>
      <p:sp>
        <p:nvSpPr>
          <p:cNvPr id="6" name="Номер слайда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pPr rtl="0"/>
            <a:fld id="{B38049E5-7B53-4E85-8972-7D6C4BCE5BB9}" type="slidenum">
              <a:rPr lang="ru-RU" noProof="0" smtClean="0"/>
              <a:t>‹#›</a:t>
            </a:fld>
            <a:endParaRPr lang="ru-RU" noProof="0"/>
          </a:p>
        </p:txBody>
      </p:sp>
      <p:sp>
        <p:nvSpPr>
          <p:cNvPr id="9" name="Прямоугольник 8" title="Боковая панель"/>
          <p:cNvSpPr/>
          <p:nvPr/>
        </p:nvSpPr>
        <p:spPr>
          <a:xfrm>
            <a:off x="478095" y="376"/>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56303306"/>
      </p:ext>
    </p:extLst>
  </p:cSld>
  <p:clrMap bg1="lt1" tx1="dk1" bg2="lt2" tx2="dk2" accent1="accent1" accent2="accent2" accent3="accent3" accent4="accent4" accent5="accent5" accent6="accent6" hlink="hlink" folHlink="folHlink"/>
  <p:sldLayoutIdLst>
    <p:sldLayoutId id="2147483661" r:id="rId1"/>
    <p:sldLayoutId id="2147483670" r:id="rId2"/>
    <p:sldLayoutId id="2147483662" r:id="rId3"/>
    <p:sldLayoutId id="2147483668" r:id="rId4"/>
    <p:sldLayoutId id="2147483671" r:id="rId5"/>
    <p:sldLayoutId id="2147483669" r:id="rId6"/>
    <p:sldLayoutId id="2147483672" r:id="rId7"/>
    <p:sldLayoutId id="2147483663" r:id="rId8"/>
    <p:sldLayoutId id="2147483664" r:id="rId9"/>
    <p:sldLayoutId id="2147483665" r:id="rId10"/>
    <p:sldLayoutId id="2147483666" r:id="rId11"/>
    <p:sldLayoutId id="2147483667" r:id="rId12"/>
  </p:sldLayoutIdLst>
  <p:hf sldNum="0" hdr="0" ft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42900" indent="-342900" algn="l" defTabSz="914400" rtl="0" eaLnBrk="1" latinLnBrk="0" hangingPunct="1">
        <a:lnSpc>
          <a:spcPct val="94000"/>
        </a:lnSpc>
        <a:spcBef>
          <a:spcPts val="1000"/>
        </a:spcBef>
        <a:spcAft>
          <a:spcPts val="200"/>
        </a:spcAft>
        <a:buFont typeface="Arial" panose="020B0604020202020204" pitchFamily="34" charset="0"/>
        <a:buChar char="•"/>
        <a:defRPr sz="2400" kern="1200" baseline="0">
          <a:solidFill>
            <a:schemeClr val="tx2"/>
          </a:solidFill>
          <a:latin typeface="+mn-lt"/>
          <a:ea typeface="+mn-ea"/>
          <a:cs typeface="+mn-cs"/>
        </a:defRPr>
      </a:lvl1pPr>
      <a:lvl2pPr marL="873252" indent="-342900" algn="l" defTabSz="914400" rtl="0" eaLnBrk="1" latinLnBrk="0" hangingPunct="1">
        <a:lnSpc>
          <a:spcPct val="94000"/>
        </a:lnSpc>
        <a:spcBef>
          <a:spcPts val="500"/>
        </a:spcBef>
        <a:spcAft>
          <a:spcPts val="200"/>
        </a:spcAft>
        <a:buFont typeface="Arial" panose="020B0604020202020204" pitchFamily="34" charset="0"/>
        <a:buChar char="•"/>
        <a:defRPr sz="2400" i="1" kern="1200" baseline="0">
          <a:solidFill>
            <a:schemeClr val="tx2"/>
          </a:solidFill>
          <a:latin typeface="+mn-lt"/>
          <a:ea typeface="+mn-ea"/>
          <a:cs typeface="+mn-cs"/>
        </a:defRPr>
      </a:lvl2pPr>
      <a:lvl3pPr marL="1330452" indent="-342900" algn="l" defTabSz="914400" rtl="0" eaLnBrk="1" latinLnBrk="0" hangingPunct="1">
        <a:lnSpc>
          <a:spcPct val="94000"/>
        </a:lnSpc>
        <a:spcBef>
          <a:spcPts val="500"/>
        </a:spcBef>
        <a:spcAft>
          <a:spcPts val="200"/>
        </a:spcAft>
        <a:buFont typeface="Arial" panose="020B0604020202020204" pitchFamily="34" charset="0"/>
        <a:buChar char="•"/>
        <a:defRPr sz="2000" kern="1200" baseline="0">
          <a:solidFill>
            <a:schemeClr val="tx2"/>
          </a:solidFill>
          <a:latin typeface="+mn-lt"/>
          <a:ea typeface="+mn-ea"/>
          <a:cs typeface="+mn-cs"/>
        </a:defRPr>
      </a:lvl3pPr>
      <a:lvl4pPr marL="1787652" indent="-342900" algn="l" defTabSz="914400" rtl="0" eaLnBrk="1" latinLnBrk="0" hangingPunct="1">
        <a:lnSpc>
          <a:spcPct val="94000"/>
        </a:lnSpc>
        <a:spcBef>
          <a:spcPts val="500"/>
        </a:spcBef>
        <a:spcAft>
          <a:spcPts val="200"/>
        </a:spcAft>
        <a:buFont typeface="Arial" panose="020B0604020202020204" pitchFamily="34" charset="0"/>
        <a:buChar char="•"/>
        <a:defRPr sz="2000" i="1" kern="1200" baseline="0">
          <a:solidFill>
            <a:schemeClr val="tx2"/>
          </a:solidFill>
          <a:latin typeface="+mn-lt"/>
          <a:ea typeface="+mn-ea"/>
          <a:cs typeface="+mn-cs"/>
        </a:defRPr>
      </a:lvl4pPr>
      <a:lvl5pPr marL="2187702" indent="-285750" algn="l" defTabSz="914400" rtl="0" eaLnBrk="1" latinLnBrk="0" hangingPunct="1">
        <a:lnSpc>
          <a:spcPct val="94000"/>
        </a:lnSpc>
        <a:spcBef>
          <a:spcPts val="500"/>
        </a:spcBef>
        <a:spcAft>
          <a:spcPts val="200"/>
        </a:spcAft>
        <a:buFont typeface="Arial" panose="020B0604020202020204" pitchFamily="34" charset="0"/>
        <a:buChar char="•"/>
        <a:defRPr sz="18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dic.academic.ru/dic.nsf/ruwiki/647726"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https://translate.google.com/translate?hl=ru&amp;prev=_t&amp;sl=ru&amp;tl=en&amp;u=https://dic.academic.ru/contents.nsf/dic_fwords/"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F28594-E3E7-4921-BB26-C93A4252F5E9}"/>
              </a:ext>
            </a:extLst>
          </p:cNvPr>
          <p:cNvSpPr>
            <a:spLocks noGrp="1"/>
          </p:cNvSpPr>
          <p:nvPr>
            <p:ph type="ctrTitle"/>
          </p:nvPr>
        </p:nvSpPr>
        <p:spPr>
          <a:xfrm>
            <a:off x="1889247" y="1284573"/>
            <a:ext cx="8361229" cy="862144"/>
          </a:xfrm>
        </p:spPr>
        <p:txBody>
          <a:bodyPr rtlCol="0"/>
          <a:lstStyle/>
          <a:p>
            <a:r>
              <a:rPr lang="en-US" sz="4000" b="1" dirty="0"/>
              <a:t>Language resources</a:t>
            </a:r>
            <a:endParaRPr lang="ru-RU" sz="4000" cap="none" dirty="0"/>
          </a:p>
        </p:txBody>
      </p:sp>
      <p:sp>
        <p:nvSpPr>
          <p:cNvPr id="4" name="Заголовок 1">
            <a:extLst>
              <a:ext uri="{FF2B5EF4-FFF2-40B4-BE49-F238E27FC236}">
                <a16:creationId xmlns:a16="http://schemas.microsoft.com/office/drawing/2014/main" id="{25F28594-E3E7-4921-BB26-C93A4252F5E9}"/>
              </a:ext>
            </a:extLst>
          </p:cNvPr>
          <p:cNvSpPr txBox="1">
            <a:spLocks/>
          </p:cNvSpPr>
          <p:nvPr/>
        </p:nvSpPr>
        <p:spPr>
          <a:xfrm>
            <a:off x="1889247" y="2246254"/>
            <a:ext cx="8361229" cy="862144"/>
          </a:xfrm>
          <a:prstGeom prst="rect">
            <a:avLst/>
          </a:prstGeom>
        </p:spPr>
        <p:txBody>
          <a:bodyPr vert="horz" lIns="91440" tIns="45720" rIns="91440" bIns="45720" rtlCol="0" anchor="ctr" anchorCtr="0">
            <a:noAutofit/>
          </a:bodyPr>
          <a:lstStyle>
            <a:lvl1pPr algn="ctr" defTabSz="914400" rtl="0" eaLnBrk="1" latinLnBrk="0" hangingPunct="1">
              <a:lnSpc>
                <a:spcPct val="89000"/>
              </a:lnSpc>
              <a:spcBef>
                <a:spcPct val="0"/>
              </a:spcBef>
              <a:buNone/>
              <a:defRPr sz="6600" kern="1200" cap="none" baseline="0">
                <a:solidFill>
                  <a:schemeClr val="tx2"/>
                </a:solidFill>
                <a:latin typeface="+mj-lt"/>
                <a:ea typeface="+mj-ea"/>
                <a:cs typeface="+mj-cs"/>
              </a:defRPr>
            </a:lvl1pPr>
          </a:lstStyle>
          <a:p>
            <a:r>
              <a:rPr lang="en-US" sz="3200" b="1" dirty="0"/>
              <a:t>Module: LEXICON AS LR. INTRODUCTION TO LEXICOGRAPHY</a:t>
            </a:r>
            <a:endParaRPr lang="ru-RU" sz="3200" dirty="0"/>
          </a:p>
        </p:txBody>
      </p:sp>
      <p:sp>
        <p:nvSpPr>
          <p:cNvPr id="5" name="Подзаголовок 2">
            <a:extLst>
              <a:ext uri="{FF2B5EF4-FFF2-40B4-BE49-F238E27FC236}">
                <a16:creationId xmlns:a16="http://schemas.microsoft.com/office/drawing/2014/main" id="{3BCAE2CE-F5D8-4BB6-A52B-9737F0CA11B5}"/>
              </a:ext>
            </a:extLst>
          </p:cNvPr>
          <p:cNvSpPr txBox="1">
            <a:spLocks/>
          </p:cNvSpPr>
          <p:nvPr/>
        </p:nvSpPr>
        <p:spPr>
          <a:xfrm>
            <a:off x="2654024" y="264743"/>
            <a:ext cx="6831673" cy="757377"/>
          </a:xfrm>
          <a:prstGeom prst="rect">
            <a:avLst/>
          </a:prstGeom>
        </p:spPr>
        <p:txBody>
          <a:bodyPr vert="horz" lIns="91440" tIns="45720" rIns="91440" bIns="45720" rtlCol="0">
            <a:normAutofit/>
          </a:bodyPr>
          <a:lstStyle>
            <a:lvl1pPr marL="0" indent="0" algn="ctr" defTabSz="914400" rtl="0" eaLnBrk="1" latinLnBrk="0" hangingPunct="1">
              <a:lnSpc>
                <a:spcPct val="112000"/>
              </a:lnSpc>
              <a:spcBef>
                <a:spcPts val="0"/>
              </a:spcBef>
              <a:spcAft>
                <a:spcPts val="0"/>
              </a:spcAft>
              <a:buFont typeface="Arial" panose="020B06040202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Arial" panose="020B06040202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Arial" panose="020B06040202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Arial" panose="020B06040202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Arial" panose="020B06040202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r>
              <a:rPr lang="en-US" sz="3600" b="1" dirty="0">
                <a:solidFill>
                  <a:schemeClr val="accent1">
                    <a:lumMod val="75000"/>
                  </a:schemeClr>
                </a:solidFill>
              </a:rPr>
              <a:t>al-</a:t>
            </a:r>
            <a:r>
              <a:rPr lang="en-US" sz="3600" b="1" dirty="0" err="1">
                <a:solidFill>
                  <a:schemeClr val="accent1">
                    <a:lumMod val="75000"/>
                  </a:schemeClr>
                </a:solidFill>
              </a:rPr>
              <a:t>Farabi</a:t>
            </a:r>
            <a:r>
              <a:rPr lang="en-US" sz="3600" b="1" dirty="0">
                <a:solidFill>
                  <a:schemeClr val="accent1">
                    <a:lumMod val="75000"/>
                  </a:schemeClr>
                </a:solidFill>
              </a:rPr>
              <a:t> </a:t>
            </a:r>
            <a:r>
              <a:rPr lang="en-US" sz="3600" b="1" dirty="0" err="1">
                <a:solidFill>
                  <a:schemeClr val="accent1">
                    <a:lumMod val="75000"/>
                  </a:schemeClr>
                </a:solidFill>
              </a:rPr>
              <a:t>KazNU</a:t>
            </a:r>
            <a:r>
              <a:rPr lang="en-US" sz="3600" b="1" dirty="0">
                <a:solidFill>
                  <a:schemeClr val="accent1">
                    <a:lumMod val="75000"/>
                  </a:schemeClr>
                </a:solidFill>
              </a:rPr>
              <a:t> </a:t>
            </a:r>
            <a:endParaRPr lang="ru-RU" sz="3600" b="1" dirty="0"/>
          </a:p>
        </p:txBody>
      </p:sp>
      <p:sp>
        <p:nvSpPr>
          <p:cNvPr id="6" name="Подзаголовок 2">
            <a:extLst>
              <a:ext uri="{FF2B5EF4-FFF2-40B4-BE49-F238E27FC236}">
                <a16:creationId xmlns:a16="http://schemas.microsoft.com/office/drawing/2014/main" id="{3BCAE2CE-F5D8-4BB6-A52B-9737F0CA11B5}"/>
              </a:ext>
            </a:extLst>
          </p:cNvPr>
          <p:cNvSpPr txBox="1">
            <a:spLocks/>
          </p:cNvSpPr>
          <p:nvPr/>
        </p:nvSpPr>
        <p:spPr>
          <a:xfrm>
            <a:off x="2838283" y="6424593"/>
            <a:ext cx="6831673" cy="433407"/>
          </a:xfrm>
          <a:prstGeom prst="rect">
            <a:avLst/>
          </a:prstGeom>
        </p:spPr>
        <p:txBody>
          <a:bodyPr vert="horz" lIns="91440" tIns="45720" rIns="91440" bIns="45720" rtlCol="0">
            <a:normAutofit/>
          </a:bodyPr>
          <a:lstStyle>
            <a:lvl1pPr marL="0" indent="0" algn="ctr" defTabSz="914400" rtl="0" eaLnBrk="1" latinLnBrk="0" hangingPunct="1">
              <a:lnSpc>
                <a:spcPct val="112000"/>
              </a:lnSpc>
              <a:spcBef>
                <a:spcPts val="0"/>
              </a:spcBef>
              <a:spcAft>
                <a:spcPts val="0"/>
              </a:spcAft>
              <a:buFont typeface="Arial" panose="020B06040202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Arial" panose="020B06040202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Arial" panose="020B06040202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Arial" panose="020B06040202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Arial" panose="020B06040202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r>
              <a:rPr lang="ru-RU" sz="2000" b="1" dirty="0"/>
              <a:t>202</a:t>
            </a:r>
            <a:r>
              <a:rPr lang="en-US" sz="2000" b="1" dirty="0"/>
              <a:t>1</a:t>
            </a:r>
            <a:endParaRPr lang="ru-RU" sz="2000" b="1" dirty="0"/>
          </a:p>
        </p:txBody>
      </p:sp>
      <p:sp>
        <p:nvSpPr>
          <p:cNvPr id="7" name="Заголовок 1">
            <a:extLst>
              <a:ext uri="{FF2B5EF4-FFF2-40B4-BE49-F238E27FC236}">
                <a16:creationId xmlns:a16="http://schemas.microsoft.com/office/drawing/2014/main" id="{25F28594-E3E7-4921-BB26-C93A4252F5E9}"/>
              </a:ext>
            </a:extLst>
          </p:cNvPr>
          <p:cNvSpPr txBox="1">
            <a:spLocks/>
          </p:cNvSpPr>
          <p:nvPr/>
        </p:nvSpPr>
        <p:spPr>
          <a:xfrm>
            <a:off x="2073507" y="3429000"/>
            <a:ext cx="8361229" cy="1337495"/>
          </a:xfrm>
          <a:prstGeom prst="rect">
            <a:avLst/>
          </a:prstGeom>
        </p:spPr>
        <p:txBody>
          <a:bodyPr vert="horz" lIns="91440" tIns="45720" rIns="91440" bIns="45720" rtlCol="0" anchor="ctr" anchorCtr="0">
            <a:noAutofit/>
          </a:bodyPr>
          <a:lstStyle>
            <a:lvl1pPr algn="ctr" defTabSz="914400" rtl="0" eaLnBrk="1" latinLnBrk="0" hangingPunct="1">
              <a:lnSpc>
                <a:spcPct val="89000"/>
              </a:lnSpc>
              <a:spcBef>
                <a:spcPct val="0"/>
              </a:spcBef>
              <a:buNone/>
              <a:defRPr sz="6600" kern="1200" cap="none" baseline="0">
                <a:solidFill>
                  <a:schemeClr val="tx2"/>
                </a:solidFill>
                <a:latin typeface="+mj-lt"/>
                <a:ea typeface="+mj-ea"/>
                <a:cs typeface="+mj-cs"/>
              </a:defRPr>
            </a:lvl1pPr>
          </a:lstStyle>
          <a:p>
            <a:r>
              <a:rPr lang="en-US" sz="2800" dirty="0"/>
              <a:t>Lecture 9. Ethical and legal aspects of vocabulary material</a:t>
            </a:r>
            <a:endParaRPr lang="ru-RU" sz="2800" dirty="0"/>
          </a:p>
        </p:txBody>
      </p:sp>
      <p:sp>
        <p:nvSpPr>
          <p:cNvPr id="8" name="Подзаголовок 7"/>
          <p:cNvSpPr>
            <a:spLocks noGrp="1"/>
          </p:cNvSpPr>
          <p:nvPr>
            <p:ph type="subTitle" idx="1"/>
          </p:nvPr>
        </p:nvSpPr>
        <p:spPr>
          <a:xfrm>
            <a:off x="2838284" y="5087097"/>
            <a:ext cx="6831673" cy="1086237"/>
          </a:xfrm>
        </p:spPr>
        <p:txBody>
          <a:bodyPr/>
          <a:lstStyle/>
          <a:p>
            <a:endParaRPr lang="en-US" dirty="0"/>
          </a:p>
        </p:txBody>
      </p:sp>
    </p:spTree>
    <p:extLst>
      <p:ext uri="{BB962C8B-B14F-4D97-AF65-F5344CB8AC3E}">
        <p14:creationId xmlns:p14="http://schemas.microsoft.com/office/powerpoint/2010/main" val="3424638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FF2754-A1A8-4DC7-8113-EA7D9BC99D9D}"/>
              </a:ext>
            </a:extLst>
          </p:cNvPr>
          <p:cNvSpPr>
            <a:spLocks noGrp="1"/>
          </p:cNvSpPr>
          <p:nvPr>
            <p:ph type="title"/>
          </p:nvPr>
        </p:nvSpPr>
        <p:spPr/>
        <p:txBody>
          <a:bodyPr/>
          <a:lstStyle/>
          <a:p>
            <a:pPr algn="ctr"/>
            <a:r>
              <a:rPr lang="en-US" sz="2800" dirty="0"/>
              <a:t>research problems of computer ethics:</a:t>
            </a:r>
            <a:endParaRPr lang="ru-RU" sz="2800" dirty="0"/>
          </a:p>
        </p:txBody>
      </p:sp>
      <p:sp>
        <p:nvSpPr>
          <p:cNvPr id="3" name="Объект 2">
            <a:extLst>
              <a:ext uri="{FF2B5EF4-FFF2-40B4-BE49-F238E27FC236}">
                <a16:creationId xmlns:a16="http://schemas.microsoft.com/office/drawing/2014/main" id="{B3D738D4-64AB-4764-A58A-937FABCC4928}"/>
              </a:ext>
            </a:extLst>
          </p:cNvPr>
          <p:cNvSpPr>
            <a:spLocks noGrp="1"/>
          </p:cNvSpPr>
          <p:nvPr>
            <p:ph idx="1"/>
          </p:nvPr>
        </p:nvSpPr>
        <p:spPr/>
        <p:txBody>
          <a:bodyPr/>
          <a:lstStyle/>
          <a:p>
            <a:pPr lvl="0"/>
            <a:r>
              <a:rPr lang="en-US" dirty="0"/>
              <a:t>development of codes of ethics for computer professionals and ordinary users whose work is related to the use of computer technology;</a:t>
            </a:r>
          </a:p>
          <a:p>
            <a:pPr lvl="0"/>
            <a:r>
              <a:rPr lang="en-US" dirty="0"/>
              <a:t>protection of property rights, copyrights, rights to privacy and freedom of speech in the field of information technology;</a:t>
            </a:r>
          </a:p>
          <a:p>
            <a:pPr lvl="0"/>
            <a:r>
              <a:rPr lang="en-US" dirty="0"/>
              <a:t>legal problems associated with the emergence of computer crimes, determination of status (</a:t>
            </a:r>
            <a:r>
              <a:rPr lang="en-US" dirty="0">
                <a:hlinkClick r:id="rId2"/>
              </a:rPr>
              <a:t>https://dic.academic.ru/dic.nsf/ruwiki/647726</a:t>
            </a:r>
            <a:r>
              <a:rPr lang="en-US" dirty="0"/>
              <a:t>) .</a:t>
            </a:r>
            <a:endParaRPr lang="ru-RU" dirty="0"/>
          </a:p>
        </p:txBody>
      </p:sp>
    </p:spTree>
    <p:extLst>
      <p:ext uri="{BB962C8B-B14F-4D97-AF65-F5344CB8AC3E}">
        <p14:creationId xmlns:p14="http://schemas.microsoft.com/office/powerpoint/2010/main" val="2457284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3A6536-07B6-4298-A2A7-70BE6FD0F685}"/>
              </a:ext>
            </a:extLst>
          </p:cNvPr>
          <p:cNvSpPr>
            <a:spLocks noGrp="1"/>
          </p:cNvSpPr>
          <p:nvPr>
            <p:ph type="title"/>
          </p:nvPr>
        </p:nvSpPr>
        <p:spPr>
          <a:xfrm>
            <a:off x="1371600" y="685800"/>
            <a:ext cx="9601200" cy="5882425"/>
          </a:xfrm>
        </p:spPr>
        <p:txBody>
          <a:bodyPr/>
          <a:lstStyle/>
          <a:p>
            <a:br>
              <a:rPr lang="en-US" sz="1800"/>
            </a:br>
            <a:br>
              <a:rPr lang="en-US" sz="1800"/>
            </a:br>
            <a:br>
              <a:rPr lang="en-US" sz="1800"/>
            </a:br>
            <a:r>
              <a:rPr lang="en-US" sz="1800"/>
              <a:t>References</a:t>
            </a:r>
            <a:r>
              <a:rPr lang="en-US" sz="1800" dirty="0"/>
              <a:t>:</a:t>
            </a:r>
            <a:br>
              <a:rPr lang="en-US" sz="1800"/>
            </a:br>
            <a:br>
              <a:rPr lang="en-US" sz="1800" dirty="0"/>
            </a:br>
            <a:r>
              <a:rPr lang="en-US" sz="1800" dirty="0"/>
              <a:t>1.	https://www.abbyy.com/ru/products/ </a:t>
            </a:r>
            <a:br>
              <a:rPr lang="en-US" sz="1800" dirty="0"/>
            </a:br>
            <a:endParaRPr lang="ru-RU" sz="1800" dirty="0"/>
          </a:p>
        </p:txBody>
      </p:sp>
    </p:spTree>
    <p:extLst>
      <p:ext uri="{BB962C8B-B14F-4D97-AF65-F5344CB8AC3E}">
        <p14:creationId xmlns:p14="http://schemas.microsoft.com/office/powerpoint/2010/main" val="2363958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BC9891-6751-47AC-8441-AE5A5C595301}"/>
              </a:ext>
            </a:extLst>
          </p:cNvPr>
          <p:cNvSpPr>
            <a:spLocks noGrp="1"/>
          </p:cNvSpPr>
          <p:nvPr>
            <p:ph type="title"/>
          </p:nvPr>
        </p:nvSpPr>
        <p:spPr>
          <a:xfrm>
            <a:off x="6930776" y="444114"/>
            <a:ext cx="4644000" cy="1341602"/>
          </a:xfrm>
        </p:spPr>
        <p:txBody>
          <a:bodyPr rtlCol="0">
            <a:noAutofit/>
          </a:bodyPr>
          <a:lstStyle/>
          <a:p>
            <a:pPr rtl="0"/>
            <a:r>
              <a:rPr lang="en-US" sz="3500"/>
              <a:t>questions</a:t>
            </a:r>
            <a:r>
              <a:rPr lang="ru-RU" sz="3500"/>
              <a:t>? </a:t>
            </a:r>
            <a:endParaRPr lang="ru-RU" sz="3500" dirty="0"/>
          </a:p>
        </p:txBody>
      </p:sp>
      <p:sp>
        <p:nvSpPr>
          <p:cNvPr id="3" name="Текст 2">
            <a:extLst>
              <a:ext uri="{FF2B5EF4-FFF2-40B4-BE49-F238E27FC236}">
                <a16:creationId xmlns:a16="http://schemas.microsoft.com/office/drawing/2014/main" id="{7903E92E-7C10-4FDF-B7B0-BF5A5A7DC515}"/>
              </a:ext>
            </a:extLst>
          </p:cNvPr>
          <p:cNvSpPr>
            <a:spLocks noGrp="1"/>
          </p:cNvSpPr>
          <p:nvPr>
            <p:ph type="body" sz="half" idx="2"/>
          </p:nvPr>
        </p:nvSpPr>
        <p:spPr>
          <a:xfrm>
            <a:off x="6518043" y="2139709"/>
            <a:ext cx="5469466" cy="1962082"/>
          </a:xfrm>
        </p:spPr>
        <p:txBody>
          <a:bodyPr rtlCol="0"/>
          <a:lstStyle/>
          <a:p>
            <a:pPr marL="0" indent="0">
              <a:buNone/>
            </a:pPr>
            <a:r>
              <a:rPr lang="ru-RU" dirty="0"/>
              <a:t>...</a:t>
            </a:r>
          </a:p>
          <a:p>
            <a:endParaRPr lang="ru-RU" dirty="0"/>
          </a:p>
        </p:txBody>
      </p:sp>
      <p:sp>
        <p:nvSpPr>
          <p:cNvPr id="4" name="Текст 3">
            <a:extLst>
              <a:ext uri="{FF2B5EF4-FFF2-40B4-BE49-F238E27FC236}">
                <a16:creationId xmlns:a16="http://schemas.microsoft.com/office/drawing/2014/main" id="{5F0C8121-738F-4674-914D-B3EE5ED89F54}"/>
              </a:ext>
            </a:extLst>
          </p:cNvPr>
          <p:cNvSpPr>
            <a:spLocks noGrp="1"/>
          </p:cNvSpPr>
          <p:nvPr>
            <p:ph type="body" sz="quarter" idx="14"/>
          </p:nvPr>
        </p:nvSpPr>
        <p:spPr/>
        <p:txBody>
          <a:bodyPr rtlCol="0"/>
          <a:lstStyle/>
          <a:p>
            <a:endParaRPr lang="ru-RU" dirty="0">
              <a:solidFill>
                <a:srgbClr val="1F497D"/>
              </a:solidFill>
            </a:endParaRPr>
          </a:p>
        </p:txBody>
      </p:sp>
    </p:spTree>
    <p:extLst>
      <p:ext uri="{BB962C8B-B14F-4D97-AF65-F5344CB8AC3E}">
        <p14:creationId xmlns:p14="http://schemas.microsoft.com/office/powerpoint/2010/main" val="2374813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a:t>content</a:t>
            </a:r>
            <a:br>
              <a:rPr lang="ru-RU" dirty="0"/>
            </a:br>
            <a:endParaRPr lang="en-US" dirty="0"/>
          </a:p>
        </p:txBody>
      </p:sp>
      <p:sp>
        <p:nvSpPr>
          <p:cNvPr id="3" name="Объект 2"/>
          <p:cNvSpPr>
            <a:spLocks noGrp="1"/>
          </p:cNvSpPr>
          <p:nvPr>
            <p:ph idx="1"/>
          </p:nvPr>
        </p:nvSpPr>
        <p:spPr>
          <a:xfrm>
            <a:off x="1618488" y="1786423"/>
            <a:ext cx="9601200" cy="4382729"/>
          </a:xfrm>
        </p:spPr>
        <p:txBody>
          <a:bodyPr/>
          <a:lstStyle/>
          <a:p>
            <a:r>
              <a:rPr lang="en-US" dirty="0"/>
              <a:t>1. Professional ethics. Principles of Professional Ethics.</a:t>
            </a:r>
          </a:p>
          <a:p>
            <a:r>
              <a:rPr lang="en-US" dirty="0"/>
              <a:t>2. Computer ethics. Ethical standards. Legal aspects.</a:t>
            </a:r>
          </a:p>
          <a:p>
            <a:r>
              <a:rPr lang="en-US" dirty="0"/>
              <a:t>3. Use of information for compiling electronic dictionaries.</a:t>
            </a:r>
            <a:r>
              <a:rPr lang="ru-RU" dirty="0"/>
              <a:t>.</a:t>
            </a:r>
          </a:p>
        </p:txBody>
      </p:sp>
    </p:spTree>
    <p:extLst>
      <p:ext uri="{BB962C8B-B14F-4D97-AF65-F5344CB8AC3E}">
        <p14:creationId xmlns:p14="http://schemas.microsoft.com/office/powerpoint/2010/main" val="1686108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82295"/>
            <a:ext cx="9601200" cy="1185395"/>
          </a:xfrm>
        </p:spPr>
        <p:txBody>
          <a:bodyPr/>
          <a:lstStyle/>
          <a:p>
            <a:pPr algn="ctr"/>
            <a:r>
              <a:rPr lang="en-US" sz="4000" dirty="0"/>
              <a:t>Professional ethics. Principles of Professional Ethics.</a:t>
            </a:r>
            <a:r>
              <a:rPr lang="ru-RU" sz="4000" dirty="0"/>
              <a:t> </a:t>
            </a:r>
            <a:endParaRPr lang="en-US" sz="4000" dirty="0"/>
          </a:p>
        </p:txBody>
      </p:sp>
      <p:sp>
        <p:nvSpPr>
          <p:cNvPr id="3" name="Объект 2"/>
          <p:cNvSpPr>
            <a:spLocks noGrp="1"/>
          </p:cNvSpPr>
          <p:nvPr>
            <p:ph idx="1"/>
          </p:nvPr>
        </p:nvSpPr>
        <p:spPr>
          <a:xfrm>
            <a:off x="1371600" y="1484671"/>
            <a:ext cx="10716768" cy="4382729"/>
          </a:xfrm>
        </p:spPr>
        <p:txBody>
          <a:bodyPr/>
          <a:lstStyle/>
          <a:p>
            <a:pPr marL="0" indent="0">
              <a:buNone/>
              <a:tabLst>
                <a:tab pos="457200" algn="l"/>
              </a:tabLst>
            </a:pPr>
            <a:r>
              <a:rPr lang="ru-RU" sz="2000" dirty="0"/>
              <a:t>•	</a:t>
            </a:r>
            <a:r>
              <a:rPr lang="en-US" sz="2000" dirty="0"/>
              <a:t>Ethics (from the Greek </a:t>
            </a:r>
            <a:r>
              <a:rPr lang="en-US" sz="2000" dirty="0" err="1"/>
              <a:t>ethika</a:t>
            </a:r>
            <a:r>
              <a:rPr lang="en-US" sz="2000" dirty="0"/>
              <a:t>, ethos - temper, custom) - the science of morality (morality), its origin and development, principles and norms of behavior, the role of these principles and norms in the social and personal life of a person. Important categories of ethics include “good”, “evil”, “good”, “responsibility”, “duty”, “conscience”.</a:t>
            </a:r>
          </a:p>
          <a:p>
            <a:pPr marL="0" indent="0">
              <a:buNone/>
              <a:tabLst>
                <a:tab pos="457200" algn="l"/>
              </a:tabLst>
            </a:pPr>
            <a:r>
              <a:rPr lang="en-US" sz="2000" dirty="0"/>
              <a:t>The term "ethics" is a set of principles and norms of behavior that have historically developed and are characteristic of a given society, a given social group (class, profession, etc.). In its content, in this sense, ethics coincides with morality (morality).</a:t>
            </a:r>
            <a:endParaRPr lang="ru-RU" sz="2000" dirty="0"/>
          </a:p>
          <a:p>
            <a:pPr marL="0" indent="0">
              <a:buNone/>
              <a:tabLst>
                <a:tab pos="457200" algn="l"/>
              </a:tabLst>
            </a:pPr>
            <a:r>
              <a:rPr lang="en-US" sz="2000" dirty="0"/>
              <a:t>Morality (from the French morale) is a system of ethical values ​​that are historically formed in society and are recognized by all members of this society and by an individual. Morality is a significant way of regulating social relations, regulating people's behavior in various spheres of social life.</a:t>
            </a:r>
          </a:p>
          <a:p>
            <a:pPr marL="0" indent="0">
              <a:buNone/>
              <a:tabLst>
                <a:tab pos="457200" algn="l"/>
              </a:tabLst>
            </a:pPr>
            <a:r>
              <a:rPr lang="en-US" sz="2000" dirty="0"/>
              <a:t>As a science, ethics is based on norms, its purpose is to provide guidance in shaping moral choices.</a:t>
            </a:r>
          </a:p>
        </p:txBody>
      </p:sp>
    </p:spTree>
    <p:extLst>
      <p:ext uri="{BB962C8B-B14F-4D97-AF65-F5344CB8AC3E}">
        <p14:creationId xmlns:p14="http://schemas.microsoft.com/office/powerpoint/2010/main" val="1318906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310896"/>
            <a:ext cx="9601200" cy="720213"/>
          </a:xfrm>
        </p:spPr>
        <p:txBody>
          <a:bodyPr/>
          <a:lstStyle/>
          <a:p>
            <a:pPr algn="ctr"/>
            <a:r>
              <a:rPr lang="en-US" sz="4400" dirty="0"/>
              <a:t>Ethics objectives:</a:t>
            </a:r>
          </a:p>
        </p:txBody>
      </p:sp>
      <p:sp>
        <p:nvSpPr>
          <p:cNvPr id="3" name="Объект 2"/>
          <p:cNvSpPr>
            <a:spLocks noGrp="1"/>
          </p:cNvSpPr>
          <p:nvPr>
            <p:ph idx="1"/>
          </p:nvPr>
        </p:nvSpPr>
        <p:spPr>
          <a:xfrm>
            <a:off x="1371600" y="1484671"/>
            <a:ext cx="10643616" cy="4382729"/>
          </a:xfrm>
        </p:spPr>
        <p:txBody>
          <a:bodyPr/>
          <a:lstStyle/>
          <a:p>
            <a:r>
              <a:rPr lang="en-US" dirty="0"/>
              <a:t>reveals moral principles and norms,</a:t>
            </a:r>
          </a:p>
          <a:p>
            <a:r>
              <a:rPr lang="en-US" dirty="0"/>
              <a:t>summarizes, systematizes, classifies moral principles and norms,</a:t>
            </a:r>
          </a:p>
          <a:p>
            <a:r>
              <a:rPr lang="en-US" dirty="0"/>
              <a:t>substantiates the provisions on moral relations, moral consciousness, moral responsibility,</a:t>
            </a:r>
          </a:p>
          <a:p>
            <a:r>
              <a:rPr lang="en-US" dirty="0"/>
              <a:t>reveals the criteria of the moral culture of people's behavior and their relationships,</a:t>
            </a:r>
          </a:p>
          <a:p>
            <a:r>
              <a:rPr lang="en-US" dirty="0"/>
              <a:t>contributes to the formation of a specific moral opinion in certain specific situations.</a:t>
            </a:r>
          </a:p>
        </p:txBody>
      </p:sp>
    </p:spTree>
    <p:extLst>
      <p:ext uri="{BB962C8B-B14F-4D97-AF65-F5344CB8AC3E}">
        <p14:creationId xmlns:p14="http://schemas.microsoft.com/office/powerpoint/2010/main" val="16810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128016"/>
            <a:ext cx="9601200" cy="720213"/>
          </a:xfrm>
        </p:spPr>
        <p:txBody>
          <a:bodyPr/>
          <a:lstStyle/>
          <a:p>
            <a:pPr algn="ctr"/>
            <a:endParaRPr lang="en-US" dirty="0"/>
          </a:p>
        </p:txBody>
      </p:sp>
      <p:sp>
        <p:nvSpPr>
          <p:cNvPr id="3" name="Объект 2"/>
          <p:cNvSpPr>
            <a:spLocks noGrp="1"/>
          </p:cNvSpPr>
          <p:nvPr>
            <p:ph idx="1"/>
          </p:nvPr>
        </p:nvSpPr>
        <p:spPr/>
        <p:txBody>
          <a:bodyPr/>
          <a:lstStyle/>
          <a:p>
            <a:r>
              <a:rPr lang="en-US" sz="2000" dirty="0"/>
              <a:t>Along with the existence of the morality of the whole society, there are norms of behavior for certain types of professions, which are usually called professional ethics .</a:t>
            </a:r>
          </a:p>
          <a:p>
            <a:r>
              <a:rPr lang="en-US" sz="2000" dirty="0"/>
              <a:t>The term profession comes from lat. </a:t>
            </a:r>
            <a:r>
              <a:rPr lang="en-US" sz="2000" dirty="0" err="1"/>
              <a:t>professio</a:t>
            </a:r>
            <a:r>
              <a:rPr lang="en-US" sz="2000" dirty="0"/>
              <a:t> - an officially specified occupation, specialty, from profiteer - “I declare my business”. It means "the type of labor activity (occupation) of a person who owns a complex of special theoretical knowledge and practical skills acquired as a result of special training, work experience"</a:t>
            </a:r>
          </a:p>
          <a:p>
            <a:r>
              <a:rPr lang="en-US" sz="2000" dirty="0"/>
              <a:t>In the dictionary of foreign words of the Russian language, the term profession is defined as follows: 1) an exclusive occupation; teaching something, title, craft, position, vocation to something, for example. the profession of a scientist, the profession of a lawyer. 2) public announcement, confession</a:t>
            </a:r>
            <a:r>
              <a:rPr lang="ru-RU" sz="2000" dirty="0"/>
              <a:t>…</a:t>
            </a:r>
            <a:r>
              <a:rPr lang="en-US" sz="2000" dirty="0"/>
              <a:t> </a:t>
            </a:r>
            <a:r>
              <a:rPr lang="en-US" dirty="0"/>
              <a:t>( </a:t>
            </a:r>
            <a:r>
              <a:rPr lang="en-US" u="sng" dirty="0">
                <a:hlinkClick r:id="rId2"/>
              </a:rPr>
              <a:t>https://dic.academic.ru/contents.nsf/dic_fwords/</a:t>
            </a:r>
            <a:r>
              <a:rPr lang="en-US" dirty="0"/>
              <a:t> )</a:t>
            </a:r>
            <a:endParaRPr lang="en-US" sz="2000" dirty="0"/>
          </a:p>
        </p:txBody>
      </p:sp>
    </p:spTree>
    <p:extLst>
      <p:ext uri="{BB962C8B-B14F-4D97-AF65-F5344CB8AC3E}">
        <p14:creationId xmlns:p14="http://schemas.microsoft.com/office/powerpoint/2010/main" val="1855964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DCA5A9-9FBD-4F46-BB66-7E2DA0BFE46C}"/>
              </a:ext>
            </a:extLst>
          </p:cNvPr>
          <p:cNvSpPr>
            <a:spLocks noGrp="1"/>
          </p:cNvSpPr>
          <p:nvPr>
            <p:ph type="title"/>
          </p:nvPr>
        </p:nvSpPr>
        <p:spPr/>
        <p:txBody>
          <a:bodyPr/>
          <a:lstStyle/>
          <a:p>
            <a:pPr algn="ctr"/>
            <a:r>
              <a:rPr lang="en-US" sz="4000" dirty="0"/>
              <a:t>Principles of professional ethics:</a:t>
            </a:r>
            <a:endParaRPr lang="ru-RU" sz="4000" dirty="0"/>
          </a:p>
        </p:txBody>
      </p:sp>
      <p:sp>
        <p:nvSpPr>
          <p:cNvPr id="3" name="Объект 2">
            <a:extLst>
              <a:ext uri="{FF2B5EF4-FFF2-40B4-BE49-F238E27FC236}">
                <a16:creationId xmlns:a16="http://schemas.microsoft.com/office/drawing/2014/main" id="{C24827E1-AA9D-4165-AD0D-EA893A9F3C7B}"/>
              </a:ext>
            </a:extLst>
          </p:cNvPr>
          <p:cNvSpPr>
            <a:spLocks noGrp="1"/>
          </p:cNvSpPr>
          <p:nvPr>
            <p:ph idx="1"/>
          </p:nvPr>
        </p:nvSpPr>
        <p:spPr/>
        <p:txBody>
          <a:bodyPr/>
          <a:lstStyle/>
          <a:p>
            <a:pPr lvl="0"/>
            <a:r>
              <a:rPr lang="en-US" sz="1800" dirty="0"/>
              <a:t>To act in relation to subordinates and colleagues as the person himself would like people to act in relation to him, or not to do to others what he would not have done in relation to himself.</a:t>
            </a:r>
          </a:p>
          <a:p>
            <a:pPr lvl="0"/>
            <a:r>
              <a:rPr lang="en-US" sz="1800" dirty="0"/>
              <a:t>Equity in the distribution of resources among employees.</a:t>
            </a:r>
          </a:p>
          <a:p>
            <a:pPr lvl="0"/>
            <a:r>
              <a:rPr lang="en-US" sz="1800" dirty="0"/>
              <a:t>The violation of ethics must be corrected, regardless of who and when it was committed, regardless of official status and position in the professional community.</a:t>
            </a:r>
          </a:p>
          <a:p>
            <a:pPr lvl="0"/>
            <a:r>
              <a:rPr lang="en-US" sz="1800" dirty="0"/>
              <a:t>Employee behavior is considered ethical if it contributes to the development of the organization and does not violate established norms.</a:t>
            </a:r>
          </a:p>
          <a:p>
            <a:pPr lvl="0"/>
            <a:r>
              <a:rPr lang="en-US" sz="1800" dirty="0"/>
              <a:t>The employee must be tolerant of the rules and regulations of the organization.</a:t>
            </a:r>
          </a:p>
          <a:p>
            <a:pPr lvl="0"/>
            <a:r>
              <a:rPr lang="en-US" sz="1800" dirty="0"/>
              <a:t>When making decisions, both individual and collective participation in their development is equally possible.</a:t>
            </a:r>
          </a:p>
          <a:p>
            <a:pPr lvl="0"/>
            <a:r>
              <a:rPr lang="en-US" sz="1800" dirty="0"/>
              <a:t>An employee should have a personal point of view, but it is discouraged to constantly push for opinions as opposed to the generally accepted rules of the community.</a:t>
            </a:r>
            <a:endParaRPr lang="ru-RU" sz="1800" dirty="0"/>
          </a:p>
        </p:txBody>
      </p:sp>
    </p:spTree>
    <p:extLst>
      <p:ext uri="{BB962C8B-B14F-4D97-AF65-F5344CB8AC3E}">
        <p14:creationId xmlns:p14="http://schemas.microsoft.com/office/powerpoint/2010/main" val="3589500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D330F2-6FD6-48B2-804B-FD7C2CE2FBB6}"/>
              </a:ext>
            </a:extLst>
          </p:cNvPr>
          <p:cNvSpPr>
            <a:spLocks noGrp="1"/>
          </p:cNvSpPr>
          <p:nvPr>
            <p:ph type="title"/>
          </p:nvPr>
        </p:nvSpPr>
        <p:spPr/>
        <p:txBody>
          <a:bodyPr/>
          <a:lstStyle/>
          <a:p>
            <a:r>
              <a:rPr lang="en-US" sz="4000" dirty="0"/>
              <a:t>Principles of professional ethics:</a:t>
            </a:r>
            <a:endParaRPr lang="ru-RU" sz="4000" dirty="0"/>
          </a:p>
        </p:txBody>
      </p:sp>
      <p:sp>
        <p:nvSpPr>
          <p:cNvPr id="3" name="Объект 2">
            <a:extLst>
              <a:ext uri="{FF2B5EF4-FFF2-40B4-BE49-F238E27FC236}">
                <a16:creationId xmlns:a16="http://schemas.microsoft.com/office/drawing/2014/main" id="{E62A5811-B322-497B-B4CB-03E610945170}"/>
              </a:ext>
            </a:extLst>
          </p:cNvPr>
          <p:cNvSpPr>
            <a:spLocks noGrp="1"/>
          </p:cNvSpPr>
          <p:nvPr>
            <p:ph idx="1"/>
          </p:nvPr>
        </p:nvSpPr>
        <p:spPr/>
        <p:txBody>
          <a:bodyPr/>
          <a:lstStyle/>
          <a:p>
            <a:pPr lvl="0"/>
            <a:r>
              <a:rPr lang="en-US" sz="2000" dirty="0"/>
              <a:t>The style of communication with subordinates should not be based on constant pressure on subordinates, an ordering tone.</a:t>
            </a:r>
          </a:p>
          <a:p>
            <a:pPr lvl="0"/>
            <a:r>
              <a:rPr lang="en-US" sz="2000" dirty="0"/>
              <a:t>Professional ethical standards cannot be implemented by orders; they are formed during continuous work and are learned through the mutual efforts of employees.</a:t>
            </a:r>
          </a:p>
          <a:p>
            <a:pPr lvl="0"/>
            <a:r>
              <a:rPr lang="en-US" sz="2000" dirty="0"/>
              <a:t>Conflict is a breeding ground for ethical violations, therefore, positive work relationships should be formed, reducing the risk of conflict situations.</a:t>
            </a:r>
          </a:p>
          <a:p>
            <a:pPr lvl="0"/>
            <a:r>
              <a:rPr lang="en-US" sz="2000" dirty="0"/>
              <a:t>The employee, in compliance with the requirements of ethics, is obliged to facilitate similar behavior on the part of colleagues.</a:t>
            </a:r>
            <a:endParaRPr lang="ru-RU" dirty="0"/>
          </a:p>
        </p:txBody>
      </p:sp>
    </p:spTree>
    <p:extLst>
      <p:ext uri="{BB962C8B-B14F-4D97-AF65-F5344CB8AC3E}">
        <p14:creationId xmlns:p14="http://schemas.microsoft.com/office/powerpoint/2010/main" val="1741836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FD5ACF-6F1E-4352-BDF4-D8035A376C71}"/>
              </a:ext>
            </a:extLst>
          </p:cNvPr>
          <p:cNvSpPr>
            <a:spLocks noGrp="1"/>
          </p:cNvSpPr>
          <p:nvPr>
            <p:ph type="title"/>
          </p:nvPr>
        </p:nvSpPr>
        <p:spPr/>
        <p:txBody>
          <a:bodyPr/>
          <a:lstStyle/>
          <a:p>
            <a:r>
              <a:rPr lang="en-US" sz="4000" dirty="0"/>
              <a:t>Principles of professional ethics:</a:t>
            </a:r>
            <a:endParaRPr lang="ru-RU" sz="4000" dirty="0"/>
          </a:p>
        </p:txBody>
      </p:sp>
      <p:sp>
        <p:nvSpPr>
          <p:cNvPr id="3" name="Объект 2">
            <a:extLst>
              <a:ext uri="{FF2B5EF4-FFF2-40B4-BE49-F238E27FC236}">
                <a16:creationId xmlns:a16="http://schemas.microsoft.com/office/drawing/2014/main" id="{7F1CD05A-C7D3-4259-8A21-28D19C4CF3A1}"/>
              </a:ext>
            </a:extLst>
          </p:cNvPr>
          <p:cNvSpPr>
            <a:spLocks noGrp="1"/>
          </p:cNvSpPr>
          <p:nvPr>
            <p:ph idx="1"/>
          </p:nvPr>
        </p:nvSpPr>
        <p:spPr/>
        <p:txBody>
          <a:bodyPr/>
          <a:lstStyle/>
          <a:p>
            <a:pPr lvl="0"/>
            <a:r>
              <a:rPr lang="en-US" sz="2000" dirty="0"/>
              <a:t>It is unethical to criticize competitors, both external and internal - rival departments, employees within the organization.</a:t>
            </a:r>
          </a:p>
          <a:p>
            <a:pPr lvl="0"/>
            <a:r>
              <a:rPr lang="en-US" sz="2000" dirty="0"/>
              <a:t>The principle "do no harm" defines the prohibition on the performance of actions that harm another person. This is especially true in cases where mistakes are made due to indifference to their work, negligence or unwillingness to learn new things.</a:t>
            </a:r>
          </a:p>
          <a:p>
            <a:pPr lvl="0"/>
            <a:r>
              <a:rPr lang="en-US" sz="2000" dirty="0"/>
              <a:t>To achieve positive results, an employee must develop, constantly learn, acquire new knowledge and skills.</a:t>
            </a:r>
          </a:p>
          <a:p>
            <a:pPr lvl="0"/>
            <a:r>
              <a:rPr lang="en-US" sz="2000" dirty="0"/>
              <a:t>It is required to maintain professional secrecy, observing the principle of confidentiality.</a:t>
            </a:r>
            <a:endParaRPr lang="ru-RU" sz="2000" dirty="0"/>
          </a:p>
        </p:txBody>
      </p:sp>
    </p:spTree>
    <p:extLst>
      <p:ext uri="{BB962C8B-B14F-4D97-AF65-F5344CB8AC3E}">
        <p14:creationId xmlns:p14="http://schemas.microsoft.com/office/powerpoint/2010/main" val="2423211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9056F7-BDD7-4F66-8E0B-79E7D935803F}"/>
              </a:ext>
            </a:extLst>
          </p:cNvPr>
          <p:cNvSpPr>
            <a:spLocks noGrp="1"/>
          </p:cNvSpPr>
          <p:nvPr>
            <p:ph type="title"/>
          </p:nvPr>
        </p:nvSpPr>
        <p:spPr/>
        <p:txBody>
          <a:bodyPr/>
          <a:lstStyle/>
          <a:p>
            <a:r>
              <a:rPr lang="en-US" sz="4000" b="1" dirty="0"/>
              <a:t>Computer ethics</a:t>
            </a:r>
            <a:endParaRPr lang="ru-RU" sz="4000" dirty="0"/>
          </a:p>
        </p:txBody>
      </p:sp>
      <p:sp>
        <p:nvSpPr>
          <p:cNvPr id="3" name="Объект 2">
            <a:extLst>
              <a:ext uri="{FF2B5EF4-FFF2-40B4-BE49-F238E27FC236}">
                <a16:creationId xmlns:a16="http://schemas.microsoft.com/office/drawing/2014/main" id="{CFA115A9-A6C7-4AB9-AC5B-F606935D064D}"/>
              </a:ext>
            </a:extLst>
          </p:cNvPr>
          <p:cNvSpPr>
            <a:spLocks noGrp="1"/>
          </p:cNvSpPr>
          <p:nvPr>
            <p:ph idx="1"/>
          </p:nvPr>
        </p:nvSpPr>
        <p:spPr/>
        <p:txBody>
          <a:bodyPr/>
          <a:lstStyle/>
          <a:p>
            <a:r>
              <a:rPr lang="en-US" sz="2200" dirty="0"/>
              <a:t>The term computer ethics ( information ethics , cyber ethics ) appeared relatively recently. I.L. </a:t>
            </a:r>
            <a:r>
              <a:rPr lang="en-US" sz="2200" dirty="0" err="1"/>
              <a:t>Galinskaya</a:t>
            </a:r>
            <a:r>
              <a:rPr lang="en-US" sz="2200" dirty="0"/>
              <a:t> notes, “The pioneers of computer ethics in the 80s. XX century in the USA there were philosophers J. Moore, Deborah Johnson, J. Snapper, L. Lloyd, W. </a:t>
            </a:r>
            <a:r>
              <a:rPr lang="en-US" sz="2200" dirty="0" err="1"/>
              <a:t>Betchell</a:t>
            </a:r>
            <a:r>
              <a:rPr lang="en-US" sz="2200" dirty="0"/>
              <a:t>, Julia Van Dune, and others.</a:t>
            </a:r>
          </a:p>
          <a:p>
            <a:r>
              <a:rPr lang="en-US" sz="2200" dirty="0"/>
              <a:t>Computer ethics is a field of study that lies at the edge between new technologies and normative ethics and depends on them.</a:t>
            </a:r>
          </a:p>
          <a:p>
            <a:r>
              <a:rPr lang="en-US" sz="2200" dirty="0"/>
              <a:t>Computer ethics is a new direction, an area of ​​interdisciplinary research that studies various issues: technical, legal, moral, political, socio-philosophical.</a:t>
            </a:r>
            <a:r>
              <a:rPr lang="ru-RU" sz="2200" dirty="0"/>
              <a:t>.</a:t>
            </a:r>
          </a:p>
        </p:txBody>
      </p:sp>
    </p:spTree>
    <p:extLst>
      <p:ext uri="{BB962C8B-B14F-4D97-AF65-F5344CB8AC3E}">
        <p14:creationId xmlns:p14="http://schemas.microsoft.com/office/powerpoint/2010/main" val="388431424"/>
      </p:ext>
    </p:extLst>
  </p:cSld>
  <p:clrMapOvr>
    <a:masterClrMapping/>
  </p:clrMapOvr>
</p:sld>
</file>

<file path=ppt/theme/theme1.xml><?xml version="1.0" encoding="utf-8"?>
<a:theme xmlns:a="http://schemas.openxmlformats.org/drawingml/2006/main" name="tf22874644">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Office_30307872_TF22874644" id="{93FE1A9D-736E-40CB-B67C-057CF5914018}" vid="{87467582-AE40-484C-8492-F76A7EBDCB0E}"/>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10" ma:contentTypeDescription="Create a new document." ma:contentTypeScope="" ma:versionID="e3b47856d4cf355c0dacb39e1084d14f">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845a615265fdb1f7b12cc65ac20ecbd"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7"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8E1E7B-2E87-4FF3-8F3F-2C35BCD32914}">
  <ds:schemaRefs>
    <ds:schemaRef ds:uri="http://schemas.microsoft.com/office/2006/documentManagement/types"/>
    <ds:schemaRef ds:uri="http://schemas.microsoft.com/office/2006/metadata/properties"/>
    <ds:schemaRef ds:uri="http://schemas.openxmlformats.org/package/2006/metadata/core-properties"/>
    <ds:schemaRef ds:uri="http://schemas.microsoft.com/sharepoint/v3"/>
    <ds:schemaRef ds:uri="http://purl.org/dc/elements/1.1/"/>
    <ds:schemaRef ds:uri="6dc4bcd6-49db-4c07-9060-8acfc67cef9f"/>
    <ds:schemaRef ds:uri="http://www.w3.org/XML/1998/namespace"/>
    <ds:schemaRef ds:uri="http://schemas.microsoft.com/office/infopath/2007/PartnerControls"/>
    <ds:schemaRef ds:uri="fb0879af-3eba-417a-a55a-ffe6dcd6ca77"/>
    <ds:schemaRef ds:uri="http://purl.org/dc/dcmitype/"/>
    <ds:schemaRef ds:uri="http://purl.org/dc/terms/"/>
  </ds:schemaRefs>
</ds:datastoreItem>
</file>

<file path=customXml/itemProps2.xml><?xml version="1.0" encoding="utf-8"?>
<ds:datastoreItem xmlns:ds="http://schemas.openxmlformats.org/officeDocument/2006/customXml" ds:itemID="{B3C31DB6-321D-4487-B0E2-6DD8623328A9}">
  <ds:schemaRefs>
    <ds:schemaRef ds:uri="http://schemas.microsoft.com/sharepoint/v3/contenttype/forms"/>
  </ds:schemaRefs>
</ds:datastoreItem>
</file>

<file path=customXml/itemProps3.xml><?xml version="1.0" encoding="utf-8"?>
<ds:datastoreItem xmlns:ds="http://schemas.openxmlformats.org/officeDocument/2006/customXml" ds:itemID="{B385ACAB-C996-4B2F-9E78-9D032D37D8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tf22874644</Template>
  <TotalTime>0</TotalTime>
  <Words>847</Words>
  <Application>Microsoft Office PowerPoint</Application>
  <PresentationFormat>Широкоэкранный</PresentationFormat>
  <Paragraphs>54</Paragraphs>
  <Slides>12</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Calibri</vt:lpstr>
      <vt:lpstr>Franklin Gothic Book</vt:lpstr>
      <vt:lpstr>Impact</vt:lpstr>
      <vt:lpstr>tf22874644</vt:lpstr>
      <vt:lpstr>Language resources</vt:lpstr>
      <vt:lpstr>content </vt:lpstr>
      <vt:lpstr>Professional ethics. Principles of Professional Ethics. </vt:lpstr>
      <vt:lpstr>Ethics objectives:</vt:lpstr>
      <vt:lpstr>Презентация PowerPoint</vt:lpstr>
      <vt:lpstr>Principles of professional ethics:</vt:lpstr>
      <vt:lpstr>Principles of professional ethics:</vt:lpstr>
      <vt:lpstr>Principles of professional ethics:</vt:lpstr>
      <vt:lpstr>Computer ethics</vt:lpstr>
      <vt:lpstr>research problems of computer ethics:</vt:lpstr>
      <vt:lpstr>   References:  1. https://www.abbyy.com/ru/products/  </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2020-07-06T05:37:12Z</dcterms:created>
  <dcterms:modified xsi:type="dcterms:W3CDTF">2021-05-03T07:41:39Z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0x010100DEEA25CC0A0AC24199CDC46C25B8B0BC</vt:lpwstr>
  </property>
</Properties>
</file>