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81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DE1BF-D8D1-46F3-B7AA-0DB01C4A4F73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CE0D3-8CE5-4319-9F02-AB7631320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7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20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97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83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03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69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5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5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5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8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40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25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8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9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89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1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1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9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4406900"/>
            <a:ext cx="716307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39" y="2906713"/>
            <a:ext cx="71630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7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9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0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6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3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41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65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4C14-3951-4479-84A9-381A2E0822A6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5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10-дәріс</a:t>
            </a:r>
            <a:r>
              <a:rPr lang="kk-KZ" dirty="0"/>
              <a:t>.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>Сел тасқындарын физикалық үлгілеу, сел тасқындарын жасанды жолмен қалыптастыруға бағытталған эксперименттер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5373216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Дәріскер: Мусина Айнур Каировна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-mail: </a:t>
            </a:r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Ainur.Musina@kaznu.kz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(727) 377 33 36 (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1601)</a:t>
            </a:r>
          </a:p>
        </p:txBody>
      </p:sp>
    </p:spTree>
    <p:extLst>
      <p:ext uri="{BB962C8B-B14F-4D97-AF65-F5344CB8AC3E}">
        <p14:creationId xmlns:p14="http://schemas.microsoft.com/office/powerpoint/2010/main" val="9354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49380"/>
            <a:ext cx="763284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1972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фазаларының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сәйкесінше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2070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2040 кг/м3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[9].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жалдарында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000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1978 ж.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кг/м3 кем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2300 кг/м3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еңістігі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 кем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жырғының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жыныстарымен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келетіндігі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дәлелденді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ҚазГМҒЗИ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«Осы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геоморфологиялық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тау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жыныстарының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Алатауының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солтүстік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беткейінің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Алатауы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жаңбырлы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ақтарылушы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40 %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аспайтын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(ІІІ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Бүкілодақтық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49380"/>
            <a:ext cx="76328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селеметриялық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аспаптар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қаупін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құлақтандырудың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сынақтан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молайтып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жасақтаудың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Кейінірек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1991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Қазселденқорғау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басшылығымен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алабында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тәжірибелердегідей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айқындаумен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осы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сынақтан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49380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Климаттың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ғ.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онжылдығы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ХХІ ғ.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онжылдығында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оңтүстік-шығыс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аудандарында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әрекеттілігінің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артатындығы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[10, 11].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аудандарында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имараттары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климаттың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стационарлығына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климаттың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өзгермелілігі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имараттарын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тұрғызуға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гидролгиялық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ысырмай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7041"/>
              </p:ext>
            </p:extLst>
          </p:nvPr>
        </p:nvGraphicFramePr>
        <p:xfrm>
          <a:off x="1115616" y="574287"/>
          <a:ext cx="7488833" cy="5698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49"/>
                <a:gridCol w="976205"/>
                <a:gridCol w="976205"/>
                <a:gridCol w="868249"/>
                <a:gridCol w="760291"/>
                <a:gridCol w="759526"/>
                <a:gridCol w="759526"/>
                <a:gridCol w="760291"/>
                <a:gridCol w="760291"/>
              </a:tblGrid>
              <a:tr h="199067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Начала эксперимента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Объем воды в водохралище, тыс. 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Попуск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Селевой поток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4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Продолжительность,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Объем, тыс. 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 расход, 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/с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 расход, 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/с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Объем, тыс. 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плотность, кг/м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054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27.08.1972 г.12 ч 15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110-120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2070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7610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22.08.1973 г. 13 ч 00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1970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9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282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19.08.1975 г. 12 ч 55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2160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855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08.09.1976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054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09.09.1978 г.</a:t>
                      </a:r>
                      <a:endParaRPr lang="ru-RU" sz="18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13ч 17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054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12.09.1991 г. 13 ч 00 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198-250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1970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9067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15.07.2003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89956" y="323237"/>
            <a:ext cx="58503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Характеристики экспериментальных селевых потоков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31640" y="1861374"/>
            <a:ext cx="69847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5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endParaRPr lang="ru-RU" sz="5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894598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мониторинг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мониторинг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процесс.</a:t>
            </a:r>
          </a:p>
          <a:p>
            <a:pPr indent="40005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шындыққа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іргелі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0005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37816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02452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ошақтарының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кенеттен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өтетіндігі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қайталанатындығы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қиындатады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шөгінділердің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эксперимент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26876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имараттарға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0005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пробиркада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болмайтындығына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69459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гидрометеорологиялық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ғылыми-зерттеу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ҚазГМҒЗИ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Шынбұлақ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жарамдылығын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м3, ал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м3/с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учаскедегі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еңістігінің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(0,16)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жыныстарының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жатуы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1100-1200 кг/м3)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төмендетті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[7].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зертеуге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ҚазГМҒЗИ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селтанушыларына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Алатауындағы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беткейлерде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сынықты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шөгінділердің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қарама-қайшы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осы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өтімдерінің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анағұрлым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қабылданатыннан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ілесетін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сынықты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ылғалдылығын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66771"/>
            <a:ext cx="76328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болатындығын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селеметриялық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аспаптар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кедір-бұдырлық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еңістігі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шектеулілігін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ошақтарының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жасандылығын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833204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Шынбұлақ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полигонындағы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туындатуға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Лайлы-тасты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м3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жасаушыларға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жобаланған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өтімдерін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грунттардың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бай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ошақтары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полигон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іздестіру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[9].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ошағында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ҚазГМҒЗИ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тасқындары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1969-1970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аэрофотосуреттерді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бажайлау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ошақтың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км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2644-2900 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орналасқандығын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жырғысының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930 м,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95 м,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тереңдігі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45 м.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Жырғының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морена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кертпешінде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қазаншұңқыры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ошағының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ақтарылуы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септігін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тигізуі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[6]. 1972 ж. 2900 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мореналық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көлтәрізді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тұйықтайтын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Бөгеттің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ағызғыш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ошағына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80-100 м3/с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тұруды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дроссельдік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ярусты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жапқыш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1972 ж.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1978 ж.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селтанушылар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бұрынырақ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кинематикасы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гипотезаларды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селеметриялық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аспаптарды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құлақтандыру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326" y="57037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5656" y="55863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Уравнение" r:id="rId4" imgW="114151" imgH="215619" progId="Equation.3">
                  <p:embed/>
                </p:oleObj>
              </mc:Choice>
              <mc:Fallback>
                <p:oleObj name="Уравнение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863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49380"/>
            <a:ext cx="76328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құраушыларының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жырғысының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ысырынды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учаскелерінде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жырғыларда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м, ал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ысырынды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алаңдарында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нивелирлеу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учаскедегі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іліккен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шөккен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құраушыларының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құраушысының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қоймасынан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өтімінің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грунттардың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ылғалдылығының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тасқынының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1 % кем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ескерілмеді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6273225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физикалық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үлгілеу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, сел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тасқындарын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жасанды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жолмен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қалыптастыруға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бағытталған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эксперименттер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15bd7489b5f94a452135f28b9f542d6d2cf20"/>
  <p:tag name="ISPRING_SCORM_RATE_SLIDES" val="1"/>
  <p:tag name="ISPRING_SCORM_RATE_QUIZZES" val="0"/>
  <p:tag name="ISPRING_SCORM_PASSING_SCORE" val="100.0000000000"/>
</p:tagLst>
</file>

<file path=ppt/theme/theme1.xml><?xml version="1.0" encoding="utf-8"?>
<a:theme xmlns:a="http://schemas.openxmlformats.org/drawingml/2006/main" name="Песочные часы 130105180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Песочные часы 1301051801</Template>
  <TotalTime>1014</TotalTime>
  <Words>1835</Words>
  <Application>Microsoft Office PowerPoint</Application>
  <PresentationFormat>Экран (4:3)</PresentationFormat>
  <Paragraphs>150</Paragraphs>
  <Slides>14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Песочные часы 1301051801</vt:lpstr>
      <vt:lpstr>Уравнение</vt:lpstr>
      <vt:lpstr>10-дәріс.  Сел тасқындарын физикалық үлгілеу, сел тасқындарын жасанды жолмен қалыптастыруға бағытталған эксперименттер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ПРОБЛЕМАХ СЕЛЕВЫХ ЯВЛЕНИЙ В КАЗАХСТАНЕ</dc:title>
  <dc:creator>Musina</dc:creator>
  <cp:lastModifiedBy>Мусина Айнур</cp:lastModifiedBy>
  <cp:revision>29</cp:revision>
  <dcterms:created xsi:type="dcterms:W3CDTF">2015-06-22T09:06:53Z</dcterms:created>
  <dcterms:modified xsi:type="dcterms:W3CDTF">2020-11-20T18:11:53Z</dcterms:modified>
</cp:coreProperties>
</file>