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57" r:id="rId3"/>
    <p:sldId id="397" r:id="rId4"/>
    <p:sldId id="398" r:id="rId5"/>
    <p:sldId id="399" r:id="rId6"/>
    <p:sldId id="400" r:id="rId7"/>
    <p:sldId id="340" r:id="rId8"/>
    <p:sldId id="401" r:id="rId9"/>
    <p:sldId id="402" r:id="rId10"/>
    <p:sldId id="259" r:id="rId11"/>
    <p:sldId id="268" r:id="rId12"/>
    <p:sldId id="344" r:id="rId13"/>
    <p:sldId id="396" r:id="rId14"/>
    <p:sldId id="345" r:id="rId15"/>
    <p:sldId id="347" r:id="rId16"/>
    <p:sldId id="258" r:id="rId17"/>
    <p:sldId id="275" r:id="rId18"/>
    <p:sldId id="403" r:id="rId19"/>
    <p:sldId id="404" r:id="rId20"/>
    <p:sldId id="405" r:id="rId21"/>
    <p:sldId id="264" r:id="rId22"/>
    <p:sldId id="280" r:id="rId23"/>
    <p:sldId id="415" r:id="rId24"/>
    <p:sldId id="416" r:id="rId25"/>
    <p:sldId id="417" r:id="rId26"/>
    <p:sldId id="418" r:id="rId27"/>
    <p:sldId id="288" r:id="rId28"/>
    <p:sldId id="419" r:id="rId29"/>
    <p:sldId id="289" r:id="rId30"/>
    <p:sldId id="290" r:id="rId31"/>
    <p:sldId id="409" r:id="rId32"/>
    <p:sldId id="295" r:id="rId33"/>
    <p:sldId id="420" r:id="rId34"/>
    <p:sldId id="408" r:id="rId35"/>
    <p:sldId id="410" r:id="rId36"/>
    <p:sldId id="411" r:id="rId37"/>
    <p:sldId id="296" r:id="rId38"/>
    <p:sldId id="297" r:id="rId39"/>
    <p:sldId id="298" r:id="rId40"/>
    <p:sldId id="421" r:id="rId41"/>
    <p:sldId id="412" r:id="rId42"/>
    <p:sldId id="300" r:id="rId43"/>
    <p:sldId id="304" r:id="rId44"/>
    <p:sldId id="305" r:id="rId45"/>
    <p:sldId id="413" r:id="rId46"/>
    <p:sldId id="414"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F14B55-5DC0-4B6E-889C-14B056AE63EC}" v="30" dt="2024-03-11T15:17:03.4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dana Karibayeva" userId="4b469565f635107c" providerId="LiveId" clId="{66F14B55-5DC0-4B6E-889C-14B056AE63EC}"/>
    <pc:docChg chg="custSel addSld delSld modSld sldOrd">
      <pc:chgData name="Aidana Karibayeva" userId="4b469565f635107c" providerId="LiveId" clId="{66F14B55-5DC0-4B6E-889C-14B056AE63EC}" dt="2024-03-11T15:20:42.384" v="373" actId="14100"/>
      <pc:docMkLst>
        <pc:docMk/>
      </pc:docMkLst>
      <pc:sldChg chg="modSp new mod">
        <pc:chgData name="Aidana Karibayeva" userId="4b469565f635107c" providerId="LiveId" clId="{66F14B55-5DC0-4B6E-889C-14B056AE63EC}" dt="2024-03-10T18:27:52.630" v="11" actId="255"/>
        <pc:sldMkLst>
          <pc:docMk/>
          <pc:sldMk cId="1446743563" sldId="256"/>
        </pc:sldMkLst>
        <pc:spChg chg="mod">
          <ac:chgData name="Aidana Karibayeva" userId="4b469565f635107c" providerId="LiveId" clId="{66F14B55-5DC0-4B6E-889C-14B056AE63EC}" dt="2024-03-10T18:23:20.231" v="9" actId="20577"/>
          <ac:spMkLst>
            <pc:docMk/>
            <pc:sldMk cId="1446743563" sldId="256"/>
            <ac:spMk id="2" creationId="{17661B61-8923-6E8E-09CD-C4C9975B55DD}"/>
          </ac:spMkLst>
        </pc:spChg>
        <pc:spChg chg="mod">
          <ac:chgData name="Aidana Karibayeva" userId="4b469565f635107c" providerId="LiveId" clId="{66F14B55-5DC0-4B6E-889C-14B056AE63EC}" dt="2024-03-10T18:27:52.630" v="11" actId="255"/>
          <ac:spMkLst>
            <pc:docMk/>
            <pc:sldMk cId="1446743563" sldId="256"/>
            <ac:spMk id="3" creationId="{59F2E155-5684-C7D0-39A4-D5391A53C0D8}"/>
          </ac:spMkLst>
        </pc:spChg>
      </pc:sldChg>
      <pc:sldChg chg="modSp new mod modNotesTx">
        <pc:chgData name="Aidana Karibayeva" userId="4b469565f635107c" providerId="LiveId" clId="{66F14B55-5DC0-4B6E-889C-14B056AE63EC}" dt="2024-03-11T08:11:32.610" v="68" actId="6549"/>
        <pc:sldMkLst>
          <pc:docMk/>
          <pc:sldMk cId="3496147558" sldId="257"/>
        </pc:sldMkLst>
        <pc:spChg chg="mod">
          <ac:chgData name="Aidana Karibayeva" userId="4b469565f635107c" providerId="LiveId" clId="{66F14B55-5DC0-4B6E-889C-14B056AE63EC}" dt="2024-03-11T08:11:06.931" v="54" actId="20577"/>
          <ac:spMkLst>
            <pc:docMk/>
            <pc:sldMk cId="3496147558" sldId="257"/>
            <ac:spMk id="2" creationId="{41EF466D-8B0B-DF8A-8611-87CE6E947126}"/>
          </ac:spMkLst>
        </pc:spChg>
        <pc:spChg chg="mod">
          <ac:chgData name="Aidana Karibayeva" userId="4b469565f635107c" providerId="LiveId" clId="{66F14B55-5DC0-4B6E-889C-14B056AE63EC}" dt="2024-03-11T08:11:32.610" v="68" actId="6549"/>
          <ac:spMkLst>
            <pc:docMk/>
            <pc:sldMk cId="3496147558" sldId="257"/>
            <ac:spMk id="3" creationId="{8F1BFDF5-1F3E-2337-9FAB-C087DD9FED99}"/>
          </ac:spMkLst>
        </pc:spChg>
      </pc:sldChg>
      <pc:sldChg chg="modSp new mod ord">
        <pc:chgData name="Aidana Karibayeva" userId="4b469565f635107c" providerId="LiveId" clId="{66F14B55-5DC0-4B6E-889C-14B056AE63EC}" dt="2024-03-11T09:40:50.934" v="232"/>
        <pc:sldMkLst>
          <pc:docMk/>
          <pc:sldMk cId="552122557" sldId="258"/>
        </pc:sldMkLst>
        <pc:spChg chg="mod">
          <ac:chgData name="Aidana Karibayeva" userId="4b469565f635107c" providerId="LiveId" clId="{66F14B55-5DC0-4B6E-889C-14B056AE63EC}" dt="2024-03-10T18:37:27.313" v="33"/>
          <ac:spMkLst>
            <pc:docMk/>
            <pc:sldMk cId="552122557" sldId="258"/>
            <ac:spMk id="3" creationId="{A2A9AC2F-3E87-CC01-1AFD-7DB6897E473F}"/>
          </ac:spMkLst>
        </pc:spChg>
      </pc:sldChg>
      <pc:sldChg chg="modSp new mod ord">
        <pc:chgData name="Aidana Karibayeva" userId="4b469565f635107c" providerId="LiveId" clId="{66F14B55-5DC0-4B6E-889C-14B056AE63EC}" dt="2024-03-11T09:25:08.831" v="184"/>
        <pc:sldMkLst>
          <pc:docMk/>
          <pc:sldMk cId="2572547321" sldId="259"/>
        </pc:sldMkLst>
        <pc:spChg chg="mod">
          <ac:chgData name="Aidana Karibayeva" userId="4b469565f635107c" providerId="LiveId" clId="{66F14B55-5DC0-4B6E-889C-14B056AE63EC}" dt="2024-03-11T09:20:55.415" v="175" actId="20577"/>
          <ac:spMkLst>
            <pc:docMk/>
            <pc:sldMk cId="2572547321" sldId="259"/>
            <ac:spMk id="2" creationId="{8A1F6B72-3D59-2B46-6596-B072EF747FC6}"/>
          </ac:spMkLst>
        </pc:spChg>
        <pc:spChg chg="mod">
          <ac:chgData name="Aidana Karibayeva" userId="4b469565f635107c" providerId="LiveId" clId="{66F14B55-5DC0-4B6E-889C-14B056AE63EC}" dt="2024-03-11T09:21:17.701" v="181" actId="113"/>
          <ac:spMkLst>
            <pc:docMk/>
            <pc:sldMk cId="2572547321" sldId="259"/>
            <ac:spMk id="3" creationId="{BCCEA9A9-40F9-4FB3-0F5D-E5B19CD01BB9}"/>
          </ac:spMkLst>
        </pc:spChg>
      </pc:sldChg>
      <pc:sldChg chg="modSp add mod">
        <pc:chgData name="Aidana Karibayeva" userId="4b469565f635107c" providerId="LiveId" clId="{66F14B55-5DC0-4B6E-889C-14B056AE63EC}" dt="2024-03-11T15:02:22.068" v="329" actId="27636"/>
        <pc:sldMkLst>
          <pc:docMk/>
          <pc:sldMk cId="0" sldId="264"/>
        </pc:sldMkLst>
        <pc:spChg chg="mod">
          <ac:chgData name="Aidana Karibayeva" userId="4b469565f635107c" providerId="LiveId" clId="{66F14B55-5DC0-4B6E-889C-14B056AE63EC}" dt="2024-03-11T15:02:22.068" v="329" actId="27636"/>
          <ac:spMkLst>
            <pc:docMk/>
            <pc:sldMk cId="0" sldId="264"/>
            <ac:spMk id="50178" creationId="{109E6554-CD40-B074-3519-74A4F561728D}"/>
          </ac:spMkLst>
        </pc:spChg>
      </pc:sldChg>
      <pc:sldChg chg="add ord">
        <pc:chgData name="Aidana Karibayeva" userId="4b469565f635107c" providerId="LiveId" clId="{66F14B55-5DC0-4B6E-889C-14B056AE63EC}" dt="2024-03-11T08:43:57.188" v="158"/>
        <pc:sldMkLst>
          <pc:docMk/>
          <pc:sldMk cId="0" sldId="268"/>
        </pc:sldMkLst>
      </pc:sldChg>
      <pc:sldChg chg="add ord modNotesTx">
        <pc:chgData name="Aidana Karibayeva" userId="4b469565f635107c" providerId="LiveId" clId="{66F14B55-5DC0-4B6E-889C-14B056AE63EC}" dt="2024-03-11T09:26:19.380" v="193"/>
        <pc:sldMkLst>
          <pc:docMk/>
          <pc:sldMk cId="0" sldId="275"/>
        </pc:sldMkLst>
      </pc:sldChg>
      <pc:sldChg chg="add ord">
        <pc:chgData name="Aidana Karibayeva" userId="4b469565f635107c" providerId="LiveId" clId="{66F14B55-5DC0-4B6E-889C-14B056AE63EC}" dt="2024-03-11T09:43:42.846" v="240"/>
        <pc:sldMkLst>
          <pc:docMk/>
          <pc:sldMk cId="0" sldId="280"/>
        </pc:sldMkLst>
      </pc:sldChg>
      <pc:sldChg chg="modSp add mod">
        <pc:chgData name="Aidana Karibayeva" userId="4b469565f635107c" providerId="LiveId" clId="{66F14B55-5DC0-4B6E-889C-14B056AE63EC}" dt="2024-03-11T14:43:45.288" v="254" actId="27636"/>
        <pc:sldMkLst>
          <pc:docMk/>
          <pc:sldMk cId="0" sldId="288"/>
        </pc:sldMkLst>
        <pc:spChg chg="mod">
          <ac:chgData name="Aidana Karibayeva" userId="4b469565f635107c" providerId="LiveId" clId="{66F14B55-5DC0-4B6E-889C-14B056AE63EC}" dt="2024-03-11T14:43:45.288" v="254" actId="27636"/>
          <ac:spMkLst>
            <pc:docMk/>
            <pc:sldMk cId="0" sldId="288"/>
            <ac:spMk id="204" creationId="{00000000-0000-0000-0000-000000000000}"/>
          </ac:spMkLst>
        </pc:spChg>
      </pc:sldChg>
      <pc:sldChg chg="modSp add mod modNotesTx">
        <pc:chgData name="Aidana Karibayeva" userId="4b469565f635107c" providerId="LiveId" clId="{66F14B55-5DC0-4B6E-889C-14B056AE63EC}" dt="2024-03-11T14:45:11.356" v="256"/>
        <pc:sldMkLst>
          <pc:docMk/>
          <pc:sldMk cId="0" sldId="289"/>
        </pc:sldMkLst>
        <pc:spChg chg="mod">
          <ac:chgData name="Aidana Karibayeva" userId="4b469565f635107c" providerId="LiveId" clId="{66F14B55-5DC0-4B6E-889C-14B056AE63EC}" dt="2024-03-11T14:42:38.625" v="251" actId="27636"/>
          <ac:spMkLst>
            <pc:docMk/>
            <pc:sldMk cId="0" sldId="289"/>
            <ac:spMk id="208" creationId="{00000000-0000-0000-0000-000000000000}"/>
          </ac:spMkLst>
        </pc:spChg>
      </pc:sldChg>
      <pc:sldChg chg="add modNotesTx">
        <pc:chgData name="Aidana Karibayeva" userId="4b469565f635107c" providerId="LiveId" clId="{66F14B55-5DC0-4B6E-889C-14B056AE63EC}" dt="2024-03-11T14:46:11.663" v="257"/>
        <pc:sldMkLst>
          <pc:docMk/>
          <pc:sldMk cId="0" sldId="290"/>
        </pc:sldMkLst>
      </pc:sldChg>
      <pc:sldChg chg="modSp add mod ord">
        <pc:chgData name="Aidana Karibayeva" userId="4b469565f635107c" providerId="LiveId" clId="{66F14B55-5DC0-4B6E-889C-14B056AE63EC}" dt="2024-03-11T14:48:49.675" v="297"/>
        <pc:sldMkLst>
          <pc:docMk/>
          <pc:sldMk cId="0" sldId="295"/>
        </pc:sldMkLst>
        <pc:spChg chg="mod">
          <ac:chgData name="Aidana Karibayeva" userId="4b469565f635107c" providerId="LiveId" clId="{66F14B55-5DC0-4B6E-889C-14B056AE63EC}" dt="2024-03-11T14:48:48.194" v="295" actId="27636"/>
          <ac:spMkLst>
            <pc:docMk/>
            <pc:sldMk cId="0" sldId="295"/>
            <ac:spMk id="236" creationId="{00000000-0000-0000-0000-000000000000}"/>
          </ac:spMkLst>
        </pc:spChg>
      </pc:sldChg>
      <pc:sldChg chg="modSp add mod">
        <pc:chgData name="Aidana Karibayeva" userId="4b469565f635107c" providerId="LiveId" clId="{66F14B55-5DC0-4B6E-889C-14B056AE63EC}" dt="2024-03-11T14:55:21.187" v="321" actId="27636"/>
        <pc:sldMkLst>
          <pc:docMk/>
          <pc:sldMk cId="0" sldId="296"/>
        </pc:sldMkLst>
        <pc:spChg chg="mod">
          <ac:chgData name="Aidana Karibayeva" userId="4b469565f635107c" providerId="LiveId" clId="{66F14B55-5DC0-4B6E-889C-14B056AE63EC}" dt="2024-03-11T14:55:21.187" v="321" actId="27636"/>
          <ac:spMkLst>
            <pc:docMk/>
            <pc:sldMk cId="0" sldId="296"/>
            <ac:spMk id="240" creationId="{00000000-0000-0000-0000-000000000000}"/>
          </ac:spMkLst>
        </pc:spChg>
      </pc:sldChg>
      <pc:sldChg chg="add">
        <pc:chgData name="Aidana Karibayeva" userId="4b469565f635107c" providerId="LiveId" clId="{66F14B55-5DC0-4B6E-889C-14B056AE63EC}" dt="2024-03-11T14:55:50.962" v="322"/>
        <pc:sldMkLst>
          <pc:docMk/>
          <pc:sldMk cId="0" sldId="297"/>
        </pc:sldMkLst>
      </pc:sldChg>
      <pc:sldChg chg="add modNotesTx">
        <pc:chgData name="Aidana Karibayeva" userId="4b469565f635107c" providerId="LiveId" clId="{66F14B55-5DC0-4B6E-889C-14B056AE63EC}" dt="2024-03-11T15:10:45.514" v="330"/>
        <pc:sldMkLst>
          <pc:docMk/>
          <pc:sldMk cId="0" sldId="298"/>
        </pc:sldMkLst>
      </pc:sldChg>
      <pc:sldChg chg="modSp add mod">
        <pc:chgData name="Aidana Karibayeva" userId="4b469565f635107c" providerId="LiveId" clId="{66F14B55-5DC0-4B6E-889C-14B056AE63EC}" dt="2024-03-11T15:15:25.414" v="347" actId="27636"/>
        <pc:sldMkLst>
          <pc:docMk/>
          <pc:sldMk cId="0" sldId="300"/>
        </pc:sldMkLst>
        <pc:spChg chg="mod">
          <ac:chgData name="Aidana Karibayeva" userId="4b469565f635107c" providerId="LiveId" clId="{66F14B55-5DC0-4B6E-889C-14B056AE63EC}" dt="2024-03-11T15:15:25.414" v="347" actId="27636"/>
          <ac:spMkLst>
            <pc:docMk/>
            <pc:sldMk cId="0" sldId="300"/>
            <ac:spMk id="257" creationId="{00000000-0000-0000-0000-000000000000}"/>
          </ac:spMkLst>
        </pc:spChg>
      </pc:sldChg>
      <pc:sldChg chg="modSp add mod">
        <pc:chgData name="Aidana Karibayeva" userId="4b469565f635107c" providerId="LiveId" clId="{66F14B55-5DC0-4B6E-889C-14B056AE63EC}" dt="2024-03-11T15:15:44.876" v="349" actId="27636"/>
        <pc:sldMkLst>
          <pc:docMk/>
          <pc:sldMk cId="0" sldId="302"/>
        </pc:sldMkLst>
        <pc:spChg chg="mod">
          <ac:chgData name="Aidana Karibayeva" userId="4b469565f635107c" providerId="LiveId" clId="{66F14B55-5DC0-4B6E-889C-14B056AE63EC}" dt="2024-03-11T15:15:44.876" v="349" actId="27636"/>
          <ac:spMkLst>
            <pc:docMk/>
            <pc:sldMk cId="0" sldId="302"/>
            <ac:spMk id="265" creationId="{00000000-0000-0000-0000-000000000000}"/>
          </ac:spMkLst>
        </pc:spChg>
      </pc:sldChg>
      <pc:sldChg chg="modSp add mod">
        <pc:chgData name="Aidana Karibayeva" userId="4b469565f635107c" providerId="LiveId" clId="{66F14B55-5DC0-4B6E-889C-14B056AE63EC}" dt="2024-03-11T15:16:12.616" v="351" actId="27636"/>
        <pc:sldMkLst>
          <pc:docMk/>
          <pc:sldMk cId="0" sldId="304"/>
        </pc:sldMkLst>
        <pc:spChg chg="mod">
          <ac:chgData name="Aidana Karibayeva" userId="4b469565f635107c" providerId="LiveId" clId="{66F14B55-5DC0-4B6E-889C-14B056AE63EC}" dt="2024-03-11T15:16:12.616" v="351" actId="27636"/>
          <ac:spMkLst>
            <pc:docMk/>
            <pc:sldMk cId="0" sldId="304"/>
            <ac:spMk id="273" creationId="{00000000-0000-0000-0000-000000000000}"/>
          </ac:spMkLst>
        </pc:spChg>
      </pc:sldChg>
      <pc:sldChg chg="add">
        <pc:chgData name="Aidana Karibayeva" userId="4b469565f635107c" providerId="LiveId" clId="{66F14B55-5DC0-4B6E-889C-14B056AE63EC}" dt="2024-03-11T15:16:24.953" v="352"/>
        <pc:sldMkLst>
          <pc:docMk/>
          <pc:sldMk cId="0" sldId="305"/>
        </pc:sldMkLst>
      </pc:sldChg>
      <pc:sldChg chg="add del">
        <pc:chgData name="Aidana Karibayeva" userId="4b469565f635107c" providerId="LiveId" clId="{66F14B55-5DC0-4B6E-889C-14B056AE63EC}" dt="2024-03-11T15:17:45.562" v="354" actId="47"/>
        <pc:sldMkLst>
          <pc:docMk/>
          <pc:sldMk cId="0" sldId="306"/>
        </pc:sldMkLst>
      </pc:sldChg>
      <pc:sldChg chg="modSp add mod">
        <pc:chgData name="Aidana Karibayeva" userId="4b469565f635107c" providerId="LiveId" clId="{66F14B55-5DC0-4B6E-889C-14B056AE63EC}" dt="2024-03-10T18:29:33.656" v="17" actId="27636"/>
        <pc:sldMkLst>
          <pc:docMk/>
          <pc:sldMk cId="0" sldId="340"/>
        </pc:sldMkLst>
        <pc:spChg chg="mod">
          <ac:chgData name="Aidana Karibayeva" userId="4b469565f635107c" providerId="LiveId" clId="{66F14B55-5DC0-4B6E-889C-14B056AE63EC}" dt="2024-03-10T18:29:33.656" v="17" actId="27636"/>
          <ac:spMkLst>
            <pc:docMk/>
            <pc:sldMk cId="0" sldId="340"/>
            <ac:spMk id="12290" creationId="{1AA42E35-E5BA-3238-A372-E4DE1ED00C6C}"/>
          </ac:spMkLst>
        </pc:spChg>
        <pc:spChg chg="mod">
          <ac:chgData name="Aidana Karibayeva" userId="4b469565f635107c" providerId="LiveId" clId="{66F14B55-5DC0-4B6E-889C-14B056AE63EC}" dt="2024-03-10T18:29:33.655" v="16" actId="27636"/>
          <ac:spMkLst>
            <pc:docMk/>
            <pc:sldMk cId="0" sldId="340"/>
            <ac:spMk id="12291" creationId="{41CC2243-3446-9962-E342-81C706184139}"/>
          </ac:spMkLst>
        </pc:spChg>
      </pc:sldChg>
      <pc:sldChg chg="modSp add mod ord">
        <pc:chgData name="Aidana Karibayeva" userId="4b469565f635107c" providerId="LiveId" clId="{66F14B55-5DC0-4B6E-889C-14B056AE63EC}" dt="2024-03-10T18:30:38.303" v="24"/>
        <pc:sldMkLst>
          <pc:docMk/>
          <pc:sldMk cId="0" sldId="344"/>
        </pc:sldMkLst>
        <pc:spChg chg="mod">
          <ac:chgData name="Aidana Karibayeva" userId="4b469565f635107c" providerId="LiveId" clId="{66F14B55-5DC0-4B6E-889C-14B056AE63EC}" dt="2024-03-10T18:30:36.757" v="22" actId="27636"/>
          <ac:spMkLst>
            <pc:docMk/>
            <pc:sldMk cId="0" sldId="344"/>
            <ac:spMk id="16386" creationId="{FE345A1A-7340-2FEF-FEF5-74E742B832B4}"/>
          </ac:spMkLst>
        </pc:spChg>
        <pc:spChg chg="mod">
          <ac:chgData name="Aidana Karibayeva" userId="4b469565f635107c" providerId="LiveId" clId="{66F14B55-5DC0-4B6E-889C-14B056AE63EC}" dt="2024-03-10T18:30:36.756" v="21" actId="27636"/>
          <ac:spMkLst>
            <pc:docMk/>
            <pc:sldMk cId="0" sldId="344"/>
            <ac:spMk id="16387" creationId="{B7B5F4A7-3B65-D069-86BC-1C0E0556A3AF}"/>
          </ac:spMkLst>
        </pc:spChg>
      </pc:sldChg>
      <pc:sldChg chg="modSp add mod">
        <pc:chgData name="Aidana Karibayeva" userId="4b469565f635107c" providerId="LiveId" clId="{66F14B55-5DC0-4B6E-889C-14B056AE63EC}" dt="2024-03-10T18:30:25.898" v="19" actId="27636"/>
        <pc:sldMkLst>
          <pc:docMk/>
          <pc:sldMk cId="0" sldId="345"/>
        </pc:sldMkLst>
        <pc:spChg chg="mod">
          <ac:chgData name="Aidana Karibayeva" userId="4b469565f635107c" providerId="LiveId" clId="{66F14B55-5DC0-4B6E-889C-14B056AE63EC}" dt="2024-03-10T18:30:25.898" v="19" actId="27636"/>
          <ac:spMkLst>
            <pc:docMk/>
            <pc:sldMk cId="0" sldId="345"/>
            <ac:spMk id="18434" creationId="{5183F382-98E4-490D-2B50-0F728C90507E}"/>
          </ac:spMkLst>
        </pc:spChg>
      </pc:sldChg>
      <pc:sldChg chg="modSp add mod ord">
        <pc:chgData name="Aidana Karibayeva" userId="4b469565f635107c" providerId="LiveId" clId="{66F14B55-5DC0-4B6E-889C-14B056AE63EC}" dt="2024-03-10T18:31:14.292" v="31"/>
        <pc:sldMkLst>
          <pc:docMk/>
          <pc:sldMk cId="0" sldId="347"/>
        </pc:sldMkLst>
        <pc:spChg chg="mod">
          <ac:chgData name="Aidana Karibayeva" userId="4b469565f635107c" providerId="LiveId" clId="{66F14B55-5DC0-4B6E-889C-14B056AE63EC}" dt="2024-03-10T18:31:12.936" v="29" actId="27636"/>
          <ac:spMkLst>
            <pc:docMk/>
            <pc:sldMk cId="0" sldId="347"/>
            <ac:spMk id="21506" creationId="{FAA5B90E-DDE4-882D-83E7-A5E46B4E0AFD}"/>
          </ac:spMkLst>
        </pc:spChg>
        <pc:spChg chg="mod">
          <ac:chgData name="Aidana Karibayeva" userId="4b469565f635107c" providerId="LiveId" clId="{66F14B55-5DC0-4B6E-889C-14B056AE63EC}" dt="2024-03-10T18:31:12.935" v="28" actId="27636"/>
          <ac:spMkLst>
            <pc:docMk/>
            <pc:sldMk cId="0" sldId="347"/>
            <ac:spMk id="21507" creationId="{75F50C55-563B-817B-2C63-FC218C3B984E}"/>
          </ac:spMkLst>
        </pc:spChg>
      </pc:sldChg>
      <pc:sldChg chg="modSp add mod">
        <pc:chgData name="Aidana Karibayeva" userId="4b469565f635107c" providerId="LiveId" clId="{66F14B55-5DC0-4B6E-889C-14B056AE63EC}" dt="2024-03-10T18:30:49.944" v="26" actId="27636"/>
        <pc:sldMkLst>
          <pc:docMk/>
          <pc:sldMk cId="0" sldId="396"/>
        </pc:sldMkLst>
        <pc:spChg chg="mod">
          <ac:chgData name="Aidana Karibayeva" userId="4b469565f635107c" providerId="LiveId" clId="{66F14B55-5DC0-4B6E-889C-14B056AE63EC}" dt="2024-03-10T18:30:49.944" v="26" actId="27636"/>
          <ac:spMkLst>
            <pc:docMk/>
            <pc:sldMk cId="0" sldId="396"/>
            <ac:spMk id="17410" creationId="{EA6B361D-2829-E064-8558-41AA71E1A0DA}"/>
          </ac:spMkLst>
        </pc:spChg>
      </pc:sldChg>
      <pc:sldChg chg="modSp new mod">
        <pc:chgData name="Aidana Karibayeva" userId="4b469565f635107c" providerId="LiveId" clId="{66F14B55-5DC0-4B6E-889C-14B056AE63EC}" dt="2024-03-11T08:12:49.558" v="71" actId="27636"/>
        <pc:sldMkLst>
          <pc:docMk/>
          <pc:sldMk cId="3634766934" sldId="397"/>
        </pc:sldMkLst>
        <pc:spChg chg="mod">
          <ac:chgData name="Aidana Karibayeva" userId="4b469565f635107c" providerId="LiveId" clId="{66F14B55-5DC0-4B6E-889C-14B056AE63EC}" dt="2024-03-11T08:12:49.558" v="71" actId="27636"/>
          <ac:spMkLst>
            <pc:docMk/>
            <pc:sldMk cId="3634766934" sldId="397"/>
            <ac:spMk id="3" creationId="{05D774BF-18A5-31E6-6C2A-2649FE7672B2}"/>
          </ac:spMkLst>
        </pc:spChg>
      </pc:sldChg>
      <pc:sldChg chg="addSp delSp modSp new mod setBg modClrScheme chgLayout">
        <pc:chgData name="Aidana Karibayeva" userId="4b469565f635107c" providerId="LiveId" clId="{66F14B55-5DC0-4B6E-889C-14B056AE63EC}" dt="2024-03-11T08:15:53.161" v="84" actId="123"/>
        <pc:sldMkLst>
          <pc:docMk/>
          <pc:sldMk cId="3879487062" sldId="398"/>
        </pc:sldMkLst>
        <pc:spChg chg="del mod ord">
          <ac:chgData name="Aidana Karibayeva" userId="4b469565f635107c" providerId="LiveId" clId="{66F14B55-5DC0-4B6E-889C-14B056AE63EC}" dt="2024-03-11T08:14:57.624" v="77" actId="700"/>
          <ac:spMkLst>
            <pc:docMk/>
            <pc:sldMk cId="3879487062" sldId="398"/>
            <ac:spMk id="2" creationId="{EAF4F19C-09AF-B4A1-6FF6-40DC8702D890}"/>
          </ac:spMkLst>
        </pc:spChg>
        <pc:spChg chg="mod ord">
          <ac:chgData name="Aidana Karibayeva" userId="4b469565f635107c" providerId="LiveId" clId="{66F14B55-5DC0-4B6E-889C-14B056AE63EC}" dt="2024-03-11T08:15:53.161" v="84" actId="123"/>
          <ac:spMkLst>
            <pc:docMk/>
            <pc:sldMk cId="3879487062" sldId="398"/>
            <ac:spMk id="3" creationId="{73A1B8F9-8E8E-45D3-18E2-DB4B21080A87}"/>
          </ac:spMkLst>
        </pc:spChg>
        <pc:spChg chg="add del mod ord">
          <ac:chgData name="Aidana Karibayeva" userId="4b469565f635107c" providerId="LiveId" clId="{66F14B55-5DC0-4B6E-889C-14B056AE63EC}" dt="2024-03-11T08:15:01.657" v="78" actId="26606"/>
          <ac:spMkLst>
            <pc:docMk/>
            <pc:sldMk cId="3879487062" sldId="398"/>
            <ac:spMk id="6" creationId="{B4059FFF-AFF9-2D5F-8481-25DFA85BE9CA}"/>
          </ac:spMkLst>
        </pc:spChg>
        <pc:spChg chg="add mod ord">
          <ac:chgData name="Aidana Karibayeva" userId="4b469565f635107c" providerId="LiveId" clId="{66F14B55-5DC0-4B6E-889C-14B056AE63EC}" dt="2024-03-11T08:15:01.657" v="78" actId="26606"/>
          <ac:spMkLst>
            <pc:docMk/>
            <pc:sldMk cId="3879487062" sldId="398"/>
            <ac:spMk id="7" creationId="{F0770CA3-7648-A9A4-ACE9-8BB591FF9F0D}"/>
          </ac:spMkLst>
        </pc:spChg>
        <pc:picChg chg="add mod">
          <ac:chgData name="Aidana Karibayeva" userId="4b469565f635107c" providerId="LiveId" clId="{66F14B55-5DC0-4B6E-889C-14B056AE63EC}" dt="2024-03-11T08:15:11.406" v="81" actId="1076"/>
          <ac:picMkLst>
            <pc:docMk/>
            <pc:sldMk cId="3879487062" sldId="398"/>
            <ac:picMk id="5" creationId="{BBD0EB5F-0C54-216D-A63A-EBF2DE10B858}"/>
          </ac:picMkLst>
        </pc:picChg>
      </pc:sldChg>
      <pc:sldChg chg="addSp delSp modSp new mod setBg">
        <pc:chgData name="Aidana Karibayeva" userId="4b469565f635107c" providerId="LiveId" clId="{66F14B55-5DC0-4B6E-889C-14B056AE63EC}" dt="2024-03-11T08:18:09.401" v="99" actId="123"/>
        <pc:sldMkLst>
          <pc:docMk/>
          <pc:sldMk cId="3507318034" sldId="399"/>
        </pc:sldMkLst>
        <pc:spChg chg="del mod">
          <ac:chgData name="Aidana Karibayeva" userId="4b469565f635107c" providerId="LiveId" clId="{66F14B55-5DC0-4B6E-889C-14B056AE63EC}" dt="2024-03-11T08:17:44.505" v="93" actId="478"/>
          <ac:spMkLst>
            <pc:docMk/>
            <pc:sldMk cId="3507318034" sldId="399"/>
            <ac:spMk id="2" creationId="{0EEAF2F9-1479-7F6E-EBA3-6BE4303AAB3F}"/>
          </ac:spMkLst>
        </pc:spChg>
        <pc:spChg chg="mod">
          <ac:chgData name="Aidana Karibayeva" userId="4b469565f635107c" providerId="LiveId" clId="{66F14B55-5DC0-4B6E-889C-14B056AE63EC}" dt="2024-03-11T08:18:09.401" v="99" actId="123"/>
          <ac:spMkLst>
            <pc:docMk/>
            <pc:sldMk cId="3507318034" sldId="399"/>
            <ac:spMk id="3" creationId="{A6511BCD-BE59-D41A-EC44-B58289B868B8}"/>
          </ac:spMkLst>
        </pc:spChg>
        <pc:spChg chg="del mod">
          <ac:chgData name="Aidana Karibayeva" userId="4b469565f635107c" providerId="LiveId" clId="{66F14B55-5DC0-4B6E-889C-14B056AE63EC}" dt="2024-03-11T08:17:28.450" v="89" actId="22"/>
          <ac:spMkLst>
            <pc:docMk/>
            <pc:sldMk cId="3507318034" sldId="399"/>
            <ac:spMk id="4" creationId="{3223A366-B407-DF27-A98A-1C6E0B3C13CA}"/>
          </ac:spMkLst>
        </pc:spChg>
        <pc:grpChg chg="add">
          <ac:chgData name="Aidana Karibayeva" userId="4b469565f635107c" providerId="LiveId" clId="{66F14B55-5DC0-4B6E-889C-14B056AE63EC}" dt="2024-03-11T08:17:34.300" v="90" actId="26606"/>
          <ac:grpSpMkLst>
            <pc:docMk/>
            <pc:sldMk cId="3507318034" sldId="399"/>
            <ac:grpSpMk id="11" creationId="{6258F736-B256-8039-9DC6-F4E49A5C5AD5}"/>
          </ac:grpSpMkLst>
        </pc:grpChg>
        <pc:picChg chg="add mod ord">
          <ac:chgData name="Aidana Karibayeva" userId="4b469565f635107c" providerId="LiveId" clId="{66F14B55-5DC0-4B6E-889C-14B056AE63EC}" dt="2024-03-11T08:17:34.300" v="90" actId="26606"/>
          <ac:picMkLst>
            <pc:docMk/>
            <pc:sldMk cId="3507318034" sldId="399"/>
            <ac:picMk id="6" creationId="{6853A839-CC6D-FB14-CC5F-5C43F74F949B}"/>
          </ac:picMkLst>
        </pc:picChg>
      </pc:sldChg>
      <pc:sldChg chg="addSp delSp modSp new mod modClrScheme chgLayout">
        <pc:chgData name="Aidana Karibayeva" userId="4b469565f635107c" providerId="LiveId" clId="{66F14B55-5DC0-4B6E-889C-14B056AE63EC}" dt="2024-03-11T08:21:12.952" v="116" actId="113"/>
        <pc:sldMkLst>
          <pc:docMk/>
          <pc:sldMk cId="2103777208" sldId="400"/>
        </pc:sldMkLst>
        <pc:spChg chg="del mod ord">
          <ac:chgData name="Aidana Karibayeva" userId="4b469565f635107c" providerId="LiveId" clId="{66F14B55-5DC0-4B6E-889C-14B056AE63EC}" dt="2024-03-11T08:19:43.411" v="101" actId="700"/>
          <ac:spMkLst>
            <pc:docMk/>
            <pc:sldMk cId="2103777208" sldId="400"/>
            <ac:spMk id="2" creationId="{E5551220-E797-B72F-2A65-A50CABCCF35C}"/>
          </ac:spMkLst>
        </pc:spChg>
        <pc:spChg chg="del mod ord">
          <ac:chgData name="Aidana Karibayeva" userId="4b469565f635107c" providerId="LiveId" clId="{66F14B55-5DC0-4B6E-889C-14B056AE63EC}" dt="2024-03-11T08:19:43.411" v="101" actId="700"/>
          <ac:spMkLst>
            <pc:docMk/>
            <pc:sldMk cId="2103777208" sldId="400"/>
            <ac:spMk id="3" creationId="{3A0D62A9-1D24-68BF-73CF-B491BD5550D6}"/>
          </ac:spMkLst>
        </pc:spChg>
        <pc:spChg chg="del">
          <ac:chgData name="Aidana Karibayeva" userId="4b469565f635107c" providerId="LiveId" clId="{66F14B55-5DC0-4B6E-889C-14B056AE63EC}" dt="2024-03-11T08:19:43.411" v="101" actId="700"/>
          <ac:spMkLst>
            <pc:docMk/>
            <pc:sldMk cId="2103777208" sldId="400"/>
            <ac:spMk id="4" creationId="{C449EA2E-CBD6-3FA8-117C-15E09E893C52}"/>
          </ac:spMkLst>
        </pc:spChg>
        <pc:spChg chg="add del mod ord">
          <ac:chgData name="Aidana Karibayeva" userId="4b469565f635107c" providerId="LiveId" clId="{66F14B55-5DC0-4B6E-889C-14B056AE63EC}" dt="2024-03-11T08:19:50.679" v="102" actId="700"/>
          <ac:spMkLst>
            <pc:docMk/>
            <pc:sldMk cId="2103777208" sldId="400"/>
            <ac:spMk id="5" creationId="{4A6B809A-C6D2-7E16-7F5F-1C04812059DB}"/>
          </ac:spMkLst>
        </pc:spChg>
        <pc:spChg chg="add del mod ord">
          <ac:chgData name="Aidana Karibayeva" userId="4b469565f635107c" providerId="LiveId" clId="{66F14B55-5DC0-4B6E-889C-14B056AE63EC}" dt="2024-03-11T08:19:50.679" v="102" actId="700"/>
          <ac:spMkLst>
            <pc:docMk/>
            <pc:sldMk cId="2103777208" sldId="400"/>
            <ac:spMk id="6" creationId="{6D936725-4644-999B-6F57-31F07F8A6629}"/>
          </ac:spMkLst>
        </pc:spChg>
        <pc:spChg chg="add mod ord">
          <ac:chgData name="Aidana Karibayeva" userId="4b469565f635107c" providerId="LiveId" clId="{66F14B55-5DC0-4B6E-889C-14B056AE63EC}" dt="2024-03-11T08:19:50.679" v="102" actId="700"/>
          <ac:spMkLst>
            <pc:docMk/>
            <pc:sldMk cId="2103777208" sldId="400"/>
            <ac:spMk id="7" creationId="{7E2AEEA1-8944-6138-BED4-639EDE3B1C25}"/>
          </ac:spMkLst>
        </pc:spChg>
        <pc:spChg chg="add mod ord">
          <ac:chgData name="Aidana Karibayeva" userId="4b469565f635107c" providerId="LiveId" clId="{66F14B55-5DC0-4B6E-889C-14B056AE63EC}" dt="2024-03-11T08:21:12.952" v="116" actId="113"/>
          <ac:spMkLst>
            <pc:docMk/>
            <pc:sldMk cId="2103777208" sldId="400"/>
            <ac:spMk id="8" creationId="{5EF9BBAE-FC55-73E4-53AB-9A55A87FCC41}"/>
          </ac:spMkLst>
        </pc:spChg>
      </pc:sldChg>
      <pc:sldChg chg="addSp delSp modSp new mod setBg modClrScheme chgLayout">
        <pc:chgData name="Aidana Karibayeva" userId="4b469565f635107c" providerId="LiveId" clId="{66F14B55-5DC0-4B6E-889C-14B056AE63EC}" dt="2024-03-11T08:26:12.977" v="143" actId="27636"/>
        <pc:sldMkLst>
          <pc:docMk/>
          <pc:sldMk cId="1302876863" sldId="401"/>
        </pc:sldMkLst>
        <pc:spChg chg="del mod ord">
          <ac:chgData name="Aidana Karibayeva" userId="4b469565f635107c" providerId="LiveId" clId="{66F14B55-5DC0-4B6E-889C-14B056AE63EC}" dt="2024-03-11T08:25:13.173" v="128" actId="700"/>
          <ac:spMkLst>
            <pc:docMk/>
            <pc:sldMk cId="1302876863" sldId="401"/>
            <ac:spMk id="2" creationId="{AA17DFB9-DD9F-243E-88B7-3713BBCC9CC0}"/>
          </ac:spMkLst>
        </pc:spChg>
        <pc:spChg chg="mod ord">
          <ac:chgData name="Aidana Karibayeva" userId="4b469565f635107c" providerId="LiveId" clId="{66F14B55-5DC0-4B6E-889C-14B056AE63EC}" dt="2024-03-11T08:26:12.955" v="142" actId="26606"/>
          <ac:spMkLst>
            <pc:docMk/>
            <pc:sldMk cId="1302876863" sldId="401"/>
            <ac:spMk id="3" creationId="{E1C8DF07-B554-0298-47DC-3395DE783619}"/>
          </ac:spMkLst>
        </pc:spChg>
        <pc:spChg chg="add del mod ord">
          <ac:chgData name="Aidana Karibayeva" userId="4b469565f635107c" providerId="LiveId" clId="{66F14B55-5DC0-4B6E-889C-14B056AE63EC}" dt="2024-03-11T08:26:12.955" v="142" actId="26606"/>
          <ac:spMkLst>
            <pc:docMk/>
            <pc:sldMk cId="1302876863" sldId="401"/>
            <ac:spMk id="4" creationId="{EA5F1FC6-39F5-DFB9-FA87-D54C345CFE27}"/>
          </ac:spMkLst>
        </pc:spChg>
        <pc:spChg chg="add mod ord">
          <ac:chgData name="Aidana Karibayeva" userId="4b469565f635107c" providerId="LiveId" clId="{66F14B55-5DC0-4B6E-889C-14B056AE63EC}" dt="2024-03-11T08:26:12.977" v="143" actId="27636"/>
          <ac:spMkLst>
            <pc:docMk/>
            <pc:sldMk cId="1302876863" sldId="401"/>
            <ac:spMk id="5" creationId="{9ACC1F21-E427-0758-BC7F-242CC7143B5C}"/>
          </ac:spMkLst>
        </pc:spChg>
        <pc:picChg chg="add mod">
          <ac:chgData name="Aidana Karibayeva" userId="4b469565f635107c" providerId="LiveId" clId="{66F14B55-5DC0-4B6E-889C-14B056AE63EC}" dt="2024-03-11T08:26:12.955" v="142" actId="26606"/>
          <ac:picMkLst>
            <pc:docMk/>
            <pc:sldMk cId="1302876863" sldId="401"/>
            <ac:picMk id="7" creationId="{7F000422-B7C3-304A-29C7-771E45479CA2}"/>
          </ac:picMkLst>
        </pc:picChg>
      </pc:sldChg>
      <pc:sldChg chg="addSp modSp new mod">
        <pc:chgData name="Aidana Karibayeva" userId="4b469565f635107c" providerId="LiveId" clId="{66F14B55-5DC0-4B6E-889C-14B056AE63EC}" dt="2024-03-11T08:37:01.094" v="155" actId="14100"/>
        <pc:sldMkLst>
          <pc:docMk/>
          <pc:sldMk cId="285389615" sldId="402"/>
        </pc:sldMkLst>
        <pc:spChg chg="mod">
          <ac:chgData name="Aidana Karibayeva" userId="4b469565f635107c" providerId="LiveId" clId="{66F14B55-5DC0-4B6E-889C-14B056AE63EC}" dt="2024-03-11T08:27:35.331" v="148" actId="113"/>
          <ac:spMkLst>
            <pc:docMk/>
            <pc:sldMk cId="285389615" sldId="402"/>
            <ac:spMk id="3" creationId="{8FCAF6D9-A473-D95F-CA79-D0356AE842EE}"/>
          </ac:spMkLst>
        </pc:spChg>
        <pc:spChg chg="mod">
          <ac:chgData name="Aidana Karibayeva" userId="4b469565f635107c" providerId="LiveId" clId="{66F14B55-5DC0-4B6E-889C-14B056AE63EC}" dt="2024-03-11T08:27:27.834" v="146" actId="27636"/>
          <ac:spMkLst>
            <pc:docMk/>
            <pc:sldMk cId="285389615" sldId="402"/>
            <ac:spMk id="4" creationId="{C31161DB-5566-5759-4DCB-4B3D9C76F1D9}"/>
          </ac:spMkLst>
        </pc:spChg>
        <pc:picChg chg="add mod">
          <ac:chgData name="Aidana Karibayeva" userId="4b469565f635107c" providerId="LiveId" clId="{66F14B55-5DC0-4B6E-889C-14B056AE63EC}" dt="2024-03-11T08:37:01.094" v="155" actId="14100"/>
          <ac:picMkLst>
            <pc:docMk/>
            <pc:sldMk cId="285389615" sldId="402"/>
            <ac:picMk id="6" creationId="{1AEEA809-7085-832F-B1C6-806A2E758117}"/>
          </ac:picMkLst>
        </pc:picChg>
      </pc:sldChg>
      <pc:sldChg chg="add del">
        <pc:chgData name="Aidana Karibayeva" userId="4b469565f635107c" providerId="LiveId" clId="{66F14B55-5DC0-4B6E-889C-14B056AE63EC}" dt="2024-03-11T09:25:12.305" v="185" actId="47"/>
        <pc:sldMkLst>
          <pc:docMk/>
          <pc:sldMk cId="2832908159" sldId="403"/>
        </pc:sldMkLst>
        <pc:spChg chg="mod">
          <ac:chgData name="Aidana Karibayeva" userId="4b469565f635107c" providerId="LiveId" clId="{66F14B55-5DC0-4B6E-889C-14B056AE63EC}" dt="2024-03-11T09:36:57.519" v="210" actId="20577"/>
          <ac:spMkLst>
            <pc:docMk/>
            <pc:sldMk cId="2832908159" sldId="403"/>
            <ac:spMk id="2" creationId="{2328BB20-1FAB-408B-0E7D-BAC1120AA525}"/>
          </ac:spMkLst>
        </pc:spChg>
        <pc:spChg chg="mod">
          <ac:chgData name="Aidana Karibayeva" userId="4b469565f635107c" providerId="LiveId" clId="{66F14B55-5DC0-4B6E-889C-14B056AE63EC}" dt="2024-03-11T09:37:22.422" v="214" actId="113"/>
          <ac:spMkLst>
            <pc:docMk/>
            <pc:sldMk cId="2832908159" sldId="403"/>
            <ac:spMk id="3" creationId="{E5886918-0F73-509F-5858-DBC9ABBF1A33}"/>
          </ac:spMkLst>
        </pc:spChg>
      </pc:sldChg>
      <pc:sldChg chg="modSp new mod">
        <pc:chgData name="Aidana Karibayeva" userId="4b469565f635107c" providerId="LiveId" clId="{66F14B55-5DC0-4B6E-889C-14B056AE63EC}" dt="2024-03-11T09:39:27.610" v="219" actId="113"/>
        <pc:sldMkLst>
          <pc:docMk/>
          <pc:sldMk cId="4269555535" sldId="404"/>
        </pc:sldMkLst>
        <pc:spChg chg="mod">
          <ac:chgData name="Aidana Karibayeva" userId="4b469565f635107c" providerId="LiveId" clId="{66F14B55-5DC0-4B6E-889C-14B056AE63EC}" dt="2024-03-11T09:39:27.610" v="219" actId="113"/>
          <ac:spMkLst>
            <pc:docMk/>
            <pc:sldMk cId="4269555535" sldId="404"/>
            <ac:spMk id="3" creationId="{1DD13966-D5DC-2BDF-53DB-87B56F2B3AE9}"/>
          </ac:spMkLst>
        </pc:spChg>
      </pc:sldChg>
      <pc:sldChg chg="modSp new mod modNotesTx">
        <pc:chgData name="Aidana Karibayeva" userId="4b469565f635107c" providerId="LiveId" clId="{66F14B55-5DC0-4B6E-889C-14B056AE63EC}" dt="2024-03-11T09:41:19.647" v="237" actId="113"/>
        <pc:sldMkLst>
          <pc:docMk/>
          <pc:sldMk cId="2397628520" sldId="405"/>
        </pc:sldMkLst>
        <pc:spChg chg="mod">
          <ac:chgData name="Aidana Karibayeva" userId="4b469565f635107c" providerId="LiveId" clId="{66F14B55-5DC0-4B6E-889C-14B056AE63EC}" dt="2024-03-11T09:41:19.647" v="237" actId="113"/>
          <ac:spMkLst>
            <pc:docMk/>
            <pc:sldMk cId="2397628520" sldId="405"/>
            <ac:spMk id="3" creationId="{7C095884-0CB4-9100-1302-B73EFB6E7094}"/>
          </ac:spMkLst>
        </pc:spChg>
      </pc:sldChg>
      <pc:sldChg chg="modSp new del mod modNotesTx">
        <pc:chgData name="Aidana Karibayeva" userId="4b469565f635107c" providerId="LiveId" clId="{66F14B55-5DC0-4B6E-889C-14B056AE63EC}" dt="2024-03-11T14:43:48.983" v="255" actId="47"/>
        <pc:sldMkLst>
          <pc:docMk/>
          <pc:sldMk cId="2564580952" sldId="406"/>
        </pc:sldMkLst>
        <pc:spChg chg="mod">
          <ac:chgData name="Aidana Karibayeva" userId="4b469565f635107c" providerId="LiveId" clId="{66F14B55-5DC0-4B6E-889C-14B056AE63EC}" dt="2024-03-11T14:41:32.192" v="249" actId="20577"/>
          <ac:spMkLst>
            <pc:docMk/>
            <pc:sldMk cId="2564580952" sldId="406"/>
            <ac:spMk id="2" creationId="{55217EDD-9D12-17E0-725B-E19392A4DACC}"/>
          </ac:spMkLst>
        </pc:spChg>
        <pc:spChg chg="mod">
          <ac:chgData name="Aidana Karibayeva" userId="4b469565f635107c" providerId="LiveId" clId="{66F14B55-5DC0-4B6E-889C-14B056AE63EC}" dt="2024-03-11T14:41:30.253" v="247" actId="6549"/>
          <ac:spMkLst>
            <pc:docMk/>
            <pc:sldMk cId="2564580952" sldId="406"/>
            <ac:spMk id="3" creationId="{A630A38E-A628-A06B-BAEB-E5E9143CD566}"/>
          </ac:spMkLst>
        </pc:spChg>
      </pc:sldChg>
      <pc:sldChg chg="add ord modNotesTx">
        <pc:chgData name="Aidana Karibayeva" userId="4b469565f635107c" providerId="LiveId" clId="{66F14B55-5DC0-4B6E-889C-14B056AE63EC}" dt="2024-03-11T09:44:27.432" v="244"/>
        <pc:sldMkLst>
          <pc:docMk/>
          <pc:sldMk cId="0" sldId="407"/>
        </pc:sldMkLst>
      </pc:sldChg>
      <pc:sldChg chg="addSp delSp modSp new mod setBg modClrScheme chgLayout">
        <pc:chgData name="Aidana Karibayeva" userId="4b469565f635107c" providerId="LiveId" clId="{66F14B55-5DC0-4B6E-889C-14B056AE63EC}" dt="2024-03-11T14:53:04.966" v="313" actId="123"/>
        <pc:sldMkLst>
          <pc:docMk/>
          <pc:sldMk cId="2967304479" sldId="408"/>
        </pc:sldMkLst>
        <pc:spChg chg="add del mod">
          <ac:chgData name="Aidana Karibayeva" userId="4b469565f635107c" providerId="LiveId" clId="{66F14B55-5DC0-4B6E-889C-14B056AE63EC}" dt="2024-03-11T14:52:46.254" v="306" actId="478"/>
          <ac:spMkLst>
            <pc:docMk/>
            <pc:sldMk cId="2967304479" sldId="408"/>
            <ac:spMk id="2" creationId="{D6AA97C0-910B-1F75-2EED-D2521FDEF82D}"/>
          </ac:spMkLst>
        </pc:spChg>
        <pc:spChg chg="add mod">
          <ac:chgData name="Aidana Karibayeva" userId="4b469565f635107c" providerId="LiveId" clId="{66F14B55-5DC0-4B6E-889C-14B056AE63EC}" dt="2024-03-11T14:53:04.966" v="313" actId="123"/>
          <ac:spMkLst>
            <pc:docMk/>
            <pc:sldMk cId="2967304479" sldId="408"/>
            <ac:spMk id="3" creationId="{10D74332-CF2C-5DFB-F98D-AC967A212C9C}"/>
          </ac:spMkLst>
        </pc:spChg>
        <pc:grpChg chg="add">
          <ac:chgData name="Aidana Karibayeva" userId="4b469565f635107c" providerId="LiveId" clId="{66F14B55-5DC0-4B6E-889C-14B056AE63EC}" dt="2024-03-11T14:52:42.366" v="305" actId="26606"/>
          <ac:grpSpMkLst>
            <pc:docMk/>
            <pc:sldMk cId="2967304479" sldId="408"/>
            <ac:grpSpMk id="10" creationId="{6258F736-B256-8039-9DC6-F4E49A5C5AD5}"/>
          </ac:grpSpMkLst>
        </pc:grpChg>
        <pc:picChg chg="add mod">
          <ac:chgData name="Aidana Karibayeva" userId="4b469565f635107c" providerId="LiveId" clId="{66F14B55-5DC0-4B6E-889C-14B056AE63EC}" dt="2024-03-11T14:52:51.720" v="308" actId="14100"/>
          <ac:picMkLst>
            <pc:docMk/>
            <pc:sldMk cId="2967304479" sldId="408"/>
            <ac:picMk id="5" creationId="{489FD5AA-D03B-47C4-8597-38307A391C5F}"/>
          </ac:picMkLst>
        </pc:picChg>
      </pc:sldChg>
      <pc:sldChg chg="addSp modSp new mod modClrScheme chgLayout">
        <pc:chgData name="Aidana Karibayeva" userId="4b469565f635107c" providerId="LiveId" clId="{66F14B55-5DC0-4B6E-889C-14B056AE63EC}" dt="2024-03-11T14:47:51.190" v="293" actId="20577"/>
        <pc:sldMkLst>
          <pc:docMk/>
          <pc:sldMk cId="1576254411" sldId="409"/>
        </pc:sldMkLst>
        <pc:spChg chg="add mod">
          <ac:chgData name="Aidana Karibayeva" userId="4b469565f635107c" providerId="LiveId" clId="{66F14B55-5DC0-4B6E-889C-14B056AE63EC}" dt="2024-03-11T14:47:15.634" v="260" actId="700"/>
          <ac:spMkLst>
            <pc:docMk/>
            <pc:sldMk cId="1576254411" sldId="409"/>
            <ac:spMk id="2" creationId="{2BABAAAB-35DB-AB43-9999-F9A87AC577F8}"/>
          </ac:spMkLst>
        </pc:spChg>
        <pc:spChg chg="add mod">
          <ac:chgData name="Aidana Karibayeva" userId="4b469565f635107c" providerId="LiveId" clId="{66F14B55-5DC0-4B6E-889C-14B056AE63EC}" dt="2024-03-11T14:47:51.190" v="293" actId="20577"/>
          <ac:spMkLst>
            <pc:docMk/>
            <pc:sldMk cId="1576254411" sldId="409"/>
            <ac:spMk id="3" creationId="{9443A769-5192-C0EC-BA7C-4D8D485F5249}"/>
          </ac:spMkLst>
        </pc:spChg>
      </pc:sldChg>
      <pc:sldChg chg="modSp new mod">
        <pc:chgData name="Aidana Karibayeva" userId="4b469565f635107c" providerId="LiveId" clId="{66F14B55-5DC0-4B6E-889C-14B056AE63EC}" dt="2024-03-11T14:54:29.543" v="317" actId="123"/>
        <pc:sldMkLst>
          <pc:docMk/>
          <pc:sldMk cId="2817508181" sldId="410"/>
        </pc:sldMkLst>
        <pc:spChg chg="mod">
          <ac:chgData name="Aidana Karibayeva" userId="4b469565f635107c" providerId="LiveId" clId="{66F14B55-5DC0-4B6E-889C-14B056AE63EC}" dt="2024-03-11T14:54:29.543" v="317" actId="123"/>
          <ac:spMkLst>
            <pc:docMk/>
            <pc:sldMk cId="2817508181" sldId="410"/>
            <ac:spMk id="3" creationId="{3800EE74-0D0A-0E3A-AFD1-AE7D37FDA85E}"/>
          </ac:spMkLst>
        </pc:spChg>
      </pc:sldChg>
      <pc:sldChg chg="modSp add mod">
        <pc:chgData name="Aidana Karibayeva" userId="4b469565f635107c" providerId="LiveId" clId="{66F14B55-5DC0-4B6E-889C-14B056AE63EC}" dt="2024-03-11T14:55:11.705" v="319" actId="27636"/>
        <pc:sldMkLst>
          <pc:docMk/>
          <pc:sldMk cId="0" sldId="411"/>
        </pc:sldMkLst>
        <pc:spChg chg="mod">
          <ac:chgData name="Aidana Karibayeva" userId="4b469565f635107c" providerId="LiveId" clId="{66F14B55-5DC0-4B6E-889C-14B056AE63EC}" dt="2024-03-11T14:55:11.705" v="319" actId="27636"/>
          <ac:spMkLst>
            <pc:docMk/>
            <pc:sldMk cId="0" sldId="411"/>
            <ac:spMk id="236" creationId="{00000000-0000-0000-0000-000000000000}"/>
          </ac:spMkLst>
        </pc:spChg>
      </pc:sldChg>
      <pc:sldChg chg="add del">
        <pc:chgData name="Aidana Karibayeva" userId="4b469565f635107c" providerId="LiveId" clId="{66F14B55-5DC0-4B6E-889C-14B056AE63EC}" dt="2024-03-11T15:02:11.298" v="327"/>
        <pc:sldMkLst>
          <pc:docMk/>
          <pc:sldMk cId="3583329105" sldId="412"/>
        </pc:sldMkLst>
        <pc:spChg chg="add mod">
          <ac:chgData name="Aidana Karibayeva" userId="4b469565f635107c" providerId="LiveId" clId="{66F14B55-5DC0-4B6E-889C-14B056AE63EC}" dt="2024-03-11T15:14:18.924" v="342" actId="20577"/>
          <ac:spMkLst>
            <pc:docMk/>
            <pc:sldMk cId="3583329105" sldId="412"/>
            <ac:spMk id="2" creationId="{6A409121-7B5E-9136-F8EC-FFD3F40BED82}"/>
          </ac:spMkLst>
        </pc:spChg>
        <pc:spChg chg="add mod">
          <ac:chgData name="Aidana Karibayeva" userId="4b469565f635107c" providerId="LiveId" clId="{66F14B55-5DC0-4B6E-889C-14B056AE63EC}" dt="2024-03-11T15:14:43.592" v="345"/>
          <ac:spMkLst>
            <pc:docMk/>
            <pc:sldMk cId="3583329105" sldId="412"/>
            <ac:spMk id="3" creationId="{7017592F-458F-50BB-F1F9-CA0117890B3E}"/>
          </ac:spMkLst>
        </pc:spChg>
      </pc:sldChg>
      <pc:sldChg chg="addSp modSp new mod setBg modClrScheme chgLayout">
        <pc:chgData name="Aidana Karibayeva" userId="4b469565f635107c" providerId="LiveId" clId="{66F14B55-5DC0-4B6E-889C-14B056AE63EC}" dt="2024-03-11T15:19:16.926" v="367" actId="123"/>
        <pc:sldMkLst>
          <pc:docMk/>
          <pc:sldMk cId="2831295875" sldId="413"/>
        </pc:sldMkLst>
        <pc:spChg chg="add mod">
          <ac:chgData name="Aidana Karibayeva" userId="4b469565f635107c" providerId="LiveId" clId="{66F14B55-5DC0-4B6E-889C-14B056AE63EC}" dt="2024-03-11T15:18:59.421" v="362" actId="26606"/>
          <ac:spMkLst>
            <pc:docMk/>
            <pc:sldMk cId="2831295875" sldId="413"/>
            <ac:spMk id="2" creationId="{2A56AFF3-4FFC-207D-4BE1-3A5B9112C16E}"/>
          </ac:spMkLst>
        </pc:spChg>
        <pc:spChg chg="add mod">
          <ac:chgData name="Aidana Karibayeva" userId="4b469565f635107c" providerId="LiveId" clId="{66F14B55-5DC0-4B6E-889C-14B056AE63EC}" dt="2024-03-11T15:19:16.926" v="367" actId="123"/>
          <ac:spMkLst>
            <pc:docMk/>
            <pc:sldMk cId="2831295875" sldId="413"/>
            <ac:spMk id="3" creationId="{F65481B9-9511-847E-468B-66007301766D}"/>
          </ac:spMkLst>
        </pc:spChg>
        <pc:grpChg chg="add">
          <ac:chgData name="Aidana Karibayeva" userId="4b469565f635107c" providerId="LiveId" clId="{66F14B55-5DC0-4B6E-889C-14B056AE63EC}" dt="2024-03-11T15:18:59.421" v="362" actId="26606"/>
          <ac:grpSpMkLst>
            <pc:docMk/>
            <pc:sldMk cId="2831295875" sldId="413"/>
            <ac:grpSpMk id="10" creationId="{1FD67D68-9B83-C338-8342-3348D8F22347}"/>
          </ac:grpSpMkLst>
        </pc:grpChg>
        <pc:picChg chg="add mod">
          <ac:chgData name="Aidana Karibayeva" userId="4b469565f635107c" providerId="LiveId" clId="{66F14B55-5DC0-4B6E-889C-14B056AE63EC}" dt="2024-03-11T15:18:59.421" v="362" actId="26606"/>
          <ac:picMkLst>
            <pc:docMk/>
            <pc:sldMk cId="2831295875" sldId="413"/>
            <ac:picMk id="5" creationId="{19DBFE42-2D57-BA81-9915-F07CC9C16F05}"/>
          </ac:picMkLst>
        </pc:picChg>
      </pc:sldChg>
      <pc:sldChg chg="addSp modSp new mod setBg">
        <pc:chgData name="Aidana Karibayeva" userId="4b469565f635107c" providerId="LiveId" clId="{66F14B55-5DC0-4B6E-889C-14B056AE63EC}" dt="2024-03-11T15:20:42.384" v="373" actId="14100"/>
        <pc:sldMkLst>
          <pc:docMk/>
          <pc:sldMk cId="1180438472" sldId="414"/>
        </pc:sldMkLst>
        <pc:spChg chg="mod">
          <ac:chgData name="Aidana Karibayeva" userId="4b469565f635107c" providerId="LiveId" clId="{66F14B55-5DC0-4B6E-889C-14B056AE63EC}" dt="2024-03-11T15:20:38.863" v="372" actId="26606"/>
          <ac:spMkLst>
            <pc:docMk/>
            <pc:sldMk cId="1180438472" sldId="414"/>
            <ac:spMk id="2" creationId="{FCB8BF21-91FF-FE35-256A-14F4AF110231}"/>
          </ac:spMkLst>
        </pc:spChg>
        <pc:spChg chg="mod">
          <ac:chgData name="Aidana Karibayeva" userId="4b469565f635107c" providerId="LiveId" clId="{66F14B55-5DC0-4B6E-889C-14B056AE63EC}" dt="2024-03-11T15:20:42.384" v="373" actId="14100"/>
          <ac:spMkLst>
            <pc:docMk/>
            <pc:sldMk cId="1180438472" sldId="414"/>
            <ac:spMk id="3" creationId="{D05F0AAC-73E8-FBA2-3526-38AB40A8DBA3}"/>
          </ac:spMkLst>
        </pc:spChg>
        <pc:grpChg chg="add">
          <ac:chgData name="Aidana Karibayeva" userId="4b469565f635107c" providerId="LiveId" clId="{66F14B55-5DC0-4B6E-889C-14B056AE63EC}" dt="2024-03-11T15:20:38.863" v="372" actId="26606"/>
          <ac:grpSpMkLst>
            <pc:docMk/>
            <pc:sldMk cId="1180438472" sldId="414"/>
            <ac:grpSpMk id="10" creationId="{1FD67D68-9B83-C338-8342-3348D8F22347}"/>
          </ac:grpSpMkLst>
        </pc:grpChg>
        <pc:picChg chg="add mod">
          <ac:chgData name="Aidana Karibayeva" userId="4b469565f635107c" providerId="LiveId" clId="{66F14B55-5DC0-4B6E-889C-14B056AE63EC}" dt="2024-03-11T15:20:38.863" v="372" actId="26606"/>
          <ac:picMkLst>
            <pc:docMk/>
            <pc:sldMk cId="1180438472" sldId="414"/>
            <ac:picMk id="5" creationId="{9F3B62F4-FD27-449D-7389-490CB65FF26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99E344-BF5E-49AE-B2FE-EFFABA49EC10}" type="datetimeFigureOut">
              <a:rPr lang="en-US" smtClean="0"/>
              <a:t>3/13/2025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7C3898-BEC0-4A80-8063-BB0D570CEDD9}" type="slidenum">
              <a:rPr lang="en-US" smtClean="0"/>
              <a:t>‹#›</a:t>
            </a:fld>
            <a:endParaRPr lang="en-US"/>
          </a:p>
        </p:txBody>
      </p:sp>
    </p:spTree>
    <p:extLst>
      <p:ext uri="{BB962C8B-B14F-4D97-AF65-F5344CB8AC3E}">
        <p14:creationId xmlns:p14="http://schemas.microsoft.com/office/powerpoint/2010/main" val="3153748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2</a:t>
            </a:fld>
            <a:endParaRPr lang="en-US"/>
          </a:p>
        </p:txBody>
      </p:sp>
    </p:spTree>
    <p:extLst>
      <p:ext uri="{BB962C8B-B14F-4D97-AF65-F5344CB8AC3E}">
        <p14:creationId xmlns:p14="http://schemas.microsoft.com/office/powerpoint/2010/main" val="1105757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30</a:t>
            </a:fld>
            <a:endParaRPr lang="en-US"/>
          </a:p>
        </p:txBody>
      </p:sp>
    </p:spTree>
    <p:extLst>
      <p:ext uri="{BB962C8B-B14F-4D97-AF65-F5344CB8AC3E}">
        <p14:creationId xmlns:p14="http://schemas.microsoft.com/office/powerpoint/2010/main" val="2458842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39</a:t>
            </a:fld>
            <a:endParaRPr lang="en-US"/>
          </a:p>
        </p:txBody>
      </p:sp>
    </p:spTree>
    <p:extLst>
      <p:ext uri="{BB962C8B-B14F-4D97-AF65-F5344CB8AC3E}">
        <p14:creationId xmlns:p14="http://schemas.microsoft.com/office/powerpoint/2010/main" val="3157519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E1336BB8-22D2-BB29-7D8A-CB70CB59C6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8EA5DDB1-6825-4198-8F65-D6438E9F6225}" type="slidenum">
              <a:rPr lang="en-US" altLang="en-US">
                <a:latin typeface="Helvetica" panose="020B0604020202020204" pitchFamily="34" charset="0"/>
              </a:rPr>
              <a:pPr/>
              <a:t>7</a:t>
            </a:fld>
            <a:endParaRPr lang="en-US" altLang="en-US">
              <a:latin typeface="Helvetica" panose="020B0604020202020204" pitchFamily="34" charset="0"/>
            </a:endParaRPr>
          </a:p>
        </p:txBody>
      </p:sp>
      <p:sp>
        <p:nvSpPr>
          <p:cNvPr id="83971" name="Rectangle 2">
            <a:extLst>
              <a:ext uri="{FF2B5EF4-FFF2-40B4-BE49-F238E27FC236}">
                <a16:creationId xmlns:a16="http://schemas.microsoft.com/office/drawing/2014/main" id="{35126066-51F6-6743-B7C4-4B9A3C5EED82}"/>
              </a:ext>
            </a:extLst>
          </p:cNvPr>
          <p:cNvSpPr>
            <a:spLocks noGrp="1" noRot="1" noChangeAspect="1" noChangeArrowheads="1" noTextEdit="1"/>
          </p:cNvSpPr>
          <p:nvPr>
            <p:ph type="sldImg"/>
          </p:nvPr>
        </p:nvSpPr>
        <p:spPr>
          <a:ln/>
        </p:spPr>
      </p:sp>
      <p:sp>
        <p:nvSpPr>
          <p:cNvPr id="83972" name="Rectangle 3">
            <a:extLst>
              <a:ext uri="{FF2B5EF4-FFF2-40B4-BE49-F238E27FC236}">
                <a16:creationId xmlns:a16="http://schemas.microsoft.com/office/drawing/2014/main" id="{42D8C37C-E94E-4895-E69D-3B9137301E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78945B4D-9439-45CF-D897-ADF06EFB14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307E0B7B-738F-4C84-8D60-070FB2F4399A}" type="slidenum">
              <a:rPr lang="en-US" altLang="en-US">
                <a:latin typeface="Helvetica" panose="020B0604020202020204" pitchFamily="34" charset="0"/>
              </a:rPr>
              <a:pPr/>
              <a:t>12</a:t>
            </a:fld>
            <a:endParaRPr lang="en-US" altLang="en-US">
              <a:latin typeface="Helvetica" panose="020B0604020202020204" pitchFamily="34" charset="0"/>
            </a:endParaRPr>
          </a:p>
        </p:txBody>
      </p:sp>
      <p:sp>
        <p:nvSpPr>
          <p:cNvPr id="88067" name="Rectangle 2">
            <a:extLst>
              <a:ext uri="{FF2B5EF4-FFF2-40B4-BE49-F238E27FC236}">
                <a16:creationId xmlns:a16="http://schemas.microsoft.com/office/drawing/2014/main" id="{321A91C7-17AD-A2FF-4FE1-F6A5113DED0B}"/>
              </a:ext>
            </a:extLst>
          </p:cNvPr>
          <p:cNvSpPr>
            <a:spLocks noGrp="1" noRot="1" noChangeAspect="1" noChangeArrowheads="1" noTextEdit="1"/>
          </p:cNvSpPr>
          <p:nvPr>
            <p:ph type="sldImg"/>
          </p:nvPr>
        </p:nvSpPr>
        <p:spPr>
          <a:ln/>
        </p:spPr>
      </p:sp>
      <p:sp>
        <p:nvSpPr>
          <p:cNvPr id="88068" name="Rectangle 3">
            <a:extLst>
              <a:ext uri="{FF2B5EF4-FFF2-40B4-BE49-F238E27FC236}">
                <a16:creationId xmlns:a16="http://schemas.microsoft.com/office/drawing/2014/main" id="{96C8DA38-B6E0-79EF-3AC0-5DA112B8D9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78DDBB59-4FEF-69B3-1C26-F8C4EA0CE9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FCCDFDDD-6415-4810-B2EF-B039FB46DF26}" type="slidenum">
              <a:rPr lang="en-US" altLang="en-US">
                <a:latin typeface="Helvetica" panose="020B0604020202020204" pitchFamily="34" charset="0"/>
              </a:rPr>
              <a:pPr/>
              <a:t>13</a:t>
            </a:fld>
            <a:endParaRPr lang="en-US" altLang="en-US">
              <a:latin typeface="Helvetica" panose="020B0604020202020204" pitchFamily="34" charset="0"/>
            </a:endParaRPr>
          </a:p>
        </p:txBody>
      </p:sp>
      <p:sp>
        <p:nvSpPr>
          <p:cNvPr id="89091" name="Rectangle 2">
            <a:extLst>
              <a:ext uri="{FF2B5EF4-FFF2-40B4-BE49-F238E27FC236}">
                <a16:creationId xmlns:a16="http://schemas.microsoft.com/office/drawing/2014/main" id="{2DDA67FB-B4DD-3C7C-E4B3-31EA1D453859}"/>
              </a:ext>
            </a:extLst>
          </p:cNvPr>
          <p:cNvSpPr>
            <a:spLocks noGrp="1" noRot="1" noChangeAspect="1" noChangeArrowheads="1" noTextEdit="1"/>
          </p:cNvSpPr>
          <p:nvPr>
            <p:ph type="sldImg"/>
          </p:nvPr>
        </p:nvSpPr>
        <p:spPr>
          <a:ln/>
        </p:spPr>
      </p:sp>
      <p:sp>
        <p:nvSpPr>
          <p:cNvPr id="89092" name="Rectangle 3">
            <a:extLst>
              <a:ext uri="{FF2B5EF4-FFF2-40B4-BE49-F238E27FC236}">
                <a16:creationId xmlns:a16="http://schemas.microsoft.com/office/drawing/2014/main" id="{FB5E620A-C418-3AAD-0BF7-6808C08964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A1B0FB56-8CAD-C9E4-1BA9-863A328D82E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A97A89F8-02D9-4ABA-958E-1D883944BA48}" type="slidenum">
              <a:rPr lang="en-US" altLang="en-US">
                <a:latin typeface="Helvetica" panose="020B0604020202020204" pitchFamily="34" charset="0"/>
              </a:rPr>
              <a:pPr/>
              <a:t>14</a:t>
            </a:fld>
            <a:endParaRPr lang="en-US" altLang="en-US">
              <a:latin typeface="Helvetica" panose="020B0604020202020204" pitchFamily="34" charset="0"/>
            </a:endParaRPr>
          </a:p>
        </p:txBody>
      </p:sp>
      <p:sp>
        <p:nvSpPr>
          <p:cNvPr id="90115" name="Rectangle 2">
            <a:extLst>
              <a:ext uri="{FF2B5EF4-FFF2-40B4-BE49-F238E27FC236}">
                <a16:creationId xmlns:a16="http://schemas.microsoft.com/office/drawing/2014/main" id="{40058195-EDBD-D001-B247-5F489996E334}"/>
              </a:ext>
            </a:extLst>
          </p:cNvPr>
          <p:cNvSpPr>
            <a:spLocks noGrp="1" noRot="1" noChangeAspect="1" noChangeArrowheads="1" noTextEdit="1"/>
          </p:cNvSpPr>
          <p:nvPr>
            <p:ph type="sldImg"/>
          </p:nvPr>
        </p:nvSpPr>
        <p:spPr>
          <a:ln/>
        </p:spPr>
      </p:sp>
      <p:sp>
        <p:nvSpPr>
          <p:cNvPr id="90116" name="Rectangle 3">
            <a:extLst>
              <a:ext uri="{FF2B5EF4-FFF2-40B4-BE49-F238E27FC236}">
                <a16:creationId xmlns:a16="http://schemas.microsoft.com/office/drawing/2014/main" id="{92B3777F-2F7D-361F-866F-B8ED3637CA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17</a:t>
            </a:fld>
            <a:endParaRPr lang="en-US"/>
          </a:p>
        </p:txBody>
      </p:sp>
    </p:spTree>
    <p:extLst>
      <p:ext uri="{BB962C8B-B14F-4D97-AF65-F5344CB8AC3E}">
        <p14:creationId xmlns:p14="http://schemas.microsoft.com/office/powerpoint/2010/main" val="3682166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20</a:t>
            </a:fld>
            <a:endParaRPr lang="en-US"/>
          </a:p>
        </p:txBody>
      </p:sp>
    </p:spTree>
    <p:extLst>
      <p:ext uri="{BB962C8B-B14F-4D97-AF65-F5344CB8AC3E}">
        <p14:creationId xmlns:p14="http://schemas.microsoft.com/office/powerpoint/2010/main" val="3345236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C7C3898-BEC0-4A80-8063-BB0D570CEDD9}" type="slidenum">
              <a:rPr lang="en-US" smtClean="0"/>
              <a:t>25</a:t>
            </a:fld>
            <a:endParaRPr lang="en-US"/>
          </a:p>
        </p:txBody>
      </p:sp>
    </p:spTree>
    <p:extLst>
      <p:ext uri="{BB962C8B-B14F-4D97-AF65-F5344CB8AC3E}">
        <p14:creationId xmlns:p14="http://schemas.microsoft.com/office/powerpoint/2010/main" val="3618912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29</a:t>
            </a:fld>
            <a:endParaRPr lang="en-US"/>
          </a:p>
        </p:txBody>
      </p:sp>
    </p:spTree>
    <p:extLst>
      <p:ext uri="{BB962C8B-B14F-4D97-AF65-F5344CB8AC3E}">
        <p14:creationId xmlns:p14="http://schemas.microsoft.com/office/powerpoint/2010/main" val="2150281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2A133-6BB7-07D1-FCF1-979CFA3091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0EA68A-DFFC-C507-4644-A102037FF4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636F5C-FA93-F71A-77A2-89106D1E939E}"/>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5" name="Footer Placeholder 4">
            <a:extLst>
              <a:ext uri="{FF2B5EF4-FFF2-40B4-BE49-F238E27FC236}">
                <a16:creationId xmlns:a16="http://schemas.microsoft.com/office/drawing/2014/main" id="{2528E702-F142-E898-BBE7-7FE9CE9AE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C8C0A9-5C41-9424-3BBB-13B3FDB888A8}"/>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57356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71745-9A3B-258B-3EE2-16D95DE962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CFE75D-045E-A444-FDCB-ACCE5CB6C6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A53C12-FA50-F398-1C0A-9039C5E7B1B2}"/>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5" name="Footer Placeholder 4">
            <a:extLst>
              <a:ext uri="{FF2B5EF4-FFF2-40B4-BE49-F238E27FC236}">
                <a16:creationId xmlns:a16="http://schemas.microsoft.com/office/drawing/2014/main" id="{735ED520-F08B-0C2B-1519-8257F71FA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6D4ED-A15F-C853-8D3E-E5CA84E930FD}"/>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565350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689806-D011-E0F1-1A98-48BBDB73FB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B6E725-5A55-7B1F-50E4-94A2398602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CEDB1F-8528-08D6-828E-D56CB9E233A6}"/>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5" name="Footer Placeholder 4">
            <a:extLst>
              <a:ext uri="{FF2B5EF4-FFF2-40B4-BE49-F238E27FC236}">
                <a16:creationId xmlns:a16="http://schemas.microsoft.com/office/drawing/2014/main" id="{BD12BC97-CC32-ED68-B8D0-330587C65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5906A2-B01F-7E99-74EC-8FE44B8FD49A}"/>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2584821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9" name="Shape 19"/>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11935658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84CD4-7EC2-4A9F-A513-AE23C93111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FC1FE-23D2-A09F-2654-7631D96C8E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1847B1-6909-06CF-733C-E5D993ADB61D}"/>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5" name="Footer Placeholder 4">
            <a:extLst>
              <a:ext uri="{FF2B5EF4-FFF2-40B4-BE49-F238E27FC236}">
                <a16:creationId xmlns:a16="http://schemas.microsoft.com/office/drawing/2014/main" id="{6C78E0E0-41BA-CA6B-528F-76EC8FFD3D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FD894A-1B49-492D-C4E4-394A60643071}"/>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3102270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A126B-3BC3-BA62-F8B4-850D04ADA3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C00D16-8EC4-11D2-C981-2DCD9C921FA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5521C6-2AEB-F08D-9A9C-775E1189D302}"/>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5" name="Footer Placeholder 4">
            <a:extLst>
              <a:ext uri="{FF2B5EF4-FFF2-40B4-BE49-F238E27FC236}">
                <a16:creationId xmlns:a16="http://schemas.microsoft.com/office/drawing/2014/main" id="{56CBB8FA-50D7-B90D-418C-03A8E221F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901799-DE58-7A8E-F244-F1456BA63249}"/>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3299911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BFE19-42C6-7252-69FD-FEF9552221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0D533B-2086-B960-A23A-3C0D4910F4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47B722-95B8-EAED-D9A0-6C17C33E1D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7EFF1F-3B41-2554-63B0-86E79F032986}"/>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6" name="Footer Placeholder 5">
            <a:extLst>
              <a:ext uri="{FF2B5EF4-FFF2-40B4-BE49-F238E27FC236}">
                <a16:creationId xmlns:a16="http://schemas.microsoft.com/office/drawing/2014/main" id="{1B8E6215-8B8E-5149-B59F-698818C090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F0E052-F15F-B2C3-0D88-7E77FE823695}"/>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420218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992D6-3E9E-0952-2169-3FA2C6F798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85D54C-D728-D6B2-4275-53B7AD9B65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43EAE7-B9EE-E1D6-274E-8C22EDC194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52EDBEF-1CD1-5B05-714B-92807CCD83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DA9400-4168-7FA4-124B-C8F57652E0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1FEA7F-B218-42BD-42F3-02AF69992504}"/>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8" name="Footer Placeholder 7">
            <a:extLst>
              <a:ext uri="{FF2B5EF4-FFF2-40B4-BE49-F238E27FC236}">
                <a16:creationId xmlns:a16="http://schemas.microsoft.com/office/drawing/2014/main" id="{9D67B7EE-B278-F982-62B2-41C0DCB157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FAB8A3-EA73-4997-C12D-CF9F6E472015}"/>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743956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EB902-1BF5-89DA-41E5-C547F28175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0381C0-D32C-BAEB-14A2-5EDA8F2EC1E6}"/>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4" name="Footer Placeholder 3">
            <a:extLst>
              <a:ext uri="{FF2B5EF4-FFF2-40B4-BE49-F238E27FC236}">
                <a16:creationId xmlns:a16="http://schemas.microsoft.com/office/drawing/2014/main" id="{D7B7ECF7-1798-698F-D44D-5B70FBAAED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5523A7-4F04-551B-BCF4-5D7F85AF26F8}"/>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90248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D62D94-9EFA-7C64-5A91-F3CD0BA4B576}"/>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3" name="Footer Placeholder 2">
            <a:extLst>
              <a:ext uri="{FF2B5EF4-FFF2-40B4-BE49-F238E27FC236}">
                <a16:creationId xmlns:a16="http://schemas.microsoft.com/office/drawing/2014/main" id="{DC9DE743-1F82-C253-6022-DE17349FA8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762051-B254-E955-D0F3-490E8EECB39E}"/>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2795453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15752-FE4F-41FE-F140-7522E755BD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ABCE4C-F20D-CC5C-BA60-5AC7D90790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CDD85F-5BEC-DC6A-65BB-AE2142EC4A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1BD51A-77A3-6B91-05CF-12C2F2AF82CE}"/>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6" name="Footer Placeholder 5">
            <a:extLst>
              <a:ext uri="{FF2B5EF4-FFF2-40B4-BE49-F238E27FC236}">
                <a16:creationId xmlns:a16="http://schemas.microsoft.com/office/drawing/2014/main" id="{C1830310-87F6-06A7-4A7A-BD184772D8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3296D3-E46A-45CB-70F1-BE40F5093E9C}"/>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795259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09A39-90BA-4169-BC49-6FCA7A538E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5BCEA9-EE2C-5D6C-B922-26C9FE1FF6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C066C0-1F58-AD22-AF3A-337C6669C2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661147-ECD6-FBB5-4EC4-1F31155EAD3D}"/>
              </a:ext>
            </a:extLst>
          </p:cNvPr>
          <p:cNvSpPr>
            <a:spLocks noGrp="1"/>
          </p:cNvSpPr>
          <p:nvPr>
            <p:ph type="dt" sz="half" idx="10"/>
          </p:nvPr>
        </p:nvSpPr>
        <p:spPr/>
        <p:txBody>
          <a:bodyPr/>
          <a:lstStyle/>
          <a:p>
            <a:fld id="{9A8B4EC4-F2A4-4811-9CA3-F463B0FDCB02}" type="datetimeFigureOut">
              <a:rPr lang="en-US" smtClean="0"/>
              <a:t>3/13/2025</a:t>
            </a:fld>
            <a:endParaRPr lang="en-US"/>
          </a:p>
        </p:txBody>
      </p:sp>
      <p:sp>
        <p:nvSpPr>
          <p:cNvPr id="6" name="Footer Placeholder 5">
            <a:extLst>
              <a:ext uri="{FF2B5EF4-FFF2-40B4-BE49-F238E27FC236}">
                <a16:creationId xmlns:a16="http://schemas.microsoft.com/office/drawing/2014/main" id="{956B8EDD-C544-0FB9-5714-C5EE42954B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CFC657-FABB-B17C-7ADB-F7AC9354BC89}"/>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154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7D58B6-C073-DFD1-60B7-2D0F9E53B0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53F512-6595-6BE5-963F-1F97A30F7D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A4BEB9-0FDF-476A-09E3-75FB90C786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8B4EC4-F2A4-4811-9CA3-F463B0FDCB02}" type="datetimeFigureOut">
              <a:rPr lang="en-US" smtClean="0"/>
              <a:t>3/13/2025</a:t>
            </a:fld>
            <a:endParaRPr lang="en-US"/>
          </a:p>
        </p:txBody>
      </p:sp>
      <p:sp>
        <p:nvSpPr>
          <p:cNvPr id="5" name="Footer Placeholder 4">
            <a:extLst>
              <a:ext uri="{FF2B5EF4-FFF2-40B4-BE49-F238E27FC236}">
                <a16:creationId xmlns:a16="http://schemas.microsoft.com/office/drawing/2014/main" id="{1FD062A1-3987-7B18-7DBE-1ABFD97B08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CFB866A-47CB-6FA5-D59B-58F8BF70BF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A173C7-7070-4AC4-B554-CB2932D48B56}" type="slidenum">
              <a:rPr lang="en-US" smtClean="0"/>
              <a:t>‹#›</a:t>
            </a:fld>
            <a:endParaRPr lang="en-US"/>
          </a:p>
        </p:txBody>
      </p:sp>
    </p:spTree>
    <p:extLst>
      <p:ext uri="{BB962C8B-B14F-4D97-AF65-F5344CB8AC3E}">
        <p14:creationId xmlns:p14="http://schemas.microsoft.com/office/powerpoint/2010/main" val="172872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geeksforgeeks.org/memory-management-in-operating-syste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hyperlink" Target="https://www.geeksforgeeks.org/logical-and-physical-address-in-operating-system/" TargetMode="Externa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hyperlink" Target="https://www.geeksforgeeks.org/page-replacement-algorithms-in-operating-systems/"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1B61-8923-6E8E-09CD-C4C9975B55DD}"/>
              </a:ext>
            </a:extLst>
          </p:cNvPr>
          <p:cNvSpPr>
            <a:spLocks noGrp="1"/>
          </p:cNvSpPr>
          <p:nvPr>
            <p:ph type="ctrTitle"/>
          </p:nvPr>
        </p:nvSpPr>
        <p:spPr/>
        <p:txBody>
          <a:bodyPr/>
          <a:lstStyle/>
          <a:p>
            <a:r>
              <a:rPr lang="en-US" dirty="0"/>
              <a:t>Lecture 8</a:t>
            </a:r>
          </a:p>
        </p:txBody>
      </p:sp>
      <p:sp>
        <p:nvSpPr>
          <p:cNvPr id="3" name="Subtitle 2">
            <a:extLst>
              <a:ext uri="{FF2B5EF4-FFF2-40B4-BE49-F238E27FC236}">
                <a16:creationId xmlns:a16="http://schemas.microsoft.com/office/drawing/2014/main" id="{59F2E155-5684-C7D0-39A4-D5391A53C0D8}"/>
              </a:ext>
            </a:extLst>
          </p:cNvPr>
          <p:cNvSpPr>
            <a:spLocks noGrp="1"/>
          </p:cNvSpPr>
          <p:nvPr>
            <p:ph type="subTitle" idx="1"/>
          </p:nvPr>
        </p:nvSpPr>
        <p:spPr/>
        <p:txBody>
          <a:bodyPr>
            <a:normAutofit/>
          </a:bodyPr>
          <a:lstStyle/>
          <a:p>
            <a:r>
              <a:rPr lang="en-US" sz="4000" b="1" dirty="0">
                <a:effectLst/>
                <a:latin typeface="Times New Roman" panose="02020603050405020304" pitchFamily="18" charset="0"/>
                <a:ea typeface="Times New Roman" panose="02020603050405020304" pitchFamily="18" charset="0"/>
              </a:rPr>
              <a:t>Memory management. Main memory</a:t>
            </a:r>
            <a:endParaRPr lang="en-US" sz="4000" dirty="0"/>
          </a:p>
        </p:txBody>
      </p:sp>
    </p:spTree>
    <p:extLst>
      <p:ext uri="{BB962C8B-B14F-4D97-AF65-F5344CB8AC3E}">
        <p14:creationId xmlns:p14="http://schemas.microsoft.com/office/powerpoint/2010/main" val="1446743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6B72-3D59-2B46-6596-B072EF747FC6}"/>
              </a:ext>
            </a:extLst>
          </p:cNvPr>
          <p:cNvSpPr>
            <a:spLocks noGrp="1"/>
          </p:cNvSpPr>
          <p:nvPr>
            <p:ph type="title"/>
          </p:nvPr>
        </p:nvSpPr>
        <p:spPr/>
        <p:txBody>
          <a:bodyPr/>
          <a:lstStyle/>
          <a:p>
            <a:r>
              <a:rPr lang="en-US" dirty="0"/>
              <a:t>Dynamic loading</a:t>
            </a:r>
          </a:p>
        </p:txBody>
      </p:sp>
      <p:sp>
        <p:nvSpPr>
          <p:cNvPr id="3" name="Content Placeholder 2">
            <a:extLst>
              <a:ext uri="{FF2B5EF4-FFF2-40B4-BE49-F238E27FC236}">
                <a16:creationId xmlns:a16="http://schemas.microsoft.com/office/drawing/2014/main" id="{BCCEA9A9-40F9-4FB3-0F5D-E5B19CD01BB9}"/>
              </a:ext>
            </a:extLst>
          </p:cNvPr>
          <p:cNvSpPr>
            <a:spLocks noGrp="1"/>
          </p:cNvSpPr>
          <p:nvPr>
            <p:ph idx="1"/>
          </p:nvPr>
        </p:nvSpPr>
        <p:spPr/>
        <p:txBody>
          <a:bodyPr>
            <a:normAutofit/>
          </a:bodyPr>
          <a:lstStyle/>
          <a:p>
            <a:pPr algn="just"/>
            <a:r>
              <a:rPr lang="en-US" dirty="0"/>
              <a:t>To obtain better memory-space utilization, we can use </a:t>
            </a:r>
            <a:r>
              <a:rPr lang="en-US" b="1" dirty="0"/>
              <a:t>dynamic loading</a:t>
            </a:r>
            <a:r>
              <a:rPr lang="en-US" dirty="0"/>
              <a:t>. With dynamic loading, a routine is not loaded until it is called. All routines are kept on disk in a relocatable load format. The main program is loaded into memory and is executed. </a:t>
            </a:r>
          </a:p>
          <a:p>
            <a:pPr algn="just"/>
            <a:r>
              <a:rPr lang="en-US" b="1" dirty="0"/>
              <a:t>The advantage of dynamic loading </a:t>
            </a:r>
            <a:r>
              <a:rPr lang="en-US" dirty="0"/>
              <a:t>is that a routine is loaded only when it is needed. This method is particularly useful when large amounts of code are needed to handle infrequently occurring cases, such as error routines. In such a situation, although the total program size may be large, the portion that is used (and hence loaded) may be much smaller.</a:t>
            </a:r>
          </a:p>
        </p:txBody>
      </p:sp>
    </p:spTree>
    <p:extLst>
      <p:ext uri="{BB962C8B-B14F-4D97-AF65-F5344CB8AC3E}">
        <p14:creationId xmlns:p14="http://schemas.microsoft.com/office/powerpoint/2010/main" val="2572547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Shape 91"/>
          <p:cNvSpPr>
            <a:spLocks noGrp="1"/>
          </p:cNvSpPr>
          <p:nvPr>
            <p:ph type="sldNum" sz="quarter" idx="2"/>
          </p:nvPr>
        </p:nvSpPr>
        <p:spPr>
          <a:xfrm>
            <a:off x="5881223" y="6613525"/>
            <a:ext cx="245404" cy="243840"/>
          </a:xfrm>
          <a:prstGeom prst="rect">
            <a:avLst/>
          </a:prstGeom>
          <a:extLst>
            <a:ext uri="{C572A759-6A51-4108-AA02-DFA0A04FC94B}">
              <ma14:wrappingTextBoxFlag xmlns:ma14="http://schemas.microsoft.com/office/mac/drawingml/2011/main" xmlns=""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11</a:t>
            </a:fld>
            <a:endParaRPr/>
          </a:p>
        </p:txBody>
      </p:sp>
      <p:sp>
        <p:nvSpPr>
          <p:cNvPr id="92" name="Shape 92"/>
          <p:cNvSpPr>
            <a:spLocks noGrp="1"/>
          </p:cNvSpPr>
          <p:nvPr>
            <p:ph type="title" idx="4294967295"/>
          </p:nvPr>
        </p:nvSpPr>
        <p:spPr>
          <a:xfrm>
            <a:off x="1981200" y="115888"/>
            <a:ext cx="8229600" cy="576263"/>
          </a:xfrm>
          <a:prstGeom prst="rect">
            <a:avLst/>
          </a:prstGeom>
          <a:extLst>
            <a:ext uri="{C572A759-6A51-4108-AA02-DFA0A04FC94B}">
              <ma14:wrappingTextBoxFlag xmlns:ma14="http://schemas.microsoft.com/office/mac/drawingml/2011/main" xmlns="" val="1"/>
            </a:ext>
          </a:extLst>
        </p:spPr>
        <p:txBody>
          <a:bodyPr>
            <a:normAutofit fontScale="90000"/>
          </a:bodyPr>
          <a:lstStyle/>
          <a:p>
            <a:r>
              <a:t>Dynamic Linking</a:t>
            </a:r>
          </a:p>
        </p:txBody>
      </p:sp>
      <p:sp>
        <p:nvSpPr>
          <p:cNvPr id="93" name="Shape 93"/>
          <p:cNvSpPr>
            <a:spLocks noGrp="1"/>
          </p:cNvSpPr>
          <p:nvPr>
            <p:ph type="body" idx="4294967295"/>
          </p:nvPr>
        </p:nvSpPr>
        <p:spPr>
          <a:xfrm>
            <a:off x="2459038" y="1062038"/>
            <a:ext cx="7116763" cy="4660901"/>
          </a:xfrm>
          <a:prstGeom prst="rect">
            <a:avLst/>
          </a:prstGeom>
          <a:extLst>
            <a:ext uri="{C572A759-6A51-4108-AA02-DFA0A04FC94B}">
              <ma14:wrappingTextBoxFlag xmlns:ma14="http://schemas.microsoft.com/office/mac/drawingml/2011/main" xmlns="" val="1"/>
            </a:ext>
          </a:extLst>
        </p:spPr>
        <p:txBody>
          <a:bodyPr>
            <a:normAutofit/>
          </a:bodyPr>
          <a:lstStyle/>
          <a:p>
            <a:pPr marL="339470" indent="-339470" defTabSz="905255">
              <a:buChar char=""/>
              <a:defRPr sz="1782" b="1">
                <a:solidFill>
                  <a:srgbClr val="3366FF"/>
                </a:solidFill>
              </a:defRPr>
            </a:pPr>
            <a:r>
              <a:t>Static linking </a:t>
            </a:r>
            <a:r>
              <a:rPr b="0">
                <a:solidFill>
                  <a:srgbClr val="000000"/>
                </a:solidFill>
              </a:rPr>
              <a:t>– system libraries and program code combined by the loader into the binary program image</a:t>
            </a:r>
          </a:p>
          <a:p>
            <a:pPr marL="339470" indent="-339470" defTabSz="905255">
              <a:buChar char=""/>
              <a:defRPr sz="1782"/>
            </a:pPr>
            <a:r>
              <a:t>Dynamic linking –linking postponed until execution time</a:t>
            </a:r>
            <a:endParaRPr sz="792"/>
          </a:p>
          <a:p>
            <a:pPr marL="339470" indent="-339470" defTabSz="905255">
              <a:buChar char=""/>
              <a:defRPr sz="1782"/>
            </a:pPr>
            <a:r>
              <a:t>Small piece of code, </a:t>
            </a:r>
            <a:r>
              <a:rPr b="1">
                <a:solidFill>
                  <a:srgbClr val="3366FF"/>
                </a:solidFill>
              </a:rPr>
              <a:t>stub</a:t>
            </a:r>
            <a:r>
              <a:t>, used to locate the appropriate memory-resident library routine</a:t>
            </a:r>
            <a:endParaRPr sz="792"/>
          </a:p>
          <a:p>
            <a:pPr marL="339470" indent="-339470" defTabSz="905255">
              <a:buChar char=""/>
              <a:defRPr sz="1782"/>
            </a:pPr>
            <a:r>
              <a:t>Stub replaces itself with the address of the routine, and executes the routine</a:t>
            </a:r>
            <a:endParaRPr sz="792"/>
          </a:p>
          <a:p>
            <a:pPr marL="339470" indent="-339470" defTabSz="905255">
              <a:buChar char=""/>
              <a:defRPr sz="1782"/>
            </a:pPr>
            <a:r>
              <a:t>Operating system checks if routine is in processes’ memory address</a:t>
            </a:r>
          </a:p>
          <a:p>
            <a:pPr marL="735520" lvl="1" indent="-282892" defTabSz="905255">
              <a:spcBef>
                <a:spcPts val="0"/>
              </a:spcBef>
              <a:buClr>
                <a:srgbClr val="CC6600"/>
              </a:buClr>
              <a:defRPr sz="1782"/>
            </a:pPr>
            <a:r>
              <a:t>If not in address space, add to address space</a:t>
            </a:r>
            <a:endParaRPr sz="792"/>
          </a:p>
          <a:p>
            <a:pPr marL="339470" indent="-339470" defTabSz="905255">
              <a:buChar char=""/>
              <a:defRPr sz="1782"/>
            </a:pPr>
            <a:r>
              <a:t>Dynamic linking is particularly useful for libraries</a:t>
            </a:r>
            <a:endParaRPr sz="792"/>
          </a:p>
          <a:p>
            <a:pPr marL="339470" indent="-339470" defTabSz="905255">
              <a:buChar char=""/>
              <a:defRPr sz="1782"/>
            </a:pPr>
            <a:r>
              <a:t>System also known as </a:t>
            </a:r>
            <a:r>
              <a:rPr b="1">
                <a:solidFill>
                  <a:srgbClr val="3366FF"/>
                </a:solidFill>
              </a:rPr>
              <a:t>shared libraries</a:t>
            </a:r>
          </a:p>
          <a:p>
            <a:pPr marL="339470" indent="-339470" defTabSz="905255">
              <a:buChar char=""/>
              <a:defRPr sz="1782"/>
            </a:pPr>
            <a:r>
              <a:t>Consider applicability to patching system libraries</a:t>
            </a:r>
          </a:p>
          <a:p>
            <a:pPr marL="735520" lvl="1" indent="-282892" defTabSz="905255">
              <a:spcBef>
                <a:spcPts val="0"/>
              </a:spcBef>
              <a:buClr>
                <a:srgbClr val="CC6600"/>
              </a:buClr>
              <a:defRPr sz="1782"/>
            </a:pPr>
            <a:r>
              <a:t>Versioning may be needed</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E345A1A-7340-2FEF-FEF5-74E742B832B4}"/>
              </a:ext>
            </a:extLst>
          </p:cNvPr>
          <p:cNvSpPr>
            <a:spLocks noGrp="1" noChangeArrowheads="1"/>
          </p:cNvSpPr>
          <p:nvPr>
            <p:ph type="title"/>
          </p:nvPr>
        </p:nvSpPr>
        <p:spPr>
          <a:xfrm>
            <a:off x="2012950" y="119063"/>
            <a:ext cx="8229600" cy="576262"/>
          </a:xfrm>
        </p:spPr>
        <p:txBody>
          <a:bodyPr>
            <a:normAutofit fontScale="90000"/>
          </a:bodyPr>
          <a:lstStyle/>
          <a:p>
            <a:pPr eaLnBrk="1" hangingPunct="1"/>
            <a:r>
              <a:rPr lang="en-US" altLang="en-US"/>
              <a:t>Swapping</a:t>
            </a:r>
          </a:p>
        </p:txBody>
      </p:sp>
      <p:sp>
        <p:nvSpPr>
          <p:cNvPr id="16387" name="Rectangle 3">
            <a:extLst>
              <a:ext uri="{FF2B5EF4-FFF2-40B4-BE49-F238E27FC236}">
                <a16:creationId xmlns:a16="http://schemas.microsoft.com/office/drawing/2014/main" id="{B7B5F4A7-3B65-D069-86BC-1C0E0556A3AF}"/>
              </a:ext>
            </a:extLst>
          </p:cNvPr>
          <p:cNvSpPr>
            <a:spLocks noGrp="1" noChangeArrowheads="1"/>
          </p:cNvSpPr>
          <p:nvPr>
            <p:ph type="body" idx="1"/>
          </p:nvPr>
        </p:nvSpPr>
        <p:spPr>
          <a:xfrm>
            <a:off x="2397126" y="1122363"/>
            <a:ext cx="7051675" cy="5067300"/>
          </a:xfrm>
        </p:spPr>
        <p:txBody>
          <a:bodyPr>
            <a:normAutofit fontScale="85000" lnSpcReduction="20000"/>
          </a:bodyPr>
          <a:lstStyle/>
          <a:p>
            <a:pPr>
              <a:lnSpc>
                <a:spcPct val="80000"/>
              </a:lnSpc>
            </a:pPr>
            <a:r>
              <a:rPr lang="en-US" altLang="en-US"/>
              <a:t>A process can be </a:t>
            </a:r>
            <a:r>
              <a:rPr lang="en-US" altLang="en-US" b="1">
                <a:solidFill>
                  <a:srgbClr val="3366FF"/>
                </a:solidFill>
              </a:rPr>
              <a:t>swapped</a:t>
            </a:r>
            <a:r>
              <a:rPr lang="en-US" altLang="en-US"/>
              <a:t> temporarily out of memory to a backing store, and then brought back into memory for continued execution</a:t>
            </a:r>
          </a:p>
          <a:p>
            <a:pPr lvl="1">
              <a:lnSpc>
                <a:spcPct val="80000"/>
              </a:lnSpc>
            </a:pPr>
            <a:r>
              <a:rPr lang="en-US" altLang="en-US"/>
              <a:t>Total physical memory space of processes can exceed physical memory</a:t>
            </a:r>
          </a:p>
          <a:p>
            <a:pPr>
              <a:lnSpc>
                <a:spcPct val="80000"/>
              </a:lnSpc>
            </a:pPr>
            <a:r>
              <a:rPr lang="en-US" altLang="en-US" b="1">
                <a:solidFill>
                  <a:srgbClr val="3366FF"/>
                </a:solidFill>
              </a:rPr>
              <a:t>Backing store</a:t>
            </a:r>
            <a:r>
              <a:rPr lang="en-US" altLang="en-US">
                <a:solidFill>
                  <a:srgbClr val="3366FF"/>
                </a:solidFill>
              </a:rPr>
              <a:t> </a:t>
            </a:r>
            <a:r>
              <a:rPr lang="en-US" altLang="en-US"/>
              <a:t>– fast disk large enough to accommodate copies of all memory images for all users; must provide direct access to these memory images</a:t>
            </a:r>
          </a:p>
          <a:p>
            <a:pPr>
              <a:lnSpc>
                <a:spcPct val="80000"/>
              </a:lnSpc>
            </a:pPr>
            <a:r>
              <a:rPr lang="en-US" altLang="en-US" b="1">
                <a:solidFill>
                  <a:srgbClr val="3366FF"/>
                </a:solidFill>
              </a:rPr>
              <a:t>Roll out, roll in</a:t>
            </a:r>
            <a:r>
              <a:rPr lang="en-US" altLang="en-US">
                <a:solidFill>
                  <a:srgbClr val="3366FF"/>
                </a:solidFill>
              </a:rPr>
              <a:t> </a:t>
            </a:r>
            <a:r>
              <a:rPr lang="en-US" altLang="en-US"/>
              <a:t>– swapping variant used for priority-based scheduling algorithms; lower-priority process is swapped out so higher-priority process can be loaded and executed</a:t>
            </a:r>
          </a:p>
          <a:p>
            <a:pPr>
              <a:lnSpc>
                <a:spcPct val="80000"/>
              </a:lnSpc>
            </a:pPr>
            <a:r>
              <a:rPr lang="en-US" altLang="en-US"/>
              <a:t>Major part of swap time is transfer time; total transfer time is directly proportional to the amount of memory swapped</a:t>
            </a:r>
          </a:p>
          <a:p>
            <a:pPr>
              <a:lnSpc>
                <a:spcPct val="80000"/>
              </a:lnSpc>
            </a:pPr>
            <a:r>
              <a:rPr lang="en-US" altLang="en-US"/>
              <a:t>System maintains a </a:t>
            </a:r>
            <a:r>
              <a:rPr lang="en-US" altLang="en-US" b="1">
                <a:solidFill>
                  <a:srgbClr val="3366FF"/>
                </a:solidFill>
              </a:rPr>
              <a:t>ready queue</a:t>
            </a:r>
            <a:r>
              <a:rPr lang="en-US" altLang="en-US">
                <a:solidFill>
                  <a:srgbClr val="3366FF"/>
                </a:solidFill>
              </a:rPr>
              <a:t> </a:t>
            </a:r>
            <a:r>
              <a:rPr lang="en-US" altLang="en-US"/>
              <a:t>of ready-to-run processes which have memory images on disk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A6B361D-2829-E064-8558-41AA71E1A0DA}"/>
              </a:ext>
            </a:extLst>
          </p:cNvPr>
          <p:cNvSpPr>
            <a:spLocks noGrp="1" noChangeArrowheads="1"/>
          </p:cNvSpPr>
          <p:nvPr>
            <p:ph type="title"/>
          </p:nvPr>
        </p:nvSpPr>
        <p:spPr>
          <a:xfrm>
            <a:off x="2012950" y="182563"/>
            <a:ext cx="8229600" cy="576262"/>
          </a:xfrm>
        </p:spPr>
        <p:txBody>
          <a:bodyPr>
            <a:normAutofit fontScale="90000"/>
          </a:bodyPr>
          <a:lstStyle/>
          <a:p>
            <a:pPr eaLnBrk="1" hangingPunct="1"/>
            <a:r>
              <a:rPr lang="en-US" altLang="en-US"/>
              <a:t>Swapping (Cont.)</a:t>
            </a:r>
          </a:p>
        </p:txBody>
      </p:sp>
      <p:sp>
        <p:nvSpPr>
          <p:cNvPr id="17411" name="Rectangle 3">
            <a:extLst>
              <a:ext uri="{FF2B5EF4-FFF2-40B4-BE49-F238E27FC236}">
                <a16:creationId xmlns:a16="http://schemas.microsoft.com/office/drawing/2014/main" id="{908E24C6-13B4-898A-5212-DEC420961718}"/>
              </a:ext>
            </a:extLst>
          </p:cNvPr>
          <p:cNvSpPr>
            <a:spLocks noGrp="1" noChangeArrowheads="1"/>
          </p:cNvSpPr>
          <p:nvPr>
            <p:ph type="body" idx="1"/>
          </p:nvPr>
        </p:nvSpPr>
        <p:spPr>
          <a:xfrm>
            <a:off x="2411413" y="1058863"/>
            <a:ext cx="7169150" cy="5067300"/>
          </a:xfrm>
        </p:spPr>
        <p:txBody>
          <a:bodyPr/>
          <a:lstStyle/>
          <a:p>
            <a:pPr>
              <a:lnSpc>
                <a:spcPct val="80000"/>
              </a:lnSpc>
            </a:pPr>
            <a:r>
              <a:rPr lang="en-US" altLang="en-US" dirty="0"/>
              <a:t>Does the swapped out process need to swap back into same physical addresses?</a:t>
            </a:r>
          </a:p>
          <a:p>
            <a:pPr>
              <a:lnSpc>
                <a:spcPct val="80000"/>
              </a:lnSpc>
            </a:pPr>
            <a:r>
              <a:rPr lang="en-US" altLang="en-US" dirty="0"/>
              <a:t>Depends on address binding method</a:t>
            </a:r>
          </a:p>
          <a:p>
            <a:pPr lvl="1">
              <a:lnSpc>
                <a:spcPct val="80000"/>
              </a:lnSpc>
            </a:pPr>
            <a:r>
              <a:rPr lang="en-US" altLang="en-US" dirty="0"/>
              <a:t>Plus consider pending I/O to / from process memory space</a:t>
            </a:r>
          </a:p>
          <a:p>
            <a:pPr>
              <a:lnSpc>
                <a:spcPct val="80000"/>
              </a:lnSpc>
            </a:pPr>
            <a:r>
              <a:rPr lang="en-US" altLang="en-US" dirty="0"/>
              <a:t>Modified versions of swapping are found on many systems (i.e., UNIX, Linux, and Windows)</a:t>
            </a:r>
          </a:p>
          <a:p>
            <a:pPr lvl="1"/>
            <a:r>
              <a:rPr lang="en-US" altLang="en-US" dirty="0"/>
              <a:t>Swapping normally disabled</a:t>
            </a:r>
          </a:p>
          <a:p>
            <a:pPr lvl="1"/>
            <a:r>
              <a:rPr lang="en-US" altLang="en-US" dirty="0"/>
              <a:t>Started if more than threshold amount of memory allocated</a:t>
            </a:r>
          </a:p>
          <a:p>
            <a:pPr lvl="1"/>
            <a:r>
              <a:rPr lang="en-US" altLang="en-US" dirty="0"/>
              <a:t>Disabled again once memory demand reduced below threshold</a:t>
            </a:r>
          </a:p>
          <a:p>
            <a:pPr>
              <a:lnSpc>
                <a:spcPct val="80000"/>
              </a:lnSpc>
              <a:buFont typeface="Monotype Sorts" pitchFamily="-84" charset="2"/>
              <a:buNone/>
            </a:pPr>
            <a:endParaRPr lang="en-US" alt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183F382-98E4-490D-2B50-0F728C90507E}"/>
              </a:ext>
            </a:extLst>
          </p:cNvPr>
          <p:cNvSpPr>
            <a:spLocks noGrp="1" noChangeArrowheads="1"/>
          </p:cNvSpPr>
          <p:nvPr>
            <p:ph type="title"/>
          </p:nvPr>
        </p:nvSpPr>
        <p:spPr>
          <a:xfrm>
            <a:off x="2341564" y="182563"/>
            <a:ext cx="7869237" cy="576262"/>
          </a:xfrm>
        </p:spPr>
        <p:txBody>
          <a:bodyPr>
            <a:normAutofit fontScale="90000"/>
          </a:bodyPr>
          <a:lstStyle/>
          <a:p>
            <a:pPr eaLnBrk="1" hangingPunct="1"/>
            <a:r>
              <a:rPr lang="en-US" altLang="en-US"/>
              <a:t>Schematic View of Swapping</a:t>
            </a:r>
            <a:endParaRPr lang="en-US" altLang="en-US" sz="2400"/>
          </a:p>
        </p:txBody>
      </p:sp>
      <p:pic>
        <p:nvPicPr>
          <p:cNvPr id="18435" name="Picture 4" descr="8">
            <a:extLst>
              <a:ext uri="{FF2B5EF4-FFF2-40B4-BE49-F238E27FC236}">
                <a16:creationId xmlns:a16="http://schemas.microsoft.com/office/drawing/2014/main" id="{90571805-1284-945E-32CA-A8CB1A39C4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5213" y="1400176"/>
            <a:ext cx="5099050" cy="381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AA5B90E-DDE4-882D-83E7-A5E46B4E0AFD}"/>
              </a:ext>
            </a:extLst>
          </p:cNvPr>
          <p:cNvSpPr>
            <a:spLocks noGrp="1"/>
          </p:cNvSpPr>
          <p:nvPr>
            <p:ph type="title"/>
          </p:nvPr>
        </p:nvSpPr>
        <p:spPr>
          <a:xfrm>
            <a:off x="2012950" y="166688"/>
            <a:ext cx="8229600" cy="576262"/>
          </a:xfrm>
        </p:spPr>
        <p:txBody>
          <a:bodyPr>
            <a:normAutofit fontScale="90000"/>
          </a:bodyPr>
          <a:lstStyle/>
          <a:p>
            <a:r>
              <a:rPr lang="en-US" altLang="en-US"/>
              <a:t>Swapping on Mobile Systems</a:t>
            </a:r>
          </a:p>
        </p:txBody>
      </p:sp>
      <p:sp>
        <p:nvSpPr>
          <p:cNvPr id="21507" name="Content Placeholder 2">
            <a:extLst>
              <a:ext uri="{FF2B5EF4-FFF2-40B4-BE49-F238E27FC236}">
                <a16:creationId xmlns:a16="http://schemas.microsoft.com/office/drawing/2014/main" id="{75F50C55-563B-817B-2C63-FC218C3B984E}"/>
              </a:ext>
            </a:extLst>
          </p:cNvPr>
          <p:cNvSpPr>
            <a:spLocks noGrp="1"/>
          </p:cNvSpPr>
          <p:nvPr>
            <p:ph idx="1"/>
          </p:nvPr>
        </p:nvSpPr>
        <p:spPr>
          <a:xfrm>
            <a:off x="2471739" y="1060450"/>
            <a:ext cx="7723187" cy="4935538"/>
          </a:xfrm>
        </p:spPr>
        <p:txBody>
          <a:bodyPr>
            <a:normAutofit fontScale="92500"/>
          </a:bodyPr>
          <a:lstStyle/>
          <a:p>
            <a:r>
              <a:rPr lang="en-US" altLang="en-US"/>
              <a:t>Not typically supported</a:t>
            </a:r>
          </a:p>
          <a:p>
            <a:pPr lvl="1"/>
            <a:r>
              <a:rPr lang="en-US" altLang="en-US"/>
              <a:t>Flash memory based</a:t>
            </a:r>
          </a:p>
          <a:p>
            <a:pPr lvl="2"/>
            <a:r>
              <a:rPr lang="en-US" altLang="en-US"/>
              <a:t>Small amount of space</a:t>
            </a:r>
          </a:p>
          <a:p>
            <a:pPr lvl="2"/>
            <a:r>
              <a:rPr lang="en-US" altLang="en-US"/>
              <a:t>Limited number of write cycles</a:t>
            </a:r>
          </a:p>
          <a:p>
            <a:pPr lvl="2"/>
            <a:r>
              <a:rPr lang="en-US" altLang="en-US"/>
              <a:t>Poor throughput between flash memory and CPU on mobile platform</a:t>
            </a:r>
          </a:p>
          <a:p>
            <a:r>
              <a:rPr lang="en-US" altLang="en-US"/>
              <a:t>Instead use other methods to free memory if low</a:t>
            </a:r>
          </a:p>
          <a:p>
            <a:pPr lvl="1"/>
            <a:r>
              <a:rPr lang="en-US" altLang="en-US"/>
              <a:t>iOS </a:t>
            </a:r>
            <a:r>
              <a:rPr lang="en-US" altLang="en-US" b="1" i="1"/>
              <a:t>asks</a:t>
            </a:r>
            <a:r>
              <a:rPr lang="en-US" altLang="en-US"/>
              <a:t> apps to voluntarily relinquish allocated memory</a:t>
            </a:r>
          </a:p>
          <a:p>
            <a:pPr lvl="2"/>
            <a:r>
              <a:rPr lang="en-US" altLang="en-US"/>
              <a:t>Read-only data thrown out and reloaded from flash if needed</a:t>
            </a:r>
          </a:p>
          <a:p>
            <a:pPr lvl="2"/>
            <a:r>
              <a:rPr lang="en-US" altLang="en-US"/>
              <a:t>Failure to free can result in termination</a:t>
            </a:r>
          </a:p>
          <a:p>
            <a:pPr lvl="1"/>
            <a:r>
              <a:rPr lang="en-US" altLang="en-US"/>
              <a:t>Android terminates apps if low free memory, but first writes </a:t>
            </a:r>
            <a:r>
              <a:rPr lang="en-US" altLang="en-US" b="1">
                <a:solidFill>
                  <a:srgbClr val="3366FF"/>
                </a:solidFill>
              </a:rPr>
              <a:t>application state</a:t>
            </a:r>
            <a:r>
              <a:rPr lang="en-US" altLang="en-US"/>
              <a:t> to flash for fast restart</a:t>
            </a:r>
          </a:p>
          <a:p>
            <a:pPr lvl="1"/>
            <a:r>
              <a:rPr lang="en-US" altLang="en-US"/>
              <a:t>Both OSes support paging as discussed below</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D07B2-3767-1D9E-1B55-BE17CB1FA71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2A9AC2F-3E87-CC01-1AFD-7DB6897E473F}"/>
              </a:ext>
            </a:extLst>
          </p:cNvPr>
          <p:cNvSpPr>
            <a:spLocks noGrp="1"/>
          </p:cNvSpPr>
          <p:nvPr>
            <p:ph idx="1"/>
          </p:nvPr>
        </p:nvSpPr>
        <p:spPr/>
        <p:txBody>
          <a:bodyPr/>
          <a:lstStyle/>
          <a:p>
            <a:r>
              <a:rPr lang="en-US"/>
              <a:t>Main memory is comprised of two partitions: – Operating system – User processes • The operating system can be at the high end or low end of memory – the location of the interrupt vector is largely responsible for where the operating system will reside. </a:t>
            </a:r>
          </a:p>
        </p:txBody>
      </p:sp>
    </p:spTree>
    <p:extLst>
      <p:ext uri="{BB962C8B-B14F-4D97-AF65-F5344CB8AC3E}">
        <p14:creationId xmlns:p14="http://schemas.microsoft.com/office/powerpoint/2010/main" val="552122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Shape 119"/>
          <p:cNvSpPr>
            <a:spLocks noGrp="1"/>
          </p:cNvSpPr>
          <p:nvPr>
            <p:ph type="sldNum" sz="quarter" idx="2"/>
          </p:nvPr>
        </p:nvSpPr>
        <p:spPr>
          <a:xfrm>
            <a:off x="5881223" y="6613525"/>
            <a:ext cx="245404" cy="243840"/>
          </a:xfrm>
          <a:prstGeom prst="rect">
            <a:avLst/>
          </a:prstGeom>
          <a:extLst>
            <a:ext uri="{C572A759-6A51-4108-AA02-DFA0A04FC94B}">
              <ma14:wrappingTextBoxFlag xmlns:ma14="http://schemas.microsoft.com/office/mac/drawingml/2011/main" xmlns=""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17</a:t>
            </a:fld>
            <a:endParaRPr/>
          </a:p>
        </p:txBody>
      </p:sp>
      <p:sp>
        <p:nvSpPr>
          <p:cNvPr id="120" name="Shape 120"/>
          <p:cNvSpPr>
            <a:spLocks noGrp="1"/>
          </p:cNvSpPr>
          <p:nvPr>
            <p:ph type="title" idx="4294967295"/>
          </p:nvPr>
        </p:nvSpPr>
        <p:spPr>
          <a:xfrm>
            <a:off x="2390776" y="166688"/>
            <a:ext cx="7820025" cy="576263"/>
          </a:xfrm>
          <a:prstGeom prst="rect">
            <a:avLst/>
          </a:prstGeom>
          <a:extLst>
            <a:ext uri="{C572A759-6A51-4108-AA02-DFA0A04FC94B}">
              <ma14:wrappingTextBoxFlag xmlns:ma14="http://schemas.microsoft.com/office/mac/drawingml/2011/main" xmlns="" val="1"/>
            </a:ext>
          </a:extLst>
        </p:spPr>
        <p:txBody>
          <a:bodyPr>
            <a:normAutofit fontScale="90000"/>
          </a:bodyPr>
          <a:lstStyle/>
          <a:p>
            <a:r>
              <a:t>Contiguous Allocation</a:t>
            </a:r>
          </a:p>
        </p:txBody>
      </p:sp>
      <p:sp>
        <p:nvSpPr>
          <p:cNvPr id="121" name="Shape 121"/>
          <p:cNvSpPr>
            <a:spLocks noGrp="1"/>
          </p:cNvSpPr>
          <p:nvPr>
            <p:ph type="body" idx="4294967295"/>
          </p:nvPr>
        </p:nvSpPr>
        <p:spPr>
          <a:xfrm>
            <a:off x="2349501" y="1077913"/>
            <a:ext cx="7262813" cy="4991101"/>
          </a:xfrm>
          <a:prstGeom prst="rect">
            <a:avLst/>
          </a:prstGeom>
          <a:extLst>
            <a:ext uri="{C572A759-6A51-4108-AA02-DFA0A04FC94B}">
              <ma14:wrappingTextBoxFlag xmlns:ma14="http://schemas.microsoft.com/office/mac/drawingml/2011/main" xmlns="" val="1"/>
            </a:ext>
          </a:extLst>
        </p:spPr>
        <p:txBody>
          <a:bodyPr>
            <a:normAutofit/>
          </a:bodyPr>
          <a:lstStyle/>
          <a:p>
            <a:pPr>
              <a:buChar char=""/>
            </a:pPr>
            <a:r>
              <a:t>Main memory must support both OS and user processes</a:t>
            </a:r>
          </a:p>
          <a:p>
            <a:pPr>
              <a:buChar char=""/>
            </a:pPr>
            <a:r>
              <a:t>Limited resource, must allocate efficiently</a:t>
            </a:r>
          </a:p>
          <a:p>
            <a:pPr>
              <a:buChar char=""/>
            </a:pPr>
            <a:r>
              <a:t>Contiguous allocation is one early method</a:t>
            </a:r>
          </a:p>
          <a:p>
            <a:pPr>
              <a:buChar char=""/>
            </a:pPr>
            <a:r>
              <a:t>Main memory usually into two </a:t>
            </a:r>
            <a:r>
              <a:rPr b="1">
                <a:solidFill>
                  <a:srgbClr val="0000FF"/>
                </a:solidFill>
              </a:rPr>
              <a:t>partitions</a:t>
            </a:r>
            <a:r>
              <a:t>:</a:t>
            </a:r>
          </a:p>
          <a:p>
            <a:pPr lvl="1">
              <a:spcBef>
                <a:spcPts val="0"/>
              </a:spcBef>
              <a:buClr>
                <a:srgbClr val="CC6600"/>
              </a:buClr>
            </a:pPr>
            <a:r>
              <a:t>Resident operating system, usually held in low memory with interrupt vector</a:t>
            </a:r>
          </a:p>
          <a:p>
            <a:pPr lvl="1">
              <a:spcBef>
                <a:spcPts val="0"/>
              </a:spcBef>
              <a:buClr>
                <a:srgbClr val="CC6600"/>
              </a:buClr>
            </a:pPr>
            <a:r>
              <a:t>User processes then held in high memory</a:t>
            </a:r>
          </a:p>
          <a:p>
            <a:pPr lvl="1">
              <a:spcBef>
                <a:spcPts val="0"/>
              </a:spcBef>
              <a:buClr>
                <a:srgbClr val="CC6600"/>
              </a:buClr>
            </a:pPr>
            <a:r>
              <a:t>Each process contained in single contiguous section of memory</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8BB20-1FAB-408B-0E7D-BAC1120AA525}"/>
              </a:ext>
            </a:extLst>
          </p:cNvPr>
          <p:cNvSpPr>
            <a:spLocks noGrp="1"/>
          </p:cNvSpPr>
          <p:nvPr>
            <p:ph type="title"/>
          </p:nvPr>
        </p:nvSpPr>
        <p:spPr/>
        <p:txBody>
          <a:bodyPr/>
          <a:lstStyle/>
          <a:p>
            <a:r>
              <a:rPr lang="en-US" dirty="0"/>
              <a:t>Memory allocation</a:t>
            </a:r>
          </a:p>
        </p:txBody>
      </p:sp>
      <p:sp>
        <p:nvSpPr>
          <p:cNvPr id="3" name="Content Placeholder 2">
            <a:extLst>
              <a:ext uri="{FF2B5EF4-FFF2-40B4-BE49-F238E27FC236}">
                <a16:creationId xmlns:a16="http://schemas.microsoft.com/office/drawing/2014/main" id="{E5886918-0F73-509F-5858-DBC9ABBF1A33}"/>
              </a:ext>
            </a:extLst>
          </p:cNvPr>
          <p:cNvSpPr>
            <a:spLocks noGrp="1"/>
          </p:cNvSpPr>
          <p:nvPr>
            <p:ph idx="1"/>
          </p:nvPr>
        </p:nvSpPr>
        <p:spPr/>
        <p:txBody>
          <a:bodyPr/>
          <a:lstStyle/>
          <a:p>
            <a:r>
              <a:rPr lang="en-US" dirty="0"/>
              <a:t>One of the simplest methods of allocating memory is to assign processes to variably sized partitions in memory, where each partition may contain exactly one process. In this </a:t>
            </a:r>
            <a:r>
              <a:rPr lang="en-US" b="1" dirty="0"/>
              <a:t>variable partition scheme</a:t>
            </a:r>
            <a:r>
              <a:rPr lang="en-US" dirty="0"/>
              <a:t>, the operating system keeps a table indicating which parts of memory are available and which are occupied. Initially, all memory is available for user processes and is considered one large block of available memory, </a:t>
            </a:r>
            <a:r>
              <a:rPr lang="en-US" b="1" dirty="0"/>
              <a:t>a hole</a:t>
            </a:r>
            <a:r>
              <a:rPr lang="en-US" dirty="0"/>
              <a:t>. Eventually, as you will see, memory contains a set of holes of various sizes.</a:t>
            </a:r>
          </a:p>
        </p:txBody>
      </p:sp>
    </p:spTree>
    <p:extLst>
      <p:ext uri="{BB962C8B-B14F-4D97-AF65-F5344CB8AC3E}">
        <p14:creationId xmlns:p14="http://schemas.microsoft.com/office/powerpoint/2010/main" val="28329081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90544-49C4-3BF7-0948-D2A65B34E0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DD13966-D5DC-2BDF-53DB-87B56F2B3AE9}"/>
              </a:ext>
            </a:extLst>
          </p:cNvPr>
          <p:cNvSpPr>
            <a:spLocks noGrp="1"/>
          </p:cNvSpPr>
          <p:nvPr>
            <p:ph idx="1"/>
          </p:nvPr>
        </p:nvSpPr>
        <p:spPr/>
        <p:txBody>
          <a:bodyPr>
            <a:normAutofit/>
          </a:bodyPr>
          <a:lstStyle/>
          <a:p>
            <a:r>
              <a:rPr lang="en-US" dirty="0"/>
              <a:t>When a process terminates, it releases its block of memory, which is then placed back in the set of holes. If the new hole is adjacent to other holes, these adjacent holes are merged to form one larger hole. This procedure is a particular instance of the general </a:t>
            </a:r>
            <a:r>
              <a:rPr lang="en-US" b="1" dirty="0"/>
              <a:t>dynamic storage allocation problem</a:t>
            </a:r>
            <a:r>
              <a:rPr lang="en-US" dirty="0"/>
              <a:t>, which concerns how to satisfy a request of size n from a list of free holes. There are many solutions to this problem. The </a:t>
            </a:r>
            <a:r>
              <a:rPr lang="en-US" b="1" dirty="0"/>
              <a:t>first-fit, best-fi , and worst-fi strategies </a:t>
            </a:r>
            <a:r>
              <a:rPr lang="en-US" dirty="0"/>
              <a:t>are the ones most commonly used to select a free hole from the set of available holes.</a:t>
            </a:r>
          </a:p>
        </p:txBody>
      </p:sp>
    </p:spTree>
    <p:extLst>
      <p:ext uri="{BB962C8B-B14F-4D97-AF65-F5344CB8AC3E}">
        <p14:creationId xmlns:p14="http://schemas.microsoft.com/office/powerpoint/2010/main" val="4269555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F466D-8B0B-DF8A-8611-87CE6E947126}"/>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8F1BFDF5-1F3E-2337-9FAB-C087DD9FED99}"/>
              </a:ext>
            </a:extLst>
          </p:cNvPr>
          <p:cNvSpPr>
            <a:spLocks noGrp="1"/>
          </p:cNvSpPr>
          <p:nvPr>
            <p:ph idx="1"/>
          </p:nvPr>
        </p:nvSpPr>
        <p:spPr/>
        <p:txBody>
          <a:bodyPr>
            <a:normAutofit/>
          </a:bodyPr>
          <a:lstStyle/>
          <a:p>
            <a:pPr algn="just"/>
            <a:r>
              <a:rPr lang="en-US" b="1" dirty="0"/>
              <a:t>Memory </a:t>
            </a:r>
            <a:r>
              <a:rPr lang="en-US" dirty="0"/>
              <a:t>is central to the operation of a modern computer system. Memory consists of a large array of bytes, each with its own address. The CPU fetches instructions from memory according to the value of the program counter. These instructions may cause additional loading from and storing to specific memory addresses</a:t>
            </a:r>
          </a:p>
        </p:txBody>
      </p:sp>
    </p:spTree>
    <p:extLst>
      <p:ext uri="{BB962C8B-B14F-4D97-AF65-F5344CB8AC3E}">
        <p14:creationId xmlns:p14="http://schemas.microsoft.com/office/powerpoint/2010/main" val="3496147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DFB68-7681-85FE-E13A-D513ED2C492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C095884-0CB4-9100-1302-B73EFB6E7094}"/>
              </a:ext>
            </a:extLst>
          </p:cNvPr>
          <p:cNvSpPr>
            <a:spLocks noGrp="1"/>
          </p:cNvSpPr>
          <p:nvPr>
            <p:ph idx="1"/>
          </p:nvPr>
        </p:nvSpPr>
        <p:spPr/>
        <p:txBody>
          <a:bodyPr>
            <a:normAutofit lnSpcReduction="10000"/>
          </a:bodyPr>
          <a:lstStyle/>
          <a:p>
            <a:pPr marL="0" indent="0"/>
            <a:r>
              <a:rPr lang="en-US" b="1" dirty="0"/>
              <a:t>First fit. </a:t>
            </a:r>
            <a:r>
              <a:rPr lang="en-US" dirty="0"/>
              <a:t>Allocate the first hole that is big enough. Searching can start either at the beginning of the set of holes or at the location where the previous first-fit search ended. We can stop searching as soon as we find a free hole that is large enough. </a:t>
            </a:r>
          </a:p>
          <a:p>
            <a:pPr marL="0" indent="0">
              <a:buNone/>
            </a:pPr>
            <a:r>
              <a:rPr lang="en-US" dirty="0"/>
              <a:t>• </a:t>
            </a:r>
            <a:r>
              <a:rPr lang="en-US" b="1" dirty="0"/>
              <a:t>Best fi . </a:t>
            </a:r>
            <a:r>
              <a:rPr lang="en-US" dirty="0"/>
              <a:t>Allocate the smallest hole that is big enough. We must search the entire list, unless the list is ordered by size. This strategy produces the smallest leftover hole. </a:t>
            </a:r>
          </a:p>
          <a:p>
            <a:pPr marL="0" indent="0">
              <a:buNone/>
            </a:pPr>
            <a:r>
              <a:rPr lang="en-US" dirty="0"/>
              <a:t>• </a:t>
            </a:r>
            <a:r>
              <a:rPr lang="en-US" b="1" dirty="0"/>
              <a:t>Worst fit</a:t>
            </a:r>
            <a:r>
              <a:rPr lang="en-US" dirty="0"/>
              <a:t>. Allocate the largest hole. Again, we must search the entire list, unless it is sorted by size. This strategy produces the largest leftover hole, which may be more useful than the smaller leftover hole from a best-fit approach</a:t>
            </a:r>
          </a:p>
        </p:txBody>
      </p:sp>
    </p:spTree>
    <p:extLst>
      <p:ext uri="{BB962C8B-B14F-4D97-AF65-F5344CB8AC3E}">
        <p14:creationId xmlns:p14="http://schemas.microsoft.com/office/powerpoint/2010/main" val="2397628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3">
            <a:extLst>
              <a:ext uri="{FF2B5EF4-FFF2-40B4-BE49-F238E27FC236}">
                <a16:creationId xmlns:a16="http://schemas.microsoft.com/office/drawing/2014/main" id="{D7251DA7-CE2E-E543-0877-E05230D2DEB8}"/>
              </a:ext>
            </a:extLst>
          </p:cNvPr>
          <p:cNvSpPr>
            <a:spLocks noGrp="1"/>
          </p:cNvSpPr>
          <p:nvPr>
            <p:ph type="ftr" sz="quarter" idx="11"/>
          </p:nvPr>
        </p:nvSpPr>
        <p:spPr/>
        <p:txBody>
          <a:bodyPr/>
          <a:lstStyle/>
          <a:p>
            <a:r>
              <a:rPr lang="ru-RU" altLang="en-US"/>
              <a:t>Операционные системы</a:t>
            </a:r>
          </a:p>
        </p:txBody>
      </p:sp>
      <p:sp>
        <p:nvSpPr>
          <p:cNvPr id="3" name="Slide Number Placeholder 4">
            <a:extLst>
              <a:ext uri="{FF2B5EF4-FFF2-40B4-BE49-F238E27FC236}">
                <a16:creationId xmlns:a16="http://schemas.microsoft.com/office/drawing/2014/main" id="{F69962E1-98BC-2626-AE77-436252F0D29E}"/>
              </a:ext>
            </a:extLst>
          </p:cNvPr>
          <p:cNvSpPr>
            <a:spLocks noGrp="1"/>
          </p:cNvSpPr>
          <p:nvPr>
            <p:ph type="sldNum" sz="quarter" idx="12"/>
          </p:nvPr>
        </p:nvSpPr>
        <p:spPr/>
        <p:txBody>
          <a:bodyPr/>
          <a:lstStyle/>
          <a:p>
            <a:fld id="{C143BCBC-A866-4C6B-B834-D135E0063F74}" type="slidenum">
              <a:rPr lang="ru-RU" altLang="en-US"/>
              <a:pPr/>
              <a:t>21</a:t>
            </a:fld>
            <a:endParaRPr lang="ru-RU" altLang="en-US"/>
          </a:p>
        </p:txBody>
      </p:sp>
      <p:sp>
        <p:nvSpPr>
          <p:cNvPr id="50178" name="Rectangle 2">
            <a:extLst>
              <a:ext uri="{FF2B5EF4-FFF2-40B4-BE49-F238E27FC236}">
                <a16:creationId xmlns:a16="http://schemas.microsoft.com/office/drawing/2014/main" id="{109E6554-CD40-B074-3519-74A4F561728D}"/>
              </a:ext>
            </a:extLst>
          </p:cNvPr>
          <p:cNvSpPr>
            <a:spLocks noGrp="1" noChangeArrowheads="1"/>
          </p:cNvSpPr>
          <p:nvPr>
            <p:ph type="title"/>
          </p:nvPr>
        </p:nvSpPr>
        <p:spPr>
          <a:xfrm>
            <a:off x="1524000" y="152400"/>
            <a:ext cx="9144000" cy="609600"/>
          </a:xfrm>
        </p:spPr>
        <p:txBody>
          <a:bodyPr>
            <a:normAutofit fontScale="90000"/>
          </a:bodyPr>
          <a:lstStyle/>
          <a:p>
            <a:r>
              <a:rPr lang="en-US" altLang="en-US" sz="2800" b="1" dirty="0"/>
              <a:t>Memory Allocation Algorithms</a:t>
            </a:r>
            <a:br>
              <a:rPr lang="ru-RU" altLang="en-US" sz="2800" b="1" dirty="0"/>
            </a:br>
            <a:r>
              <a:rPr lang="en-US" altLang="en-US" sz="2800" b="1" dirty="0"/>
              <a:t> Classification of Memory Allocation Methods</a:t>
            </a:r>
            <a:endParaRPr lang="ru-RU" altLang="en-US" sz="2000" b="1" dirty="0"/>
          </a:p>
        </p:txBody>
      </p:sp>
      <p:sp>
        <p:nvSpPr>
          <p:cNvPr id="50179" name="Rectangle 3">
            <a:extLst>
              <a:ext uri="{FF2B5EF4-FFF2-40B4-BE49-F238E27FC236}">
                <a16:creationId xmlns:a16="http://schemas.microsoft.com/office/drawing/2014/main" id="{46C1204F-75CA-821F-3AAC-2E31887C7F29}"/>
              </a:ext>
            </a:extLst>
          </p:cNvPr>
          <p:cNvSpPr>
            <a:spLocks noChangeArrowheads="1"/>
          </p:cNvSpPr>
          <p:nvPr/>
        </p:nvSpPr>
        <p:spPr bwMode="auto">
          <a:xfrm>
            <a:off x="2667000" y="1219200"/>
            <a:ext cx="7010400" cy="533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0" name="Rectangle 4">
            <a:extLst>
              <a:ext uri="{FF2B5EF4-FFF2-40B4-BE49-F238E27FC236}">
                <a16:creationId xmlns:a16="http://schemas.microsoft.com/office/drawing/2014/main" id="{7443F2DC-1BCC-4F50-1E55-0C71C5161313}"/>
              </a:ext>
            </a:extLst>
          </p:cNvPr>
          <p:cNvSpPr>
            <a:spLocks noChangeArrowheads="1"/>
          </p:cNvSpPr>
          <p:nvPr/>
        </p:nvSpPr>
        <p:spPr bwMode="auto">
          <a:xfrm>
            <a:off x="2286000" y="2057400"/>
            <a:ext cx="3276600" cy="762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1" name="Rectangle 5">
            <a:extLst>
              <a:ext uri="{FF2B5EF4-FFF2-40B4-BE49-F238E27FC236}">
                <a16:creationId xmlns:a16="http://schemas.microsoft.com/office/drawing/2014/main" id="{C0DD0447-917E-E755-0C3B-1C6F1CC09439}"/>
              </a:ext>
            </a:extLst>
          </p:cNvPr>
          <p:cNvSpPr>
            <a:spLocks noChangeArrowheads="1"/>
          </p:cNvSpPr>
          <p:nvPr/>
        </p:nvSpPr>
        <p:spPr bwMode="auto">
          <a:xfrm>
            <a:off x="6553200" y="2057400"/>
            <a:ext cx="3276600" cy="762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2" name="Rectangle 6">
            <a:extLst>
              <a:ext uri="{FF2B5EF4-FFF2-40B4-BE49-F238E27FC236}">
                <a16:creationId xmlns:a16="http://schemas.microsoft.com/office/drawing/2014/main" id="{9DAE6AF8-F0B3-9BD2-014F-4F76D4662370}"/>
              </a:ext>
            </a:extLst>
          </p:cNvPr>
          <p:cNvSpPr>
            <a:spLocks noChangeArrowheads="1"/>
          </p:cNvSpPr>
          <p:nvPr/>
        </p:nvSpPr>
        <p:spPr bwMode="auto">
          <a:xfrm>
            <a:off x="3276600" y="32766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3" name="Rectangle 7">
            <a:extLst>
              <a:ext uri="{FF2B5EF4-FFF2-40B4-BE49-F238E27FC236}">
                <a16:creationId xmlns:a16="http://schemas.microsoft.com/office/drawing/2014/main" id="{A7E68C8C-FCC2-F5D2-A374-C0B91037C85E}"/>
              </a:ext>
            </a:extLst>
          </p:cNvPr>
          <p:cNvSpPr>
            <a:spLocks noChangeArrowheads="1"/>
          </p:cNvSpPr>
          <p:nvPr/>
        </p:nvSpPr>
        <p:spPr bwMode="auto">
          <a:xfrm>
            <a:off x="3276600" y="43434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4" name="Rectangle 8">
            <a:extLst>
              <a:ext uri="{FF2B5EF4-FFF2-40B4-BE49-F238E27FC236}">
                <a16:creationId xmlns:a16="http://schemas.microsoft.com/office/drawing/2014/main" id="{A7719F99-6ADA-8A97-F747-06CCFD8E8CEC}"/>
              </a:ext>
            </a:extLst>
          </p:cNvPr>
          <p:cNvSpPr>
            <a:spLocks noChangeArrowheads="1"/>
          </p:cNvSpPr>
          <p:nvPr/>
        </p:nvSpPr>
        <p:spPr bwMode="auto">
          <a:xfrm>
            <a:off x="3276600" y="54102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5" name="Rectangle 9">
            <a:extLst>
              <a:ext uri="{FF2B5EF4-FFF2-40B4-BE49-F238E27FC236}">
                <a16:creationId xmlns:a16="http://schemas.microsoft.com/office/drawing/2014/main" id="{EE12E9D9-FCDD-547A-5731-AE80E3077156}"/>
              </a:ext>
            </a:extLst>
          </p:cNvPr>
          <p:cNvSpPr>
            <a:spLocks noChangeArrowheads="1"/>
          </p:cNvSpPr>
          <p:nvPr/>
        </p:nvSpPr>
        <p:spPr bwMode="auto">
          <a:xfrm>
            <a:off x="7543800" y="32766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6" name="Rectangle 10">
            <a:extLst>
              <a:ext uri="{FF2B5EF4-FFF2-40B4-BE49-F238E27FC236}">
                <a16:creationId xmlns:a16="http://schemas.microsoft.com/office/drawing/2014/main" id="{8F9A7873-7FB7-E908-F406-8E14E7BBEB08}"/>
              </a:ext>
            </a:extLst>
          </p:cNvPr>
          <p:cNvSpPr>
            <a:spLocks noChangeArrowheads="1"/>
          </p:cNvSpPr>
          <p:nvPr/>
        </p:nvSpPr>
        <p:spPr bwMode="auto">
          <a:xfrm>
            <a:off x="7543800" y="43434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7" name="Rectangle 11">
            <a:extLst>
              <a:ext uri="{FF2B5EF4-FFF2-40B4-BE49-F238E27FC236}">
                <a16:creationId xmlns:a16="http://schemas.microsoft.com/office/drawing/2014/main" id="{AC37DBF4-A8E0-85FC-3B59-2BA219736E5C}"/>
              </a:ext>
            </a:extLst>
          </p:cNvPr>
          <p:cNvSpPr>
            <a:spLocks noChangeArrowheads="1"/>
          </p:cNvSpPr>
          <p:nvPr/>
        </p:nvSpPr>
        <p:spPr bwMode="auto">
          <a:xfrm>
            <a:off x="7543800" y="54102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8" name="Text Box 12">
            <a:extLst>
              <a:ext uri="{FF2B5EF4-FFF2-40B4-BE49-F238E27FC236}">
                <a16:creationId xmlns:a16="http://schemas.microsoft.com/office/drawing/2014/main" id="{7A43E6A5-8867-03EC-6151-0795761723A0}"/>
              </a:ext>
            </a:extLst>
          </p:cNvPr>
          <p:cNvSpPr txBox="1">
            <a:spLocks noChangeArrowheads="1"/>
          </p:cNvSpPr>
          <p:nvPr/>
        </p:nvSpPr>
        <p:spPr bwMode="auto">
          <a:xfrm>
            <a:off x="3124200" y="1219201"/>
            <a:ext cx="6248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sz="2800" b="1" dirty="0">
                <a:solidFill>
                  <a:srgbClr val="000099"/>
                </a:solidFill>
              </a:rPr>
              <a:t>Memory allocation methods</a:t>
            </a:r>
            <a:endParaRPr lang="ru-RU" altLang="en-US" sz="2800" b="1" dirty="0">
              <a:solidFill>
                <a:srgbClr val="000099"/>
              </a:solidFill>
            </a:endParaRPr>
          </a:p>
        </p:txBody>
      </p:sp>
      <p:sp>
        <p:nvSpPr>
          <p:cNvPr id="50189" name="Text Box 13">
            <a:extLst>
              <a:ext uri="{FF2B5EF4-FFF2-40B4-BE49-F238E27FC236}">
                <a16:creationId xmlns:a16="http://schemas.microsoft.com/office/drawing/2014/main" id="{50AD4782-0DF4-FF24-2ED4-49BC89661763}"/>
              </a:ext>
            </a:extLst>
          </p:cNvPr>
          <p:cNvSpPr txBox="1">
            <a:spLocks noChangeArrowheads="1"/>
          </p:cNvSpPr>
          <p:nvPr/>
        </p:nvSpPr>
        <p:spPr bwMode="auto">
          <a:xfrm>
            <a:off x="2438400" y="1981201"/>
            <a:ext cx="2971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b="1" dirty="0">
                <a:solidFill>
                  <a:srgbClr val="000099"/>
                </a:solidFill>
              </a:rPr>
              <a:t>Without using external memory</a:t>
            </a:r>
            <a:endParaRPr lang="ru-RU" altLang="en-US" b="1" dirty="0">
              <a:solidFill>
                <a:srgbClr val="000099"/>
              </a:solidFill>
            </a:endParaRPr>
          </a:p>
        </p:txBody>
      </p:sp>
      <p:sp>
        <p:nvSpPr>
          <p:cNvPr id="50191" name="Rectangle 15">
            <a:extLst>
              <a:ext uri="{FF2B5EF4-FFF2-40B4-BE49-F238E27FC236}">
                <a16:creationId xmlns:a16="http://schemas.microsoft.com/office/drawing/2014/main" id="{6866EB57-BA85-EDF2-0AC1-22AAEEBB3131}"/>
              </a:ext>
            </a:extLst>
          </p:cNvPr>
          <p:cNvSpPr>
            <a:spLocks noChangeArrowheads="1"/>
          </p:cNvSpPr>
          <p:nvPr/>
        </p:nvSpPr>
        <p:spPr bwMode="auto">
          <a:xfrm>
            <a:off x="6705600" y="1981201"/>
            <a:ext cx="32004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b="1" dirty="0">
                <a:solidFill>
                  <a:srgbClr val="000099"/>
                </a:solidFill>
              </a:rPr>
              <a:t>Using external memory</a:t>
            </a:r>
            <a:endParaRPr lang="ru-RU" altLang="en-US" b="1" dirty="0">
              <a:solidFill>
                <a:srgbClr val="000099"/>
              </a:solidFill>
            </a:endParaRPr>
          </a:p>
        </p:txBody>
      </p:sp>
      <p:sp>
        <p:nvSpPr>
          <p:cNvPr id="50192" name="AutoShape 16">
            <a:extLst>
              <a:ext uri="{FF2B5EF4-FFF2-40B4-BE49-F238E27FC236}">
                <a16:creationId xmlns:a16="http://schemas.microsoft.com/office/drawing/2014/main" id="{E01EA398-1D81-C13C-398A-EBBEF7C08634}"/>
              </a:ext>
            </a:extLst>
          </p:cNvPr>
          <p:cNvSpPr>
            <a:spLocks noChangeArrowheads="1"/>
          </p:cNvSpPr>
          <p:nvPr/>
        </p:nvSpPr>
        <p:spPr bwMode="auto">
          <a:xfrm>
            <a:off x="3810000" y="1752600"/>
            <a:ext cx="228600" cy="304800"/>
          </a:xfrm>
          <a:prstGeom prst="downArrow">
            <a:avLst>
              <a:gd name="adj1" fmla="val 50000"/>
              <a:gd name="adj2" fmla="val 33333"/>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3" name="AutoShape 17">
            <a:extLst>
              <a:ext uri="{FF2B5EF4-FFF2-40B4-BE49-F238E27FC236}">
                <a16:creationId xmlns:a16="http://schemas.microsoft.com/office/drawing/2014/main" id="{431138E7-FFC1-484E-9FA4-A56BB31A92E3}"/>
              </a:ext>
            </a:extLst>
          </p:cNvPr>
          <p:cNvSpPr>
            <a:spLocks noChangeArrowheads="1"/>
          </p:cNvSpPr>
          <p:nvPr/>
        </p:nvSpPr>
        <p:spPr bwMode="auto">
          <a:xfrm>
            <a:off x="7924800" y="1752600"/>
            <a:ext cx="228600" cy="304800"/>
          </a:xfrm>
          <a:prstGeom prst="downArrow">
            <a:avLst>
              <a:gd name="adj1" fmla="val 50000"/>
              <a:gd name="adj2" fmla="val 33333"/>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4" name="Line 18">
            <a:extLst>
              <a:ext uri="{FF2B5EF4-FFF2-40B4-BE49-F238E27FC236}">
                <a16:creationId xmlns:a16="http://schemas.microsoft.com/office/drawing/2014/main" id="{A78CEAAF-A663-A90E-44DB-59FD306DD490}"/>
              </a:ext>
            </a:extLst>
          </p:cNvPr>
          <p:cNvSpPr>
            <a:spLocks noChangeShapeType="1"/>
          </p:cNvSpPr>
          <p:nvPr/>
        </p:nvSpPr>
        <p:spPr bwMode="auto">
          <a:xfrm>
            <a:off x="2590800" y="2819400"/>
            <a:ext cx="0" cy="2971800"/>
          </a:xfrm>
          <a:prstGeom prst="line">
            <a:avLst/>
          </a:prstGeom>
          <a:noFill/>
          <a:ln w="412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0195" name="Line 19">
            <a:extLst>
              <a:ext uri="{FF2B5EF4-FFF2-40B4-BE49-F238E27FC236}">
                <a16:creationId xmlns:a16="http://schemas.microsoft.com/office/drawing/2014/main" id="{365E7B5C-91C2-C665-08DE-EE16C9D73A92}"/>
              </a:ext>
            </a:extLst>
          </p:cNvPr>
          <p:cNvSpPr>
            <a:spLocks noChangeShapeType="1"/>
          </p:cNvSpPr>
          <p:nvPr/>
        </p:nvSpPr>
        <p:spPr bwMode="auto">
          <a:xfrm>
            <a:off x="6858000" y="2819400"/>
            <a:ext cx="0" cy="2971800"/>
          </a:xfrm>
          <a:prstGeom prst="line">
            <a:avLst/>
          </a:prstGeom>
          <a:noFill/>
          <a:ln w="412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0197" name="AutoShape 21">
            <a:extLst>
              <a:ext uri="{FF2B5EF4-FFF2-40B4-BE49-F238E27FC236}">
                <a16:creationId xmlns:a16="http://schemas.microsoft.com/office/drawing/2014/main" id="{89894544-FC1D-CB65-635E-8C69E3F61B4C}"/>
              </a:ext>
            </a:extLst>
          </p:cNvPr>
          <p:cNvSpPr>
            <a:spLocks noChangeArrowheads="1"/>
          </p:cNvSpPr>
          <p:nvPr/>
        </p:nvSpPr>
        <p:spPr bwMode="auto">
          <a:xfrm>
            <a:off x="2590800" y="34290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8" name="AutoShape 22">
            <a:extLst>
              <a:ext uri="{FF2B5EF4-FFF2-40B4-BE49-F238E27FC236}">
                <a16:creationId xmlns:a16="http://schemas.microsoft.com/office/drawing/2014/main" id="{BED3630E-1842-4E8A-1438-708EDF0BE507}"/>
              </a:ext>
            </a:extLst>
          </p:cNvPr>
          <p:cNvSpPr>
            <a:spLocks noChangeArrowheads="1"/>
          </p:cNvSpPr>
          <p:nvPr/>
        </p:nvSpPr>
        <p:spPr bwMode="auto">
          <a:xfrm>
            <a:off x="2590800" y="44958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9" name="AutoShape 23">
            <a:extLst>
              <a:ext uri="{FF2B5EF4-FFF2-40B4-BE49-F238E27FC236}">
                <a16:creationId xmlns:a16="http://schemas.microsoft.com/office/drawing/2014/main" id="{8C7315FB-ABF2-9A78-C273-6152CE87446F}"/>
              </a:ext>
            </a:extLst>
          </p:cNvPr>
          <p:cNvSpPr>
            <a:spLocks noChangeArrowheads="1"/>
          </p:cNvSpPr>
          <p:nvPr/>
        </p:nvSpPr>
        <p:spPr bwMode="auto">
          <a:xfrm>
            <a:off x="2590800" y="55626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0" name="AutoShape 24">
            <a:extLst>
              <a:ext uri="{FF2B5EF4-FFF2-40B4-BE49-F238E27FC236}">
                <a16:creationId xmlns:a16="http://schemas.microsoft.com/office/drawing/2014/main" id="{4E5CA4C8-6831-314C-4D3F-48194D98DD73}"/>
              </a:ext>
            </a:extLst>
          </p:cNvPr>
          <p:cNvSpPr>
            <a:spLocks noChangeArrowheads="1"/>
          </p:cNvSpPr>
          <p:nvPr/>
        </p:nvSpPr>
        <p:spPr bwMode="auto">
          <a:xfrm>
            <a:off x="6858000" y="34290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1" name="AutoShape 25">
            <a:extLst>
              <a:ext uri="{FF2B5EF4-FFF2-40B4-BE49-F238E27FC236}">
                <a16:creationId xmlns:a16="http://schemas.microsoft.com/office/drawing/2014/main" id="{24214053-B42E-05B4-3036-D438371E64A9}"/>
              </a:ext>
            </a:extLst>
          </p:cNvPr>
          <p:cNvSpPr>
            <a:spLocks noChangeArrowheads="1"/>
          </p:cNvSpPr>
          <p:nvPr/>
        </p:nvSpPr>
        <p:spPr bwMode="auto">
          <a:xfrm>
            <a:off x="6858000" y="45720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2" name="AutoShape 26">
            <a:extLst>
              <a:ext uri="{FF2B5EF4-FFF2-40B4-BE49-F238E27FC236}">
                <a16:creationId xmlns:a16="http://schemas.microsoft.com/office/drawing/2014/main" id="{50FFC0AC-3C61-A49D-7C0E-5054A98AA093}"/>
              </a:ext>
            </a:extLst>
          </p:cNvPr>
          <p:cNvSpPr>
            <a:spLocks noChangeArrowheads="1"/>
          </p:cNvSpPr>
          <p:nvPr/>
        </p:nvSpPr>
        <p:spPr bwMode="auto">
          <a:xfrm>
            <a:off x="6858000" y="55626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3" name="Text Box 27">
            <a:extLst>
              <a:ext uri="{FF2B5EF4-FFF2-40B4-BE49-F238E27FC236}">
                <a16:creationId xmlns:a16="http://schemas.microsoft.com/office/drawing/2014/main" id="{6D0DBB89-5A8A-F817-EB3A-12ADC90F219A}"/>
              </a:ext>
            </a:extLst>
          </p:cNvPr>
          <p:cNvSpPr txBox="1">
            <a:spLocks noChangeArrowheads="1"/>
          </p:cNvSpPr>
          <p:nvPr/>
        </p:nvSpPr>
        <p:spPr bwMode="auto">
          <a:xfrm>
            <a:off x="3352800" y="3200401"/>
            <a:ext cx="2362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sz="2000" dirty="0">
                <a:solidFill>
                  <a:srgbClr val="000099"/>
                </a:solidFill>
              </a:rPr>
              <a:t>Fixed partitions</a:t>
            </a:r>
            <a:endParaRPr lang="ru-RU" altLang="en-US" sz="2000" dirty="0">
              <a:solidFill>
                <a:srgbClr val="000099"/>
              </a:solidFill>
            </a:endParaRPr>
          </a:p>
        </p:txBody>
      </p:sp>
      <p:sp>
        <p:nvSpPr>
          <p:cNvPr id="50204" name="Rectangle 28">
            <a:extLst>
              <a:ext uri="{FF2B5EF4-FFF2-40B4-BE49-F238E27FC236}">
                <a16:creationId xmlns:a16="http://schemas.microsoft.com/office/drawing/2014/main" id="{532B92DB-886E-874B-4B5D-304AA7CF528E}"/>
              </a:ext>
            </a:extLst>
          </p:cNvPr>
          <p:cNvSpPr>
            <a:spLocks noChangeArrowheads="1"/>
          </p:cNvSpPr>
          <p:nvPr/>
        </p:nvSpPr>
        <p:spPr bwMode="auto">
          <a:xfrm>
            <a:off x="3352800" y="4343401"/>
            <a:ext cx="2514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en-US" sz="2000" dirty="0">
                <a:solidFill>
                  <a:srgbClr val="000099"/>
                </a:solidFill>
              </a:rPr>
              <a:t>Dynamic partitions</a:t>
            </a:r>
            <a:endParaRPr lang="ru-RU" altLang="en-US" sz="2000" dirty="0">
              <a:solidFill>
                <a:srgbClr val="000099"/>
              </a:solidFill>
            </a:endParaRPr>
          </a:p>
        </p:txBody>
      </p:sp>
      <p:sp>
        <p:nvSpPr>
          <p:cNvPr id="50205" name="Rectangle 29">
            <a:extLst>
              <a:ext uri="{FF2B5EF4-FFF2-40B4-BE49-F238E27FC236}">
                <a16:creationId xmlns:a16="http://schemas.microsoft.com/office/drawing/2014/main" id="{00FBE058-BC25-2557-575E-209EC84F745A}"/>
              </a:ext>
            </a:extLst>
          </p:cNvPr>
          <p:cNvSpPr>
            <a:spLocks noChangeArrowheads="1"/>
          </p:cNvSpPr>
          <p:nvPr/>
        </p:nvSpPr>
        <p:spPr bwMode="auto">
          <a:xfrm>
            <a:off x="3429000" y="5410201"/>
            <a:ext cx="2184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en-US" sz="2000" dirty="0">
                <a:solidFill>
                  <a:srgbClr val="000099"/>
                </a:solidFill>
              </a:rPr>
              <a:t>Relocatable sections</a:t>
            </a:r>
            <a:endParaRPr lang="ru-RU" altLang="en-US" sz="2000" dirty="0">
              <a:solidFill>
                <a:srgbClr val="000099"/>
              </a:solidFill>
            </a:endParaRPr>
          </a:p>
        </p:txBody>
      </p:sp>
      <p:sp>
        <p:nvSpPr>
          <p:cNvPr id="50206" name="Text Box 30">
            <a:extLst>
              <a:ext uri="{FF2B5EF4-FFF2-40B4-BE49-F238E27FC236}">
                <a16:creationId xmlns:a16="http://schemas.microsoft.com/office/drawing/2014/main" id="{9D46727A-120C-A409-D9CA-EC178C7174D3}"/>
              </a:ext>
            </a:extLst>
          </p:cNvPr>
          <p:cNvSpPr txBox="1">
            <a:spLocks noChangeArrowheads="1"/>
          </p:cNvSpPr>
          <p:nvPr/>
        </p:nvSpPr>
        <p:spPr bwMode="auto">
          <a:xfrm>
            <a:off x="7543800" y="3200401"/>
            <a:ext cx="2362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sz="2000" dirty="0">
                <a:solidFill>
                  <a:srgbClr val="000099"/>
                </a:solidFill>
              </a:rPr>
              <a:t>Page allocation</a:t>
            </a:r>
            <a:endParaRPr lang="ru-RU" altLang="en-US" sz="2000" dirty="0">
              <a:solidFill>
                <a:srgbClr val="000099"/>
              </a:solidFill>
            </a:endParaRPr>
          </a:p>
        </p:txBody>
      </p:sp>
      <p:sp>
        <p:nvSpPr>
          <p:cNvPr id="50207" name="Rectangle 31">
            <a:extLst>
              <a:ext uri="{FF2B5EF4-FFF2-40B4-BE49-F238E27FC236}">
                <a16:creationId xmlns:a16="http://schemas.microsoft.com/office/drawing/2014/main" id="{921BB108-CFB6-F0B9-555D-C440B129C0DC}"/>
              </a:ext>
            </a:extLst>
          </p:cNvPr>
          <p:cNvSpPr>
            <a:spLocks noChangeArrowheads="1"/>
          </p:cNvSpPr>
          <p:nvPr/>
        </p:nvSpPr>
        <p:spPr bwMode="auto">
          <a:xfrm>
            <a:off x="7772400" y="4267201"/>
            <a:ext cx="202723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sz="2000" dirty="0">
                <a:solidFill>
                  <a:srgbClr val="000099"/>
                </a:solidFill>
              </a:rPr>
              <a:t>Segmental distribution</a:t>
            </a:r>
            <a:endParaRPr lang="ru-RU" altLang="en-US" sz="2000" dirty="0">
              <a:solidFill>
                <a:srgbClr val="000099"/>
              </a:solidFill>
            </a:endParaRPr>
          </a:p>
        </p:txBody>
      </p:sp>
      <p:sp>
        <p:nvSpPr>
          <p:cNvPr id="50208" name="Text Box 32">
            <a:extLst>
              <a:ext uri="{FF2B5EF4-FFF2-40B4-BE49-F238E27FC236}">
                <a16:creationId xmlns:a16="http://schemas.microsoft.com/office/drawing/2014/main" id="{6FC52C84-E78C-B8FC-E42E-DDBFAEBEB781}"/>
              </a:ext>
            </a:extLst>
          </p:cNvPr>
          <p:cNvSpPr txBox="1">
            <a:spLocks noChangeArrowheads="1"/>
          </p:cNvSpPr>
          <p:nvPr/>
        </p:nvSpPr>
        <p:spPr bwMode="auto">
          <a:xfrm>
            <a:off x="7620000" y="5410200"/>
            <a:ext cx="2438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dirty="0">
                <a:solidFill>
                  <a:srgbClr val="000099"/>
                </a:solidFill>
              </a:rPr>
              <a:t>Segment-page distribution</a:t>
            </a:r>
            <a:endParaRPr lang="ru-RU" altLang="en-US" dirty="0">
              <a:solidFill>
                <a:srgbClr val="000099"/>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hape 142"/>
          <p:cNvSpPr>
            <a:spLocks noGrp="1"/>
          </p:cNvSpPr>
          <p:nvPr>
            <p:ph type="sldNum" sz="quarter" idx="2"/>
          </p:nvPr>
        </p:nvSpPr>
        <p:spPr>
          <a:xfrm>
            <a:off x="5881223" y="6613525"/>
            <a:ext cx="245404" cy="243840"/>
          </a:xfrm>
          <a:prstGeom prst="rect">
            <a:avLst/>
          </a:prstGeom>
          <a:extLst>
            <a:ext uri="{C572A759-6A51-4108-AA02-DFA0A04FC94B}">
              <ma14:wrappingTextBoxFlag xmlns:ma14="http://schemas.microsoft.com/office/mac/drawingml/2011/main" xmlns=""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22</a:t>
            </a:fld>
            <a:endParaRPr/>
          </a:p>
        </p:txBody>
      </p:sp>
      <p:sp>
        <p:nvSpPr>
          <p:cNvPr id="143" name="Shape 143"/>
          <p:cNvSpPr>
            <a:spLocks noGrp="1"/>
          </p:cNvSpPr>
          <p:nvPr>
            <p:ph type="title" idx="4294967295"/>
          </p:nvPr>
        </p:nvSpPr>
        <p:spPr>
          <a:xfrm>
            <a:off x="2379662" y="152401"/>
            <a:ext cx="7831138" cy="576263"/>
          </a:xfrm>
          <a:prstGeom prst="rect">
            <a:avLst/>
          </a:prstGeom>
          <a:extLst>
            <a:ext uri="{C572A759-6A51-4108-AA02-DFA0A04FC94B}">
              <ma14:wrappingTextBoxFlag xmlns:ma14="http://schemas.microsoft.com/office/mac/drawingml/2011/main" xmlns="" val="1"/>
            </a:ext>
          </a:extLst>
        </p:spPr>
        <p:txBody>
          <a:bodyPr>
            <a:normAutofit fontScale="90000"/>
          </a:bodyPr>
          <a:lstStyle/>
          <a:p>
            <a:r>
              <a:t>Fragmentation</a:t>
            </a:r>
          </a:p>
        </p:txBody>
      </p:sp>
      <p:sp>
        <p:nvSpPr>
          <p:cNvPr id="144" name="Shape 144"/>
          <p:cNvSpPr>
            <a:spLocks noGrp="1"/>
          </p:cNvSpPr>
          <p:nvPr>
            <p:ph type="body" idx="4294967295"/>
          </p:nvPr>
        </p:nvSpPr>
        <p:spPr>
          <a:xfrm>
            <a:off x="2474912" y="1114425"/>
            <a:ext cx="6770688" cy="4999038"/>
          </a:xfrm>
          <a:prstGeom prst="rect">
            <a:avLst/>
          </a:prstGeom>
          <a:extLst>
            <a:ext uri="{C572A759-6A51-4108-AA02-DFA0A04FC94B}">
              <ma14:wrappingTextBoxFlag xmlns:ma14="http://schemas.microsoft.com/office/mac/drawingml/2011/main" xmlns="" val="1"/>
            </a:ext>
          </a:extLst>
        </p:spPr>
        <p:txBody>
          <a:bodyPr>
            <a:normAutofit/>
          </a:bodyPr>
          <a:lstStyle/>
          <a:p>
            <a:pPr>
              <a:buChar char=""/>
              <a:defRPr b="1">
                <a:solidFill>
                  <a:srgbClr val="3366FF"/>
                </a:solidFill>
              </a:defRPr>
            </a:pPr>
            <a:r>
              <a:rPr dirty="0"/>
              <a:t>External Fragmentation</a:t>
            </a:r>
            <a:r>
              <a:rPr b="0" dirty="0"/>
              <a:t> </a:t>
            </a:r>
            <a:r>
              <a:rPr b="0" dirty="0">
                <a:solidFill>
                  <a:srgbClr val="000000"/>
                </a:solidFill>
              </a:rPr>
              <a:t>– total memory space exists to satisfy a request, but it is not contiguous</a:t>
            </a:r>
          </a:p>
          <a:p>
            <a:pPr>
              <a:buChar char=""/>
              <a:defRPr b="1">
                <a:solidFill>
                  <a:srgbClr val="3366FF"/>
                </a:solidFill>
              </a:defRPr>
            </a:pPr>
            <a:r>
              <a:rPr dirty="0"/>
              <a:t>Internal Fragmentation</a:t>
            </a:r>
            <a:r>
              <a:rPr b="0" dirty="0"/>
              <a:t> </a:t>
            </a:r>
            <a:r>
              <a:rPr b="0" dirty="0">
                <a:solidFill>
                  <a:srgbClr val="000000"/>
                </a:solidFill>
              </a:rPr>
              <a:t>– allocated memory may be slightly larger than requested memory; this size difference is memory internal to a partition, but not being used</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4CCF19-23EC-A775-97D9-8C41CAE886F8}"/>
              </a:ext>
            </a:extLst>
          </p:cNvPr>
          <p:cNvSpPr>
            <a:spLocks noGrp="1"/>
          </p:cNvSpPr>
          <p:nvPr>
            <p:ph type="title"/>
          </p:nvPr>
        </p:nvSpPr>
        <p:spPr/>
        <p:txBody>
          <a:bodyPr/>
          <a:lstStyle/>
          <a:p>
            <a:r>
              <a:rPr lang="en-US" dirty="0"/>
              <a:t>Paging</a:t>
            </a:r>
            <a:endParaRPr lang="ru-RU" dirty="0"/>
          </a:p>
        </p:txBody>
      </p:sp>
      <p:sp>
        <p:nvSpPr>
          <p:cNvPr id="3" name="Объект 2">
            <a:extLst>
              <a:ext uri="{FF2B5EF4-FFF2-40B4-BE49-F238E27FC236}">
                <a16:creationId xmlns:a16="http://schemas.microsoft.com/office/drawing/2014/main" id="{12F953D3-97A9-AAC0-E917-09259840F0EA}"/>
              </a:ext>
            </a:extLst>
          </p:cNvPr>
          <p:cNvSpPr>
            <a:spLocks noGrp="1"/>
          </p:cNvSpPr>
          <p:nvPr>
            <p:ph idx="1"/>
          </p:nvPr>
        </p:nvSpPr>
        <p:spPr/>
        <p:txBody>
          <a:bodyPr>
            <a:normAutofit fontScale="92500" lnSpcReduction="10000"/>
          </a:bodyPr>
          <a:lstStyle/>
          <a:p>
            <a:pPr algn="l" rtl="0" fontAlgn="base">
              <a:spcAft>
                <a:spcPts val="750"/>
              </a:spcAft>
              <a:buNone/>
            </a:pPr>
            <a:r>
              <a:rPr lang="en-US" b="0" i="0" dirty="0">
                <a:solidFill>
                  <a:srgbClr val="273239"/>
                </a:solidFill>
                <a:effectLst/>
                <a:latin typeface="Nunito" pitchFamily="2" charset="-52"/>
              </a:rPr>
              <a:t>Paging is a memory management scheme that eliminates the need for a contiguous allocation of physical memory. The process of retrieving processes in the form of pages from the secondary storage into the main memory is known as paging. The basic purpose of paging is to separate each procedure into pages.</a:t>
            </a:r>
          </a:p>
          <a:p>
            <a:pPr algn="just" rtl="0" fontAlgn="base">
              <a:spcAft>
                <a:spcPts val="750"/>
              </a:spcAft>
            </a:pPr>
            <a:r>
              <a:rPr lang="en-US" b="0" i="0" dirty="0">
                <a:solidFill>
                  <a:srgbClr val="273239"/>
                </a:solidFill>
                <a:effectLst/>
                <a:latin typeface="Nunito" pitchFamily="2" charset="-52"/>
              </a:rPr>
              <a:t>The mapping between logical pages and physical page frames is maintained by the page table, which is used by the memory management unit to translate logical addresses into physical addresses. The page table maps each logical page number to a physical page frame number. By using a Page Table, the operating system keeps track of the mapping between logical addresses (used by programs) and physical addresses (actual locations in memory).</a:t>
            </a:r>
          </a:p>
          <a:p>
            <a:endParaRPr lang="ru-RU" dirty="0"/>
          </a:p>
        </p:txBody>
      </p:sp>
    </p:spTree>
    <p:extLst>
      <p:ext uri="{BB962C8B-B14F-4D97-AF65-F5344CB8AC3E}">
        <p14:creationId xmlns:p14="http://schemas.microsoft.com/office/powerpoint/2010/main" val="298097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174058-79F2-6B6E-8DC8-B12B311A6980}"/>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270E54E-49D4-F92D-B4D7-D857B220A529}"/>
              </a:ext>
            </a:extLst>
          </p:cNvPr>
          <p:cNvSpPr>
            <a:spLocks noGrp="1"/>
          </p:cNvSpPr>
          <p:nvPr>
            <p:ph idx="1"/>
          </p:nvPr>
        </p:nvSpPr>
        <p:spPr/>
        <p:txBody>
          <a:bodyPr>
            <a:normAutofit/>
          </a:bodyPr>
          <a:lstStyle/>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Memory isn’t always available in a single block:</a:t>
            </a:r>
            <a:r>
              <a:rPr lang="en-US" b="0" i="0" dirty="0">
                <a:solidFill>
                  <a:srgbClr val="273239"/>
                </a:solidFill>
                <a:effectLst/>
                <a:latin typeface="Nunito" pitchFamily="2" charset="-52"/>
              </a:rPr>
              <a:t> Programs often need more memory than what is available in a single continuous block. Paging breaks memory into smaller, fixed-size pieces, making it easier to allocate scattered free spaces.</a:t>
            </a:r>
          </a:p>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Processes size can increase or decrease:</a:t>
            </a:r>
            <a:r>
              <a:rPr lang="en-US" b="0" i="0" dirty="0">
                <a:solidFill>
                  <a:srgbClr val="273239"/>
                </a:solidFill>
                <a:effectLst/>
                <a:latin typeface="Nunito" pitchFamily="2" charset="-52"/>
              </a:rPr>
              <a:t> programs don’t need to occupy continuous memory, so they can grow dynamically without the need to be moved.</a:t>
            </a:r>
          </a:p>
          <a:p>
            <a:endParaRPr lang="ru-RU" dirty="0"/>
          </a:p>
        </p:txBody>
      </p:sp>
    </p:spTree>
    <p:extLst>
      <p:ext uri="{BB962C8B-B14F-4D97-AF65-F5344CB8AC3E}">
        <p14:creationId xmlns:p14="http://schemas.microsoft.com/office/powerpoint/2010/main" val="23303173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D92E32-E861-B549-5747-B34C8ED49584}"/>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3281FD8D-8CF0-8D23-4C02-EDA62C98B483}"/>
              </a:ext>
            </a:extLst>
          </p:cNvPr>
          <p:cNvSpPr>
            <a:spLocks noGrp="1"/>
          </p:cNvSpPr>
          <p:nvPr>
            <p:ph idx="1"/>
          </p:nvPr>
        </p:nvSpPr>
        <p:spPr/>
        <p:txBody>
          <a:bodyPr>
            <a:normAutofit lnSpcReduction="10000"/>
          </a:bodyPr>
          <a:lstStyle/>
          <a:p>
            <a:pPr algn="just" rtl="0" fontAlgn="base">
              <a:spcAft>
                <a:spcPts val="750"/>
              </a:spcAft>
              <a:buNone/>
            </a:pPr>
            <a:r>
              <a:rPr lang="en-US" b="0" i="0" dirty="0">
                <a:solidFill>
                  <a:srgbClr val="273239"/>
                </a:solidFill>
                <a:effectLst/>
                <a:latin typeface="Nunito" pitchFamily="2" charset="-52"/>
              </a:rPr>
              <a:t>Paging is a method used by operating systems to manage memory efficiently. In paging, the physical memory is divided into fixed-size blocks called page</a:t>
            </a:r>
            <a:r>
              <a:rPr lang="en-US" b="1" i="0" dirty="0">
                <a:solidFill>
                  <a:srgbClr val="273239"/>
                </a:solidFill>
                <a:effectLst/>
                <a:latin typeface="Nunito" pitchFamily="2" charset="-52"/>
              </a:rPr>
              <a:t> </a:t>
            </a:r>
            <a:r>
              <a:rPr lang="en-US" b="0" i="0" dirty="0">
                <a:solidFill>
                  <a:srgbClr val="273239"/>
                </a:solidFill>
                <a:effectLst/>
                <a:latin typeface="Nunito" pitchFamily="2" charset="-52"/>
              </a:rPr>
              <a:t>frames, which are the same size as the pages used by the process. The process’s logical address space is also divided into fixed-size blocks called pages, which are the same size as the page frames.</a:t>
            </a:r>
          </a:p>
          <a:p>
            <a:pPr algn="just" rtl="0" fontAlgn="base">
              <a:spcAft>
                <a:spcPts val="750"/>
              </a:spcAft>
            </a:pPr>
            <a:r>
              <a:rPr lang="en-US" b="0" i="0" dirty="0">
                <a:solidFill>
                  <a:srgbClr val="273239"/>
                </a:solidFill>
                <a:effectLst/>
                <a:latin typeface="Nunito" pitchFamily="2" charset="-52"/>
              </a:rPr>
              <a:t>When a process requests memory, the operating system allocates one or more page frames to the process and maps the process’s </a:t>
            </a:r>
            <a:r>
              <a:rPr lang="en-US" b="1" i="0" dirty="0">
                <a:solidFill>
                  <a:srgbClr val="273239"/>
                </a:solidFill>
                <a:effectLst/>
                <a:latin typeface="Nunito" pitchFamily="2" charset="-52"/>
              </a:rPr>
              <a:t>logical pages</a:t>
            </a:r>
            <a:r>
              <a:rPr lang="en-US" b="0" i="0" dirty="0">
                <a:solidFill>
                  <a:srgbClr val="273239"/>
                </a:solidFill>
                <a:effectLst/>
                <a:latin typeface="Nunito" pitchFamily="2" charset="-52"/>
              </a:rPr>
              <a:t> to the physical page frames. When a program runs, its pages are loaded into any available frames in the physical memory.</a:t>
            </a:r>
          </a:p>
          <a:p>
            <a:endParaRPr lang="ru-RU" dirty="0"/>
          </a:p>
        </p:txBody>
      </p:sp>
    </p:spTree>
    <p:extLst>
      <p:ext uri="{BB962C8B-B14F-4D97-AF65-F5344CB8AC3E}">
        <p14:creationId xmlns:p14="http://schemas.microsoft.com/office/powerpoint/2010/main" val="1514623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60EA79-64AC-FA59-6BCA-2CF0264B5FE8}"/>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CB24003E-7431-5CFC-4394-42AFA328FAEF}"/>
              </a:ext>
            </a:extLst>
          </p:cNvPr>
          <p:cNvSpPr>
            <a:spLocks noGrp="1"/>
          </p:cNvSpPr>
          <p:nvPr>
            <p:ph idx="1"/>
          </p:nvPr>
        </p:nvSpPr>
        <p:spPr/>
        <p:txBody>
          <a:bodyPr/>
          <a:lstStyle/>
          <a:p>
            <a:pPr algn="just" rtl="0" fontAlgn="base">
              <a:spcAft>
                <a:spcPts val="750"/>
              </a:spcAft>
              <a:buNone/>
            </a:pPr>
            <a:r>
              <a:rPr lang="en-US" b="0" i="0" dirty="0">
                <a:solidFill>
                  <a:srgbClr val="273239"/>
                </a:solidFill>
                <a:effectLst/>
                <a:latin typeface="Nunito" pitchFamily="2" charset="-52"/>
              </a:rPr>
              <a:t>The mapping from virtual to physical address is done by the </a:t>
            </a:r>
            <a:r>
              <a:rPr lang="en-US" b="0" i="0" u="sng" dirty="0">
                <a:solidFill>
                  <a:srgbClr val="273239"/>
                </a:solidFill>
                <a:effectLst/>
                <a:latin typeface="Nunito" pitchFamily="2" charset="-52"/>
                <a:hlinkClick r:id="rId2"/>
              </a:rPr>
              <a:t>Memory Management Unit (MMU)</a:t>
            </a:r>
            <a:r>
              <a:rPr lang="en-US" b="0" i="0" dirty="0">
                <a:solidFill>
                  <a:srgbClr val="273239"/>
                </a:solidFill>
                <a:effectLst/>
                <a:latin typeface="Nunito" pitchFamily="2" charset="-52"/>
              </a:rPr>
              <a:t> which is a hardware device and this mapping is known as the paging technique.</a:t>
            </a:r>
          </a:p>
          <a:p>
            <a:pPr algn="l" fontAlgn="base">
              <a:spcAft>
                <a:spcPts val="1800"/>
              </a:spcAft>
              <a:buFont typeface="Arial" panose="020B0604020202020204" pitchFamily="34" charset="0"/>
              <a:buChar char="•"/>
            </a:pPr>
            <a:r>
              <a:rPr lang="en-US" b="0" i="0" dirty="0">
                <a:solidFill>
                  <a:srgbClr val="273239"/>
                </a:solidFill>
                <a:effectLst/>
                <a:latin typeface="Nunito" pitchFamily="2" charset="-52"/>
              </a:rPr>
              <a:t>The Physical Address Space is conceptually divided into a number of fixed-size blocks, called </a:t>
            </a:r>
            <a:r>
              <a:rPr lang="en-US" b="1" i="0" dirty="0">
                <a:solidFill>
                  <a:srgbClr val="273239"/>
                </a:solidFill>
                <a:effectLst/>
                <a:latin typeface="Nunito" pitchFamily="2" charset="-52"/>
              </a:rPr>
              <a:t>frames</a:t>
            </a:r>
            <a:r>
              <a:rPr lang="en-US" b="0" i="0" dirty="0">
                <a:solidFill>
                  <a:srgbClr val="273239"/>
                </a:solidFill>
                <a:effectLst/>
                <a:latin typeface="Nunito" pitchFamily="2" charset="-52"/>
              </a:rPr>
              <a:t>.</a:t>
            </a:r>
          </a:p>
          <a:p>
            <a:pPr algn="l" fontAlgn="base">
              <a:spcAft>
                <a:spcPts val="1800"/>
              </a:spcAft>
              <a:buFont typeface="Arial" panose="020B0604020202020204" pitchFamily="34" charset="0"/>
              <a:buChar char="•"/>
            </a:pPr>
            <a:r>
              <a:rPr lang="en-US" b="0" i="0" dirty="0">
                <a:solidFill>
                  <a:srgbClr val="273239"/>
                </a:solidFill>
                <a:effectLst/>
                <a:latin typeface="Nunito" pitchFamily="2" charset="-52"/>
              </a:rPr>
              <a:t>The Logical Address Space is also split into fixed-size blocks, called </a:t>
            </a:r>
            <a:r>
              <a:rPr lang="en-US" b="1" i="0" dirty="0">
                <a:solidFill>
                  <a:srgbClr val="273239"/>
                </a:solidFill>
                <a:effectLst/>
                <a:latin typeface="Nunito" pitchFamily="2" charset="-52"/>
              </a:rPr>
              <a:t>pages</a:t>
            </a:r>
            <a:r>
              <a:rPr lang="en-US" b="0" i="0" dirty="0">
                <a:solidFill>
                  <a:srgbClr val="273239"/>
                </a:solidFill>
                <a:effectLst/>
                <a:latin typeface="Nunito" pitchFamily="2" charset="-52"/>
              </a:rPr>
              <a:t>.</a:t>
            </a:r>
          </a:p>
          <a:p>
            <a:pPr algn="l" fontAlgn="base">
              <a:spcAft>
                <a:spcPts val="1800"/>
              </a:spcAft>
              <a:buFont typeface="Arial" panose="020B0604020202020204" pitchFamily="34" charset="0"/>
              <a:buChar char="•"/>
            </a:pPr>
            <a:r>
              <a:rPr lang="en-US" b="0" i="0" dirty="0">
                <a:solidFill>
                  <a:srgbClr val="273239"/>
                </a:solidFill>
                <a:effectLst/>
                <a:latin typeface="Nunito" pitchFamily="2" charset="-52"/>
              </a:rPr>
              <a:t>Page Size = Frame Size</a:t>
            </a:r>
          </a:p>
          <a:p>
            <a:endParaRPr lang="ru-RU" dirty="0"/>
          </a:p>
        </p:txBody>
      </p:sp>
    </p:spTree>
    <p:extLst>
      <p:ext uri="{BB962C8B-B14F-4D97-AF65-F5344CB8AC3E}">
        <p14:creationId xmlns:p14="http://schemas.microsoft.com/office/powerpoint/2010/main" val="17543100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Shape 202"/>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27</a:t>
            </a:fld>
            <a:endParaRPr/>
          </a:p>
        </p:txBody>
      </p:sp>
      <p:sp>
        <p:nvSpPr>
          <p:cNvPr id="203" name="Shape 203"/>
          <p:cNvSpPr>
            <a:spLocks noGrp="1"/>
          </p:cNvSpPr>
          <p:nvPr>
            <p:ph type="title" idx="4294967295"/>
          </p:nvPr>
        </p:nvSpPr>
        <p:spPr>
          <a:xfrm>
            <a:off x="1981200" y="152401"/>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Paging</a:t>
            </a:r>
          </a:p>
        </p:txBody>
      </p:sp>
      <p:sp>
        <p:nvSpPr>
          <p:cNvPr id="204" name="Shape 204"/>
          <p:cNvSpPr>
            <a:spLocks noGrp="1"/>
          </p:cNvSpPr>
          <p:nvPr>
            <p:ph type="body" idx="4294967295"/>
          </p:nvPr>
        </p:nvSpPr>
        <p:spPr>
          <a:xfrm>
            <a:off x="2417762" y="1128713"/>
            <a:ext cx="7183438" cy="4767263"/>
          </a:xfrm>
          <a:prstGeom prst="rect">
            <a:avLst/>
          </a:prstGeom>
          <a:extLst>
            <a:ext uri="{C572A759-6A51-4108-AA02-DFA0A04FC94B}">
              <ma14:wrappingTextBoxFlag xmlns="" xmlns:ma14="http://schemas.microsoft.com/office/mac/drawingml/2011/main" val="1"/>
            </a:ext>
          </a:extLst>
        </p:spPr>
        <p:txBody>
          <a:bodyPr>
            <a:normAutofit fontScale="70000" lnSpcReduction="20000"/>
          </a:bodyPr>
          <a:lstStyle/>
          <a:p>
            <a:pPr>
              <a:buChar char=""/>
            </a:pPr>
            <a:r>
              <a:t>Physical  address space of a process can be noncontiguous; process is allocated physical memory whenever the latter is available</a:t>
            </a:r>
          </a:p>
          <a:p>
            <a:pPr lvl="1">
              <a:spcBef>
                <a:spcPts val="0"/>
              </a:spcBef>
              <a:buClr>
                <a:srgbClr val="CC6600"/>
              </a:buClr>
            </a:pPr>
            <a:r>
              <a:t>Avoids external fragmentation</a:t>
            </a:r>
          </a:p>
          <a:p>
            <a:pPr lvl="1">
              <a:spcBef>
                <a:spcPts val="0"/>
              </a:spcBef>
              <a:buClr>
                <a:srgbClr val="CC6600"/>
              </a:buClr>
            </a:pPr>
            <a:r>
              <a:t>Avoids problem of varying sized memory chunks</a:t>
            </a:r>
            <a:endParaRPr sz="800"/>
          </a:p>
          <a:p>
            <a:pPr>
              <a:buChar char=""/>
            </a:pPr>
            <a:r>
              <a:t>Divide physical memory into fixed-sized blocks called </a:t>
            </a:r>
            <a:r>
              <a:rPr b="1">
                <a:solidFill>
                  <a:srgbClr val="3366FF"/>
                </a:solidFill>
              </a:rPr>
              <a:t>frames</a:t>
            </a:r>
            <a:endParaRPr>
              <a:solidFill>
                <a:srgbClr val="3366FF"/>
              </a:solidFill>
            </a:endParaRPr>
          </a:p>
          <a:p>
            <a:pPr lvl="1">
              <a:spcBef>
                <a:spcPts val="0"/>
              </a:spcBef>
              <a:buClr>
                <a:srgbClr val="CC6600"/>
              </a:buClr>
            </a:pPr>
            <a:r>
              <a:t>Size is power of 2, between 512 bytes and 16 Mbytes</a:t>
            </a:r>
            <a:endParaRPr sz="800"/>
          </a:p>
          <a:p>
            <a:pPr>
              <a:buChar char=""/>
            </a:pPr>
            <a:r>
              <a:t>Divide logical memory into blocks of same size called </a:t>
            </a:r>
            <a:r>
              <a:rPr b="1">
                <a:solidFill>
                  <a:srgbClr val="3366FF"/>
                </a:solidFill>
              </a:rPr>
              <a:t>pages</a:t>
            </a:r>
            <a:endParaRPr sz="800" b="1">
              <a:solidFill>
                <a:srgbClr val="3366FF"/>
              </a:solidFill>
            </a:endParaRPr>
          </a:p>
          <a:p>
            <a:pPr>
              <a:buChar char=""/>
            </a:pPr>
            <a:r>
              <a:t>Keep track of all free frames</a:t>
            </a:r>
            <a:endParaRPr sz="800"/>
          </a:p>
          <a:p>
            <a:pPr>
              <a:buChar char=""/>
            </a:pPr>
            <a:r>
              <a:t>To run a program of size </a:t>
            </a:r>
            <a:r>
              <a:rPr b="1" i="1"/>
              <a:t>N</a:t>
            </a:r>
            <a:r>
              <a:rPr i="1"/>
              <a:t> </a:t>
            </a:r>
            <a:r>
              <a:t>pages, need to find </a:t>
            </a:r>
            <a:r>
              <a:rPr b="1" i="1"/>
              <a:t>N</a:t>
            </a:r>
            <a:r>
              <a:t> free frames and load program</a:t>
            </a:r>
            <a:endParaRPr sz="800"/>
          </a:p>
          <a:p>
            <a:pPr>
              <a:buChar char=""/>
            </a:pPr>
            <a:r>
              <a:t>Set up a </a:t>
            </a:r>
            <a:r>
              <a:rPr b="1">
                <a:solidFill>
                  <a:srgbClr val="3366FF"/>
                </a:solidFill>
              </a:rPr>
              <a:t>page table</a:t>
            </a:r>
            <a:r>
              <a:t> to translate logical to physical addresses</a:t>
            </a:r>
            <a:endParaRPr sz="800"/>
          </a:p>
          <a:p>
            <a:pPr>
              <a:buChar char=""/>
            </a:pPr>
            <a:r>
              <a:t>Backing store likewise split into pages</a:t>
            </a:r>
          </a:p>
          <a:p>
            <a:pPr>
              <a:buChar char=""/>
            </a:pPr>
            <a:r>
              <a:t>Still have Internal fragmentation</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BFFF0E-01DD-F2AF-6CE4-90F309D37162}"/>
              </a:ext>
            </a:extLst>
          </p:cNvPr>
          <p:cNvSpPr txBox="1"/>
          <p:nvPr/>
        </p:nvSpPr>
        <p:spPr>
          <a:xfrm>
            <a:off x="969264" y="995001"/>
            <a:ext cx="10369296" cy="3760004"/>
          </a:xfrm>
          <a:prstGeom prst="rect">
            <a:avLst/>
          </a:prstGeom>
          <a:noFill/>
        </p:spPr>
        <p:txBody>
          <a:bodyPr wrap="square">
            <a:spAutoFit/>
          </a:bodyPr>
          <a:lstStyle/>
          <a:p>
            <a:pPr algn="just" rtl="0" fontAlgn="base">
              <a:spcAft>
                <a:spcPts val="750"/>
              </a:spcAft>
              <a:buNone/>
            </a:pPr>
            <a:r>
              <a:rPr lang="en-US" b="0" i="0" dirty="0">
                <a:solidFill>
                  <a:srgbClr val="273239"/>
                </a:solidFill>
                <a:effectLst/>
                <a:latin typeface="Nunito" pitchFamily="2" charset="-52"/>
              </a:rPr>
              <a:t>The address generated by the CPU is divided into</a:t>
            </a:r>
          </a:p>
          <a:p>
            <a:pPr algn="l" fontAlgn="base">
              <a:spcAft>
                <a:spcPts val="1800"/>
              </a:spcAft>
              <a:buFont typeface="+mj-lt"/>
              <a:buAutoNum type="arabicPeriod"/>
            </a:pPr>
            <a:r>
              <a:rPr lang="en-US" b="1" i="0" dirty="0">
                <a:solidFill>
                  <a:srgbClr val="273239"/>
                </a:solidFill>
                <a:effectLst/>
                <a:latin typeface="Nunito" pitchFamily="2" charset="-52"/>
              </a:rPr>
              <a:t>Page number(p):</a:t>
            </a:r>
            <a:r>
              <a:rPr lang="en-US" b="0" i="0" dirty="0">
                <a:solidFill>
                  <a:srgbClr val="273239"/>
                </a:solidFill>
                <a:effectLst/>
                <a:latin typeface="Nunito" pitchFamily="2" charset="-52"/>
              </a:rPr>
              <a:t> Number of bits required to represent the pages in </a:t>
            </a:r>
            <a:r>
              <a:rPr lang="en-US" b="0" i="0" u="sng" dirty="0">
                <a:solidFill>
                  <a:srgbClr val="273239"/>
                </a:solidFill>
                <a:effectLst/>
                <a:latin typeface="Nunito" pitchFamily="2" charset="-52"/>
                <a:hlinkClick r:id="rId2"/>
              </a:rPr>
              <a:t>Logical Address Space </a:t>
            </a:r>
            <a:r>
              <a:rPr lang="en-US" b="0" i="0" dirty="0">
                <a:solidFill>
                  <a:srgbClr val="273239"/>
                </a:solidFill>
                <a:effectLst/>
                <a:latin typeface="Nunito" pitchFamily="2" charset="-52"/>
              </a:rPr>
              <a:t>or Page number</a:t>
            </a:r>
          </a:p>
          <a:p>
            <a:pPr algn="l" fontAlgn="base">
              <a:spcAft>
                <a:spcPts val="1800"/>
              </a:spcAft>
              <a:buFont typeface="+mj-lt"/>
              <a:buAutoNum type="arabicPeriod" startAt="2"/>
            </a:pPr>
            <a:r>
              <a:rPr lang="en-US" b="1" i="0" dirty="0">
                <a:solidFill>
                  <a:srgbClr val="273239"/>
                </a:solidFill>
                <a:effectLst/>
                <a:latin typeface="Nunito" pitchFamily="2" charset="-52"/>
              </a:rPr>
              <a:t>Page offset(d):</a:t>
            </a:r>
            <a:r>
              <a:rPr lang="en-US" b="0" i="0" dirty="0">
                <a:solidFill>
                  <a:srgbClr val="273239"/>
                </a:solidFill>
                <a:effectLst/>
                <a:latin typeface="Nunito" pitchFamily="2" charset="-52"/>
              </a:rPr>
              <a:t> Number of bits required to represent a particular word in a page or page size of Logical Address Space or word number of a page or page offset.</a:t>
            </a:r>
          </a:p>
          <a:p>
            <a:pPr algn="just" rtl="0" fontAlgn="base">
              <a:spcAft>
                <a:spcPts val="750"/>
              </a:spcAft>
              <a:buNone/>
            </a:pPr>
            <a:r>
              <a:rPr lang="en-US" b="0" i="0" dirty="0">
                <a:solidFill>
                  <a:srgbClr val="273239"/>
                </a:solidFill>
                <a:effectLst/>
                <a:latin typeface="Nunito" pitchFamily="2" charset="-52"/>
              </a:rPr>
              <a:t>A </a:t>
            </a:r>
            <a:r>
              <a:rPr lang="en-US" b="1" i="0" dirty="0">
                <a:solidFill>
                  <a:srgbClr val="273239"/>
                </a:solidFill>
                <a:effectLst/>
                <a:latin typeface="Nunito" pitchFamily="2" charset="-52"/>
              </a:rPr>
              <a:t>Physical Address</a:t>
            </a:r>
            <a:r>
              <a:rPr lang="en-US" b="0" i="0" dirty="0">
                <a:solidFill>
                  <a:srgbClr val="273239"/>
                </a:solidFill>
                <a:effectLst/>
                <a:latin typeface="Nunito" pitchFamily="2" charset="-52"/>
              </a:rPr>
              <a:t> is divided into two main parts:</a:t>
            </a:r>
          </a:p>
          <a:p>
            <a:pPr algn="l" fontAlgn="base">
              <a:spcAft>
                <a:spcPts val="1800"/>
              </a:spcAft>
              <a:buFont typeface="+mj-lt"/>
              <a:buAutoNum type="arabicPeriod"/>
            </a:pPr>
            <a:r>
              <a:rPr lang="en-US" b="1" i="0" dirty="0">
                <a:solidFill>
                  <a:srgbClr val="273239"/>
                </a:solidFill>
                <a:effectLst/>
                <a:latin typeface="Nunito" pitchFamily="2" charset="-52"/>
              </a:rPr>
              <a:t>Frame Number(f):</a:t>
            </a:r>
            <a:r>
              <a:rPr lang="en-US" b="0" i="0" dirty="0">
                <a:solidFill>
                  <a:srgbClr val="273239"/>
                </a:solidFill>
                <a:effectLst/>
                <a:latin typeface="Nunito" pitchFamily="2" charset="-52"/>
              </a:rPr>
              <a:t> Number of bits required to represent the frame of Physical Address Space or Frame number frame</a:t>
            </a:r>
          </a:p>
          <a:p>
            <a:pPr algn="l" fontAlgn="base">
              <a:spcAft>
                <a:spcPts val="1800"/>
              </a:spcAft>
              <a:buFont typeface="+mj-lt"/>
              <a:buAutoNum type="arabicPeriod" startAt="2"/>
            </a:pPr>
            <a:r>
              <a:rPr lang="en-US" b="1" i="0" dirty="0">
                <a:solidFill>
                  <a:srgbClr val="273239"/>
                </a:solidFill>
                <a:effectLst/>
                <a:latin typeface="Nunito" pitchFamily="2" charset="-52"/>
              </a:rPr>
              <a:t>Frame Offset(d):</a:t>
            </a:r>
            <a:r>
              <a:rPr lang="en-US" b="0" i="0" dirty="0">
                <a:solidFill>
                  <a:srgbClr val="273239"/>
                </a:solidFill>
                <a:effectLst/>
                <a:latin typeface="Nunito" pitchFamily="2" charset="-52"/>
              </a:rPr>
              <a:t> Number of bits required to represent a particular word in a frame or frame size of Physical Address Space or word number of a frame or frame offset.</a:t>
            </a:r>
          </a:p>
        </p:txBody>
      </p:sp>
    </p:spTree>
    <p:extLst>
      <p:ext uri="{BB962C8B-B14F-4D97-AF65-F5344CB8AC3E}">
        <p14:creationId xmlns:p14="http://schemas.microsoft.com/office/powerpoint/2010/main" val="3068767920"/>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Shape 206"/>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29</a:t>
            </a:fld>
            <a:endParaRPr/>
          </a:p>
        </p:txBody>
      </p:sp>
      <p:sp>
        <p:nvSpPr>
          <p:cNvPr id="207" name="Shape 207"/>
          <p:cNvSpPr>
            <a:spLocks noGrp="1"/>
          </p:cNvSpPr>
          <p:nvPr>
            <p:ph type="title" idx="4294967295"/>
          </p:nvPr>
        </p:nvSpPr>
        <p:spPr>
          <a:xfrm>
            <a:off x="2370138" y="152401"/>
            <a:ext cx="7840663"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Address Translation Scheme</a:t>
            </a:r>
          </a:p>
        </p:txBody>
      </p:sp>
      <p:sp>
        <p:nvSpPr>
          <p:cNvPr id="208" name="Shape 208"/>
          <p:cNvSpPr>
            <a:spLocks noGrp="1"/>
          </p:cNvSpPr>
          <p:nvPr>
            <p:ph type="body" idx="4294967295"/>
          </p:nvPr>
        </p:nvSpPr>
        <p:spPr>
          <a:xfrm>
            <a:off x="2365376" y="1125538"/>
            <a:ext cx="7299325" cy="4483101"/>
          </a:xfrm>
          <a:prstGeom prst="rect">
            <a:avLst/>
          </a:prstGeom>
          <a:extLst>
            <a:ext uri="{C572A759-6A51-4108-AA02-DFA0A04FC94B}">
              <ma14:wrappingTextBoxFlag xmlns="" xmlns:ma14="http://schemas.microsoft.com/office/mac/drawingml/2011/main" val="1"/>
            </a:ext>
          </a:extLst>
        </p:spPr>
        <p:txBody>
          <a:bodyPr>
            <a:normAutofit fontScale="92500" lnSpcReduction="10000"/>
          </a:bodyPr>
          <a:lstStyle/>
          <a:p>
            <a:pPr>
              <a:buChar char=""/>
            </a:pPr>
            <a:r>
              <a:t>Address generated by CPU is divided into:</a:t>
            </a:r>
          </a:p>
          <a:p>
            <a:pPr lvl="1">
              <a:spcBef>
                <a:spcPts val="0"/>
              </a:spcBef>
              <a:buClr>
                <a:srgbClr val="CC6600"/>
              </a:buClr>
              <a:defRPr b="1">
                <a:solidFill>
                  <a:srgbClr val="3366FF"/>
                </a:solidFill>
              </a:defRPr>
            </a:pPr>
            <a:r>
              <a:t>Page number </a:t>
            </a:r>
            <a:r>
              <a:rPr b="0">
                <a:solidFill>
                  <a:srgbClr val="000000"/>
                </a:solidFill>
              </a:rPr>
              <a:t>(</a:t>
            </a:r>
            <a:r>
              <a:rPr i="1"/>
              <a:t>p</a:t>
            </a:r>
            <a:r>
              <a:rPr b="0">
                <a:solidFill>
                  <a:srgbClr val="000000"/>
                </a:solidFill>
              </a:rPr>
              <a:t>)</a:t>
            </a:r>
            <a:r>
              <a:rPr b="0"/>
              <a:t> </a:t>
            </a:r>
            <a:r>
              <a:rPr b="0">
                <a:solidFill>
                  <a:srgbClr val="000000"/>
                </a:solidFill>
              </a:rPr>
              <a:t>– used as an index into a </a:t>
            </a:r>
            <a:r>
              <a:t>page table </a:t>
            </a:r>
            <a:r>
              <a:rPr b="0">
                <a:solidFill>
                  <a:srgbClr val="000000"/>
                </a:solidFill>
              </a:rPr>
              <a:t>which contains base address of each page in physical memory</a:t>
            </a:r>
          </a:p>
          <a:p>
            <a:pPr lvl="1">
              <a:spcBef>
                <a:spcPts val="0"/>
              </a:spcBef>
              <a:buClr>
                <a:srgbClr val="CC6600"/>
              </a:buClr>
              <a:defRPr b="1">
                <a:solidFill>
                  <a:srgbClr val="3366FF"/>
                </a:solidFill>
              </a:defRPr>
            </a:pPr>
            <a:r>
              <a:t>Page offset </a:t>
            </a:r>
            <a:r>
              <a:rPr b="0">
                <a:solidFill>
                  <a:srgbClr val="000000"/>
                </a:solidFill>
              </a:rPr>
              <a:t>(</a:t>
            </a:r>
            <a:r>
              <a:rPr i="1"/>
              <a:t>d</a:t>
            </a:r>
            <a:r>
              <a:rPr b="0">
                <a:solidFill>
                  <a:srgbClr val="000000"/>
                </a:solidFill>
              </a:rPr>
              <a:t>)</a:t>
            </a:r>
            <a:r>
              <a:rPr b="0"/>
              <a:t> </a:t>
            </a:r>
            <a:r>
              <a:rPr b="0">
                <a:solidFill>
                  <a:srgbClr val="000000"/>
                </a:solidFill>
              </a:rPr>
              <a:t>– combined with base address to define the physical memory address that is sent to the memory unit</a:t>
            </a:r>
          </a:p>
          <a:p>
            <a:pPr lvl="1">
              <a:spcBef>
                <a:spcPts val="0"/>
              </a:spcBef>
              <a:buClr>
                <a:srgbClr val="CC6600"/>
              </a:buClr>
            </a:pPr>
            <a:endParaRPr b="0">
              <a:solidFill>
                <a:srgbClr val="000000"/>
              </a:solidFill>
            </a:endParaRPr>
          </a:p>
          <a:p>
            <a:pPr lvl="1">
              <a:spcBef>
                <a:spcPts val="0"/>
              </a:spcBef>
              <a:buClr>
                <a:srgbClr val="CC6600"/>
              </a:buClr>
            </a:pPr>
            <a:endParaRPr b="0">
              <a:solidFill>
                <a:srgbClr val="000000"/>
              </a:solidFill>
            </a:endParaRPr>
          </a:p>
          <a:p>
            <a:pPr marL="285750" lvl="1" indent="171450">
              <a:spcBef>
                <a:spcPts val="0"/>
              </a:spcBef>
              <a:buNone/>
            </a:pPr>
            <a:endParaRPr b="0">
              <a:solidFill>
                <a:srgbClr val="000000"/>
              </a:solidFill>
            </a:endParaRPr>
          </a:p>
          <a:p>
            <a:pPr lvl="1">
              <a:spcBef>
                <a:spcPts val="0"/>
              </a:spcBef>
              <a:buClr>
                <a:srgbClr val="CC6600"/>
              </a:buClr>
            </a:pPr>
            <a:endParaRPr b="0">
              <a:solidFill>
                <a:srgbClr val="000000"/>
              </a:solidFill>
            </a:endParaRPr>
          </a:p>
          <a:p>
            <a:pPr lvl="1">
              <a:spcBef>
                <a:spcPts val="0"/>
              </a:spcBef>
              <a:buClr>
                <a:srgbClr val="CC6600"/>
              </a:buClr>
            </a:pPr>
            <a:endParaRPr b="0">
              <a:solidFill>
                <a:srgbClr val="000000"/>
              </a:solidFill>
            </a:endParaRPr>
          </a:p>
          <a:p>
            <a:pPr lvl="1">
              <a:spcBef>
                <a:spcPts val="0"/>
              </a:spcBef>
              <a:buClr>
                <a:srgbClr val="CC6600"/>
              </a:buClr>
            </a:pPr>
            <a:endParaRPr b="0">
              <a:solidFill>
                <a:srgbClr val="000000"/>
              </a:solidFill>
            </a:endParaRPr>
          </a:p>
          <a:p>
            <a:pPr lvl="1">
              <a:spcBef>
                <a:spcPts val="0"/>
              </a:spcBef>
              <a:buClr>
                <a:srgbClr val="CC6600"/>
              </a:buClr>
            </a:pPr>
            <a:endParaRPr b="0">
              <a:solidFill>
                <a:srgbClr val="000000"/>
              </a:solidFill>
            </a:endParaRPr>
          </a:p>
          <a:p>
            <a:pPr lvl="1">
              <a:spcBef>
                <a:spcPts val="0"/>
              </a:spcBef>
              <a:buClr>
                <a:srgbClr val="CC6600"/>
              </a:buClr>
            </a:pPr>
            <a:r>
              <a:t>For given logical address space 2</a:t>
            </a:r>
            <a:r>
              <a:rPr i="1" baseline="30000"/>
              <a:t>m </a:t>
            </a:r>
            <a:r>
              <a:t>and page size</a:t>
            </a:r>
            <a:r>
              <a:rPr baseline="30000"/>
              <a:t> </a:t>
            </a:r>
            <a:r>
              <a:rPr i="1"/>
              <a:t>2</a:t>
            </a:r>
            <a:r>
              <a:rPr baseline="30000"/>
              <a:t>n</a:t>
            </a:r>
          </a:p>
        </p:txBody>
      </p:sp>
      <p:pic>
        <p:nvPicPr>
          <p:cNvPr id="209" name="image.png"/>
          <p:cNvPicPr>
            <a:picLocks noChangeAspect="1"/>
          </p:cNvPicPr>
          <p:nvPr/>
        </p:nvPicPr>
        <p:blipFill>
          <a:blip r:embed="rId3"/>
          <a:stretch>
            <a:fillRect/>
          </a:stretch>
        </p:blipFill>
        <p:spPr>
          <a:xfrm>
            <a:off x="4424362" y="2882901"/>
            <a:ext cx="3343276" cy="1228725"/>
          </a:xfrm>
          <a:prstGeom prst="rect">
            <a:avLst/>
          </a:prstGeom>
          <a:ln w="12700">
            <a:miter lim="400000"/>
          </a:ln>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A494B-735A-EE02-3C49-AE966C35D12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5D774BF-18A5-31E6-6C2A-2649FE7672B2}"/>
              </a:ext>
            </a:extLst>
          </p:cNvPr>
          <p:cNvSpPr>
            <a:spLocks noGrp="1"/>
          </p:cNvSpPr>
          <p:nvPr>
            <p:ph idx="1"/>
          </p:nvPr>
        </p:nvSpPr>
        <p:spPr/>
        <p:txBody>
          <a:bodyPr>
            <a:normAutofit/>
          </a:bodyPr>
          <a:lstStyle/>
          <a:p>
            <a:r>
              <a:rPr lang="en-US" dirty="0"/>
              <a:t>Main memory and the registers built into each processing core are the only general-purpose storage that the CPU can access directly. There are machine instructions that take memory addresses as arguments, but none that take disk addresses. Therefore, any instructions in execution, and any data being used by the instructions, must be in one of these direct-access storage devices. If the data are not in memory, they must be moved there before the CPU can operate on them. Registers that are built into each CPU core are generally accessible within one cycle of the CPU clock. </a:t>
            </a:r>
          </a:p>
        </p:txBody>
      </p:sp>
    </p:spTree>
    <p:extLst>
      <p:ext uri="{BB962C8B-B14F-4D97-AF65-F5344CB8AC3E}">
        <p14:creationId xmlns:p14="http://schemas.microsoft.com/office/powerpoint/2010/main" val="3634766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Shape 211"/>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30</a:t>
            </a:fld>
            <a:endParaRPr/>
          </a:p>
        </p:txBody>
      </p:sp>
      <p:sp>
        <p:nvSpPr>
          <p:cNvPr id="212" name="Shape 212"/>
          <p:cNvSpPr>
            <a:spLocks noGrp="1"/>
          </p:cNvSpPr>
          <p:nvPr>
            <p:ph type="title" idx="4294967295"/>
          </p:nvPr>
        </p:nvSpPr>
        <p:spPr>
          <a:xfrm>
            <a:off x="2273300" y="120651"/>
            <a:ext cx="79375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Paging Hardware</a:t>
            </a:r>
          </a:p>
        </p:txBody>
      </p:sp>
      <p:pic>
        <p:nvPicPr>
          <p:cNvPr id="213" name="8.jpeg" descr="8"/>
          <p:cNvPicPr>
            <a:picLocks noChangeAspect="1"/>
          </p:cNvPicPr>
          <p:nvPr/>
        </p:nvPicPr>
        <p:blipFill>
          <a:blip r:embed="rId3"/>
          <a:stretch>
            <a:fillRect/>
          </a:stretch>
        </p:blipFill>
        <p:spPr>
          <a:xfrm>
            <a:off x="3179762" y="1128713"/>
            <a:ext cx="6226176" cy="3714751"/>
          </a:xfrm>
          <a:prstGeom prst="rect">
            <a:avLst/>
          </a:prstGeom>
          <a:ln w="12700">
            <a:miter lim="400000"/>
          </a:ln>
        </p:spPr>
      </p:pic>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BAAAB-35DB-AB43-9999-F9A87AC577F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443A769-5192-C0EC-BA7C-4D8D485F5249}"/>
              </a:ext>
            </a:extLst>
          </p:cNvPr>
          <p:cNvSpPr>
            <a:spLocks noGrp="1"/>
          </p:cNvSpPr>
          <p:nvPr>
            <p:ph idx="1"/>
          </p:nvPr>
        </p:nvSpPr>
        <p:spPr/>
        <p:txBody>
          <a:bodyPr>
            <a:normAutofit/>
          </a:bodyPr>
          <a:lstStyle/>
          <a:p>
            <a:r>
              <a:rPr lang="en-US" dirty="0"/>
              <a:t>The following outlines the steps taken by the MMU to translate a logical address generated by the CPU to a physical address: </a:t>
            </a:r>
            <a:endParaRPr lang="ru-KZ" dirty="0"/>
          </a:p>
          <a:p>
            <a:pPr marL="514350" indent="-514350">
              <a:buAutoNum type="arabicPeriod"/>
            </a:pPr>
            <a:r>
              <a:rPr lang="en-US" dirty="0"/>
              <a:t>Extract the page number p and use it as an index into the page table. </a:t>
            </a:r>
            <a:endParaRPr lang="ru-KZ" dirty="0"/>
          </a:p>
          <a:p>
            <a:pPr marL="514350" indent="-514350">
              <a:buAutoNum type="arabicPeriod"/>
            </a:pPr>
            <a:r>
              <a:rPr lang="en-US" dirty="0"/>
              <a:t>Extract the corresponding frame number f from the page table. </a:t>
            </a:r>
            <a:endParaRPr lang="ru-KZ" dirty="0"/>
          </a:p>
          <a:p>
            <a:pPr marL="0" indent="0">
              <a:buNone/>
            </a:pPr>
            <a:r>
              <a:rPr lang="en-US" dirty="0"/>
              <a:t>3. Replace the page number p in the logical address with the frame number f. As the offset d does not change, it is not rep</a:t>
            </a:r>
          </a:p>
        </p:txBody>
      </p:sp>
    </p:spTree>
    <p:extLst>
      <p:ext uri="{BB962C8B-B14F-4D97-AF65-F5344CB8AC3E}">
        <p14:creationId xmlns:p14="http://schemas.microsoft.com/office/powerpoint/2010/main" val="15762544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Shape 234"/>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32</a:t>
            </a:fld>
            <a:endParaRPr/>
          </a:p>
        </p:txBody>
      </p:sp>
      <p:sp>
        <p:nvSpPr>
          <p:cNvPr id="235" name="Shape 235"/>
          <p:cNvSpPr>
            <a:spLocks noGrp="1"/>
          </p:cNvSpPr>
          <p:nvPr>
            <p:ph type="title" idx="4294967295"/>
          </p:nvPr>
        </p:nvSpPr>
        <p:spPr>
          <a:xfrm>
            <a:off x="2170113" y="198438"/>
            <a:ext cx="8229601"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pPr algn="l" fontAlgn="base">
              <a:buNone/>
            </a:pPr>
            <a:r>
              <a:rPr lang="en-US" b="1" i="0" dirty="0">
                <a:solidFill>
                  <a:srgbClr val="273239"/>
                </a:solidFill>
                <a:effectLst/>
                <a:latin typeface="Nunito" pitchFamily="2" charset="-52"/>
              </a:rPr>
              <a:t>Advantages of Paging</a:t>
            </a:r>
          </a:p>
        </p:txBody>
      </p:sp>
      <p:sp>
        <p:nvSpPr>
          <p:cNvPr id="236" name="Shape 236"/>
          <p:cNvSpPr>
            <a:spLocks noGrp="1"/>
          </p:cNvSpPr>
          <p:nvPr>
            <p:ph type="body" idx="4294967295"/>
          </p:nvPr>
        </p:nvSpPr>
        <p:spPr>
          <a:xfrm>
            <a:off x="1298448" y="1146175"/>
            <a:ext cx="9857232" cy="4686300"/>
          </a:xfrm>
          <a:prstGeom prst="rect">
            <a:avLst/>
          </a:prstGeom>
          <a:extLst>
            <a:ext uri="{C572A759-6A51-4108-AA02-DFA0A04FC94B}">
              <ma14:wrappingTextBoxFlag xmlns="" xmlns:ma14="http://schemas.microsoft.com/office/mac/drawingml/2011/main" val="1"/>
            </a:ext>
          </a:extLst>
        </p:spPr>
        <p:txBody>
          <a:bodyPr>
            <a:normAutofit fontScale="62500" lnSpcReduction="20000"/>
          </a:bodyPr>
          <a:lstStyle/>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Eliminates External Fragmentation:</a:t>
            </a:r>
            <a:r>
              <a:rPr lang="en-US" b="0" i="0" dirty="0">
                <a:solidFill>
                  <a:srgbClr val="273239"/>
                </a:solidFill>
                <a:effectLst/>
                <a:latin typeface="Nunito" pitchFamily="2" charset="-52"/>
              </a:rPr>
              <a:t> Paging divides memory into fixed-size blocks (pages and frames), so processes can be loaded wherever there is free space in memory. This prevents wasted space due to fragmentation.</a:t>
            </a:r>
          </a:p>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Efficient Memory Utilization:</a:t>
            </a:r>
            <a:r>
              <a:rPr lang="en-US" b="0" i="0" dirty="0">
                <a:solidFill>
                  <a:srgbClr val="273239"/>
                </a:solidFill>
                <a:effectLst/>
                <a:latin typeface="Nunito" pitchFamily="2" charset="-52"/>
              </a:rPr>
              <a:t> Since pages can be placed in non-contiguous memory locations, even small free spaces can be utilized, leading to better memory allocation.</a:t>
            </a:r>
          </a:p>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Supports Virtual Memory:</a:t>
            </a:r>
            <a:r>
              <a:rPr lang="en-US" b="0" i="0" dirty="0">
                <a:solidFill>
                  <a:srgbClr val="273239"/>
                </a:solidFill>
                <a:effectLst/>
                <a:latin typeface="Nunito" pitchFamily="2" charset="-52"/>
              </a:rPr>
              <a:t> Paging enables the implementation of virtual memory, allowing processes to use more memory than physically available by swapping pages between RAM and secondary storage.</a:t>
            </a:r>
          </a:p>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Ease of Swapping:</a:t>
            </a:r>
            <a:r>
              <a:rPr lang="en-US" b="0" i="0" dirty="0">
                <a:solidFill>
                  <a:srgbClr val="273239"/>
                </a:solidFill>
                <a:effectLst/>
                <a:latin typeface="Nunito" pitchFamily="2" charset="-52"/>
              </a:rPr>
              <a:t> Individual pages can be moved between physical memory and disk (swap space) without affecting the entire process, making swapping faster and more efficient.</a:t>
            </a:r>
          </a:p>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Improved Security and Isolation:</a:t>
            </a:r>
            <a:r>
              <a:rPr lang="en-US" b="0" i="0" dirty="0">
                <a:solidFill>
                  <a:srgbClr val="273239"/>
                </a:solidFill>
                <a:effectLst/>
                <a:latin typeface="Nunito" pitchFamily="2" charset="-52"/>
              </a:rPr>
              <a:t> Each process works within its own set of pages, preventing one process from accessing another’s memory space.</a:t>
            </a:r>
          </a:p>
          <a:p>
            <a:pPr marL="0" indent="0">
              <a:buNone/>
            </a:pPr>
            <a:endParaRPr dirty="0"/>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89AA5C-B942-DA83-7096-E07BB9B902D7}"/>
              </a:ext>
            </a:extLst>
          </p:cNvPr>
          <p:cNvSpPr>
            <a:spLocks noGrp="1"/>
          </p:cNvSpPr>
          <p:nvPr>
            <p:ph type="title"/>
          </p:nvPr>
        </p:nvSpPr>
        <p:spPr/>
        <p:txBody>
          <a:bodyPr/>
          <a:lstStyle/>
          <a:p>
            <a:r>
              <a:rPr lang="en-US" dirty="0"/>
              <a:t>Disadvantages of Paging</a:t>
            </a:r>
            <a:endParaRPr lang="ru-RU" dirty="0"/>
          </a:p>
        </p:txBody>
      </p:sp>
      <p:sp>
        <p:nvSpPr>
          <p:cNvPr id="3" name="Объект 2">
            <a:extLst>
              <a:ext uri="{FF2B5EF4-FFF2-40B4-BE49-F238E27FC236}">
                <a16:creationId xmlns:a16="http://schemas.microsoft.com/office/drawing/2014/main" id="{F4AAC202-5914-2905-9F05-B2426D922E55}"/>
              </a:ext>
            </a:extLst>
          </p:cNvPr>
          <p:cNvSpPr>
            <a:spLocks noGrp="1"/>
          </p:cNvSpPr>
          <p:nvPr>
            <p:ph idx="1"/>
          </p:nvPr>
        </p:nvSpPr>
        <p:spPr/>
        <p:txBody>
          <a:bodyPr>
            <a:normAutofit fontScale="62500" lnSpcReduction="20000"/>
          </a:bodyPr>
          <a:lstStyle/>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Internal Fragmentation:</a:t>
            </a:r>
            <a:r>
              <a:rPr lang="en-US" b="0" i="0" dirty="0">
                <a:solidFill>
                  <a:srgbClr val="273239"/>
                </a:solidFill>
                <a:effectLst/>
                <a:latin typeface="Nunito" pitchFamily="2" charset="-52"/>
              </a:rPr>
              <a:t> If the size of a process is not a perfect multiple of the page size, the unused space in the last page results in internal fragmentation.</a:t>
            </a:r>
          </a:p>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Increased Overhead:</a:t>
            </a:r>
            <a:r>
              <a:rPr lang="en-US" b="0" i="0" dirty="0">
                <a:solidFill>
                  <a:srgbClr val="273239"/>
                </a:solidFill>
                <a:effectLst/>
                <a:latin typeface="Nunito" pitchFamily="2" charset="-52"/>
              </a:rPr>
              <a:t> Maintaining the Page</a:t>
            </a:r>
            <a:r>
              <a:rPr lang="en-US" b="1" i="0" dirty="0">
                <a:solidFill>
                  <a:srgbClr val="273239"/>
                </a:solidFill>
                <a:effectLst/>
                <a:latin typeface="Nunito" pitchFamily="2" charset="-52"/>
              </a:rPr>
              <a:t> </a:t>
            </a:r>
            <a:r>
              <a:rPr lang="en-US" b="0" i="0" dirty="0">
                <a:solidFill>
                  <a:srgbClr val="273239"/>
                </a:solidFill>
                <a:effectLst/>
                <a:latin typeface="Nunito" pitchFamily="2" charset="-52"/>
              </a:rPr>
              <a:t>Table requires additional memory and processing. For large processes, the page table can grow significantly, consuming valuable memory resources.</a:t>
            </a:r>
          </a:p>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Page Table Lookup Time:</a:t>
            </a:r>
            <a:r>
              <a:rPr lang="en-US" b="0" i="0" dirty="0">
                <a:solidFill>
                  <a:srgbClr val="273239"/>
                </a:solidFill>
                <a:effectLst/>
                <a:latin typeface="Nunito" pitchFamily="2" charset="-52"/>
              </a:rPr>
              <a:t> Accessing memory requires translating logical addresses to physical addresses using the page table. This additional step increases memory access time, although Translation Lookaside Buffers (TLBs) can help reduce the impact.</a:t>
            </a:r>
          </a:p>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I/O Overhead During Page Faults:</a:t>
            </a:r>
            <a:r>
              <a:rPr lang="en-US" b="0" i="0" dirty="0">
                <a:solidFill>
                  <a:srgbClr val="273239"/>
                </a:solidFill>
                <a:effectLst/>
                <a:latin typeface="Nunito" pitchFamily="2" charset="-52"/>
              </a:rPr>
              <a:t> When a required page is not in physical memory (page fault), it needs to be fetched from secondary storage, causing delays and increased I/O operations.</a:t>
            </a:r>
          </a:p>
          <a:p>
            <a:pPr algn="l" fontAlgn="base">
              <a:spcAft>
                <a:spcPts val="1800"/>
              </a:spcAft>
              <a:buFont typeface="Arial" panose="020B0604020202020204" pitchFamily="34" charset="0"/>
              <a:buChar char="•"/>
            </a:pPr>
            <a:r>
              <a:rPr lang="en-US" b="1" i="0" dirty="0">
                <a:solidFill>
                  <a:srgbClr val="273239"/>
                </a:solidFill>
                <a:effectLst/>
                <a:latin typeface="Nunito" pitchFamily="2" charset="-52"/>
              </a:rPr>
              <a:t>Complexity in Implementation:</a:t>
            </a:r>
            <a:r>
              <a:rPr lang="en-US" b="0" i="0" dirty="0">
                <a:solidFill>
                  <a:srgbClr val="273239"/>
                </a:solidFill>
                <a:effectLst/>
                <a:latin typeface="Nunito" pitchFamily="2" charset="-52"/>
              </a:rPr>
              <a:t> Paging requires sophisticated hardware and software support, including the Memory Management Unit (MMU) and algorithms for</a:t>
            </a:r>
            <a:r>
              <a:rPr lang="en-US" b="0" i="0" u="sng" dirty="0">
                <a:solidFill>
                  <a:srgbClr val="273239"/>
                </a:solidFill>
                <a:effectLst/>
                <a:latin typeface="Nunito" pitchFamily="2" charset="-52"/>
                <a:hlinkClick r:id="rId2"/>
              </a:rPr>
              <a:t> page replacement,</a:t>
            </a:r>
            <a:r>
              <a:rPr lang="en-US" b="0" i="0" dirty="0">
                <a:solidFill>
                  <a:srgbClr val="273239"/>
                </a:solidFill>
                <a:effectLst/>
                <a:latin typeface="Nunito" pitchFamily="2" charset="-52"/>
              </a:rPr>
              <a:t> which add complexity to the system.</a:t>
            </a:r>
          </a:p>
          <a:p>
            <a:endParaRPr lang="ru-RU" dirty="0"/>
          </a:p>
        </p:txBody>
      </p:sp>
    </p:spTree>
    <p:extLst>
      <p:ext uri="{BB962C8B-B14F-4D97-AF65-F5344CB8AC3E}">
        <p14:creationId xmlns:p14="http://schemas.microsoft.com/office/powerpoint/2010/main" val="12164340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D74332-CF2C-5DFB-F98D-AC967A212C9C}"/>
              </a:ext>
            </a:extLst>
          </p:cNvPr>
          <p:cNvSpPr>
            <a:spLocks noGrp="1"/>
          </p:cNvSpPr>
          <p:nvPr>
            <p:ph idx="1"/>
          </p:nvPr>
        </p:nvSpPr>
        <p:spPr>
          <a:xfrm>
            <a:off x="876693" y="1061513"/>
            <a:ext cx="4622269" cy="4919795"/>
          </a:xfrm>
        </p:spPr>
        <p:txBody>
          <a:bodyPr anchor="t">
            <a:noAutofit/>
          </a:bodyPr>
          <a:lstStyle/>
          <a:p>
            <a:pPr algn="just"/>
            <a:r>
              <a:rPr lang="en-US" sz="1400" dirty="0"/>
              <a:t>An important aspect of paging is the clear separation between the programmer’s view of memory and the actual physical memory. The programmer views memory as one single space, containing only this one program. In fact, the user program is scattered throughout physical memory, which also holds other programs. The difference between the programmer’s view of memory and the actual physical memory is reconciled by the address-translation hardware. The logical addresses are translated into physical addresses. This mapping is hidden from the programmer and is controlled by the operating system. Notice that the user process by definition is unable to access memory it does not own. It has no way of addressing memory outside of its page table, and the table includes only those pages that the process owns</a:t>
            </a:r>
          </a:p>
        </p:txBody>
      </p:sp>
      <p:pic>
        <p:nvPicPr>
          <p:cNvPr id="5" name="Picture 4">
            <a:extLst>
              <a:ext uri="{FF2B5EF4-FFF2-40B4-BE49-F238E27FC236}">
                <a16:creationId xmlns:a16="http://schemas.microsoft.com/office/drawing/2014/main" id="{489FD5AA-D03B-47C4-8597-38307A391C5F}"/>
              </a:ext>
            </a:extLst>
          </p:cNvPr>
          <p:cNvPicPr>
            <a:picLocks noChangeAspect="1"/>
          </p:cNvPicPr>
          <p:nvPr/>
        </p:nvPicPr>
        <p:blipFill>
          <a:blip r:embed="rId2"/>
          <a:stretch>
            <a:fillRect/>
          </a:stretch>
        </p:blipFill>
        <p:spPr>
          <a:xfrm>
            <a:off x="5622324" y="973757"/>
            <a:ext cx="6446314" cy="4919795"/>
          </a:xfrm>
          <a:prstGeom prst="rect">
            <a:avLst/>
          </a:prstGeom>
        </p:spPr>
      </p:pic>
      <p:grpSp>
        <p:nvGrpSpPr>
          <p:cNvPr id="10" name="Group 9">
            <a:extLst>
              <a:ext uri="{FF2B5EF4-FFF2-40B4-BE49-F238E27FC236}">
                <a16:creationId xmlns:a16="http://schemas.microsoft.com/office/drawing/2014/main" id="{6258F736-B256-8039-9DC6-F4E49A5C5A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2068638" y="0"/>
            <a:ext cx="123362" cy="6858000"/>
            <a:chOff x="12068638" y="0"/>
            <a:chExt cx="123362" cy="6858000"/>
          </a:xfrm>
        </p:grpSpPr>
        <p:sp>
          <p:nvSpPr>
            <p:cNvPr id="11" name="Rectangle 10">
              <a:extLst>
                <a:ext uri="{FF2B5EF4-FFF2-40B4-BE49-F238E27FC236}">
                  <a16:creationId xmlns:a16="http://schemas.microsoft.com/office/drawing/2014/main" id="{10B4520A-996E-330C-99DA-69CA4D89E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C8FA945-E356-695F-18D6-CAD4EF34F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673044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5CC3A-7476-ED5B-9CEA-DC32778D44C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800EE74-0D0A-0E3A-AFD1-AE7D37FDA85E}"/>
              </a:ext>
            </a:extLst>
          </p:cNvPr>
          <p:cNvSpPr>
            <a:spLocks noGrp="1"/>
          </p:cNvSpPr>
          <p:nvPr>
            <p:ph idx="1"/>
          </p:nvPr>
        </p:nvSpPr>
        <p:spPr/>
        <p:txBody>
          <a:bodyPr/>
          <a:lstStyle/>
          <a:p>
            <a:pPr algn="just"/>
            <a:r>
              <a:rPr lang="en-US" dirty="0"/>
              <a:t>Since the operating system is managing physical memory, it must be aware of the allocation details of physical memory—which frames are allocated, which frames are available, how many total frames there are, and so on. This information is generally kept in a single, system-wide data structure called a </a:t>
            </a:r>
            <a:r>
              <a:rPr lang="en-US" b="1" dirty="0"/>
              <a:t>frame table</a:t>
            </a:r>
            <a:r>
              <a:rPr lang="en-US" dirty="0"/>
              <a:t>. The frame table has one entry for each physical page frame, indicating whether the latter is free or allocated and, if it is allocated, to which page of which process (or processes).</a:t>
            </a:r>
          </a:p>
        </p:txBody>
      </p:sp>
    </p:spTree>
    <p:extLst>
      <p:ext uri="{BB962C8B-B14F-4D97-AF65-F5344CB8AC3E}">
        <p14:creationId xmlns:p14="http://schemas.microsoft.com/office/powerpoint/2010/main" val="28175081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Shape 234"/>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36</a:t>
            </a:fld>
            <a:endParaRPr/>
          </a:p>
        </p:txBody>
      </p:sp>
      <p:sp>
        <p:nvSpPr>
          <p:cNvPr id="235" name="Shape 235"/>
          <p:cNvSpPr>
            <a:spLocks noGrp="1"/>
          </p:cNvSpPr>
          <p:nvPr>
            <p:ph type="title" idx="4294967295"/>
          </p:nvPr>
        </p:nvSpPr>
        <p:spPr>
          <a:xfrm>
            <a:off x="2170113" y="198438"/>
            <a:ext cx="8229601"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Implementation of Page Table</a:t>
            </a:r>
          </a:p>
        </p:txBody>
      </p:sp>
      <p:sp>
        <p:nvSpPr>
          <p:cNvPr id="236" name="Shape 236"/>
          <p:cNvSpPr>
            <a:spLocks noGrp="1"/>
          </p:cNvSpPr>
          <p:nvPr>
            <p:ph type="body" idx="4294967295"/>
          </p:nvPr>
        </p:nvSpPr>
        <p:spPr>
          <a:xfrm>
            <a:off x="2397126" y="1146175"/>
            <a:ext cx="6797675" cy="4686300"/>
          </a:xfrm>
          <a:prstGeom prst="rect">
            <a:avLst/>
          </a:prstGeom>
          <a:extLst>
            <a:ext uri="{C572A759-6A51-4108-AA02-DFA0A04FC94B}">
              <ma14:wrappingTextBoxFlag xmlns="" xmlns:ma14="http://schemas.microsoft.com/office/mac/drawingml/2011/main" val="1"/>
            </a:ext>
          </a:extLst>
        </p:spPr>
        <p:txBody>
          <a:bodyPr>
            <a:normAutofit fontScale="92500" lnSpcReduction="10000"/>
          </a:bodyPr>
          <a:lstStyle/>
          <a:p>
            <a:pPr>
              <a:buChar char=""/>
            </a:pPr>
            <a:r>
              <a:t>Page table is kept in main memory</a:t>
            </a:r>
          </a:p>
          <a:p>
            <a:pPr>
              <a:buChar char=""/>
              <a:defRPr b="1">
                <a:solidFill>
                  <a:srgbClr val="3366FF"/>
                </a:solidFill>
              </a:defRPr>
            </a:pPr>
            <a:r>
              <a:t>Page-table base register </a:t>
            </a:r>
            <a:r>
              <a:rPr b="0">
                <a:solidFill>
                  <a:srgbClr val="000000"/>
                </a:solidFill>
              </a:rPr>
              <a:t>(</a:t>
            </a:r>
            <a:r>
              <a:t>PTBR</a:t>
            </a:r>
            <a:r>
              <a:rPr b="0">
                <a:solidFill>
                  <a:srgbClr val="000000"/>
                </a:solidFill>
              </a:rPr>
              <a:t>)</a:t>
            </a:r>
            <a:r>
              <a:rPr b="0"/>
              <a:t> </a:t>
            </a:r>
            <a:r>
              <a:rPr b="0">
                <a:solidFill>
                  <a:srgbClr val="000000"/>
                </a:solidFill>
              </a:rPr>
              <a:t>points to the page table</a:t>
            </a:r>
          </a:p>
          <a:p>
            <a:pPr>
              <a:buChar char=""/>
              <a:defRPr b="1">
                <a:solidFill>
                  <a:srgbClr val="3366FF"/>
                </a:solidFill>
              </a:defRPr>
            </a:pPr>
            <a:r>
              <a:t>Page-table length register </a:t>
            </a:r>
            <a:r>
              <a:rPr b="0">
                <a:solidFill>
                  <a:srgbClr val="000000"/>
                </a:solidFill>
              </a:rPr>
              <a:t>(</a:t>
            </a:r>
            <a:r>
              <a:t>PTLR</a:t>
            </a:r>
            <a:r>
              <a:rPr b="0">
                <a:solidFill>
                  <a:srgbClr val="000000"/>
                </a:solidFill>
              </a:rPr>
              <a:t>)</a:t>
            </a:r>
            <a:r>
              <a:rPr b="0"/>
              <a:t> </a:t>
            </a:r>
            <a:r>
              <a:rPr b="0">
                <a:solidFill>
                  <a:srgbClr val="000000"/>
                </a:solidFill>
              </a:rPr>
              <a:t>indicates size of the page table</a:t>
            </a:r>
          </a:p>
          <a:p>
            <a:pPr>
              <a:buChar char=""/>
            </a:pPr>
            <a:r>
              <a:t>In this scheme every data/instruction access requires two memory accesses</a:t>
            </a:r>
          </a:p>
          <a:p>
            <a:pPr lvl="1">
              <a:spcBef>
                <a:spcPts val="0"/>
              </a:spcBef>
              <a:buClr>
                <a:srgbClr val="CC6600"/>
              </a:buClr>
            </a:pPr>
            <a:r>
              <a:t>One for the page table and one for the data / instruction</a:t>
            </a:r>
          </a:p>
          <a:p>
            <a:pPr>
              <a:buChar char=""/>
            </a:pPr>
            <a:r>
              <a:t>The two memory access problem can be solved by the use of a special fast-lookup hardware cache called </a:t>
            </a:r>
            <a:r>
              <a:rPr b="1">
                <a:solidFill>
                  <a:srgbClr val="3366FF"/>
                </a:solidFill>
              </a:rPr>
              <a:t>associative memory </a:t>
            </a:r>
            <a:r>
              <a:t>or </a:t>
            </a:r>
            <a:r>
              <a:rPr b="1">
                <a:solidFill>
                  <a:srgbClr val="3366FF"/>
                </a:solidFill>
              </a:rPr>
              <a:t>translation look-aside buffers </a:t>
            </a:r>
            <a:r>
              <a:t>(</a:t>
            </a:r>
            <a:r>
              <a:rPr b="1">
                <a:solidFill>
                  <a:srgbClr val="3366FF"/>
                </a:solidFill>
              </a:rPr>
              <a:t>TLBs</a:t>
            </a:r>
            <a:r>
              <a:t>)</a:t>
            </a:r>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Shape 238"/>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37</a:t>
            </a:fld>
            <a:endParaRPr/>
          </a:p>
        </p:txBody>
      </p:sp>
      <p:sp>
        <p:nvSpPr>
          <p:cNvPr id="239" name="Shape 239"/>
          <p:cNvSpPr>
            <a:spLocks noGrp="1"/>
          </p:cNvSpPr>
          <p:nvPr>
            <p:ph type="title" idx="4294967295"/>
          </p:nvPr>
        </p:nvSpPr>
        <p:spPr>
          <a:xfrm>
            <a:off x="2579688" y="166688"/>
            <a:ext cx="8229601"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Implementation of Page Table (Cont.)</a:t>
            </a:r>
          </a:p>
        </p:txBody>
      </p:sp>
      <p:sp>
        <p:nvSpPr>
          <p:cNvPr id="240" name="Shape 240"/>
          <p:cNvSpPr>
            <a:spLocks noGrp="1"/>
          </p:cNvSpPr>
          <p:nvPr>
            <p:ph type="body" idx="4294967295"/>
          </p:nvPr>
        </p:nvSpPr>
        <p:spPr>
          <a:xfrm>
            <a:off x="2397126" y="1146175"/>
            <a:ext cx="6924675" cy="4686300"/>
          </a:xfrm>
          <a:prstGeom prst="rect">
            <a:avLst/>
          </a:prstGeom>
          <a:extLst>
            <a:ext uri="{C572A759-6A51-4108-AA02-DFA0A04FC94B}">
              <ma14:wrappingTextBoxFlag xmlns="" xmlns:ma14="http://schemas.microsoft.com/office/mac/drawingml/2011/main" val="1"/>
            </a:ext>
          </a:extLst>
        </p:spPr>
        <p:txBody>
          <a:bodyPr>
            <a:normAutofit lnSpcReduction="10000"/>
          </a:bodyPr>
          <a:lstStyle/>
          <a:p>
            <a:pPr>
              <a:buChar char=""/>
            </a:pPr>
            <a:r>
              <a:rPr dirty="0"/>
              <a:t>Some TLBs</a:t>
            </a:r>
            <a:r>
              <a:rPr lang="en-US" dirty="0"/>
              <a:t>(</a:t>
            </a:r>
            <a:r>
              <a:rPr lang="en-GB" dirty="0"/>
              <a:t>translation look-aside buffers</a:t>
            </a:r>
            <a:r>
              <a:rPr lang="en-US" dirty="0"/>
              <a:t>)</a:t>
            </a:r>
            <a:r>
              <a:rPr dirty="0"/>
              <a:t> store</a:t>
            </a:r>
            <a:r>
              <a:rPr b="1" dirty="0"/>
              <a:t> </a:t>
            </a:r>
            <a:r>
              <a:rPr b="1" dirty="0">
                <a:solidFill>
                  <a:srgbClr val="3366FF"/>
                </a:solidFill>
              </a:rPr>
              <a:t>address-space identifiers </a:t>
            </a:r>
            <a:r>
              <a:rPr dirty="0"/>
              <a:t>(</a:t>
            </a:r>
            <a:r>
              <a:rPr b="1" dirty="0">
                <a:solidFill>
                  <a:srgbClr val="3366FF"/>
                </a:solidFill>
              </a:rPr>
              <a:t>ASIDs</a:t>
            </a:r>
            <a:r>
              <a:rPr dirty="0"/>
              <a:t>)</a:t>
            </a:r>
            <a:r>
              <a:rPr b="1" dirty="0">
                <a:solidFill>
                  <a:srgbClr val="3366FF"/>
                </a:solidFill>
              </a:rPr>
              <a:t> </a:t>
            </a:r>
            <a:r>
              <a:rPr dirty="0"/>
              <a:t>in each TLB entry – uniquely identifies each process to provide address-space protection for that process</a:t>
            </a:r>
          </a:p>
          <a:p>
            <a:pPr lvl="1">
              <a:spcBef>
                <a:spcPts val="0"/>
              </a:spcBef>
              <a:buClr>
                <a:srgbClr val="CC6600"/>
              </a:buClr>
            </a:pPr>
            <a:r>
              <a:rPr dirty="0"/>
              <a:t>Otherwise need to flush at every context switch</a:t>
            </a:r>
          </a:p>
          <a:p>
            <a:pPr>
              <a:buChar char=""/>
            </a:pPr>
            <a:r>
              <a:rPr dirty="0"/>
              <a:t>TLBs typically small (64 to 1,024 entries)</a:t>
            </a:r>
          </a:p>
          <a:p>
            <a:pPr>
              <a:buChar char=""/>
            </a:pPr>
            <a:r>
              <a:rPr dirty="0"/>
              <a:t>On a TLB miss, value is loaded into the TLB for faster access next time</a:t>
            </a:r>
          </a:p>
          <a:p>
            <a:pPr lvl="1">
              <a:spcBef>
                <a:spcPts val="0"/>
              </a:spcBef>
              <a:buClr>
                <a:srgbClr val="CC6600"/>
              </a:buClr>
            </a:pPr>
            <a:r>
              <a:rPr dirty="0"/>
              <a:t>Replacement policies must be considered</a:t>
            </a:r>
          </a:p>
          <a:p>
            <a:pPr lvl="1">
              <a:spcBef>
                <a:spcPts val="0"/>
              </a:spcBef>
              <a:buClr>
                <a:srgbClr val="CC6600"/>
              </a:buClr>
            </a:pPr>
            <a:r>
              <a:rPr dirty="0"/>
              <a:t>Some entries can be</a:t>
            </a:r>
            <a:r>
              <a:rPr b="1" dirty="0">
                <a:solidFill>
                  <a:srgbClr val="3366FF"/>
                </a:solidFill>
              </a:rPr>
              <a:t> wired down </a:t>
            </a:r>
            <a:r>
              <a:rPr dirty="0"/>
              <a:t>for permanent fast access</a:t>
            </a: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Shape 242"/>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38</a:t>
            </a:fld>
            <a:endParaRPr/>
          </a:p>
        </p:txBody>
      </p:sp>
      <p:sp>
        <p:nvSpPr>
          <p:cNvPr id="243" name="Shape 243"/>
          <p:cNvSpPr>
            <a:spLocks noGrp="1"/>
          </p:cNvSpPr>
          <p:nvPr>
            <p:ph type="title" idx="4294967295"/>
          </p:nvPr>
        </p:nvSpPr>
        <p:spPr>
          <a:xfrm>
            <a:off x="1981200" y="166688"/>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Associative Memory</a:t>
            </a:r>
          </a:p>
        </p:txBody>
      </p:sp>
      <p:sp>
        <p:nvSpPr>
          <p:cNvPr id="244" name="Shape 244"/>
          <p:cNvSpPr>
            <a:spLocks noGrp="1"/>
          </p:cNvSpPr>
          <p:nvPr>
            <p:ph type="body" idx="4294967295"/>
          </p:nvPr>
        </p:nvSpPr>
        <p:spPr>
          <a:xfrm>
            <a:off x="2427288" y="1211263"/>
            <a:ext cx="7351713" cy="4483101"/>
          </a:xfrm>
          <a:prstGeom prst="rect">
            <a:avLst/>
          </a:prstGeom>
          <a:extLst>
            <a:ext uri="{C572A759-6A51-4108-AA02-DFA0A04FC94B}">
              <ma14:wrappingTextBoxFlag xmlns="" xmlns:ma14="http://schemas.microsoft.com/office/mac/drawingml/2011/main" val="1"/>
            </a:ext>
          </a:extLst>
        </p:spPr>
        <p:txBody>
          <a:bodyPr>
            <a:normAutofit/>
          </a:bodyPr>
          <a:lstStyle/>
          <a:p>
            <a:pPr>
              <a:buChar char=""/>
            </a:pPr>
            <a:r>
              <a:t>Associative memory – parallel search </a:t>
            </a:r>
          </a:p>
          <a:p>
            <a:pPr>
              <a:buChar char=""/>
            </a:pPr>
            <a:endParaRPr/>
          </a:p>
          <a:p>
            <a:pPr>
              <a:buChar char=""/>
            </a:pPr>
            <a:endParaRPr/>
          </a:p>
          <a:p>
            <a:pPr>
              <a:buChar char=""/>
            </a:pPr>
            <a:endParaRPr/>
          </a:p>
          <a:p>
            <a:pPr>
              <a:buChar char=""/>
            </a:pPr>
            <a:endParaRPr/>
          </a:p>
          <a:p>
            <a:pPr>
              <a:buSzTx/>
              <a:buNone/>
            </a:pPr>
            <a:endParaRPr/>
          </a:p>
          <a:p>
            <a:pPr>
              <a:buChar char=""/>
            </a:pPr>
            <a:r>
              <a:t>Address translation (p, d)</a:t>
            </a:r>
          </a:p>
          <a:p>
            <a:pPr marL="627062" lvl="1">
              <a:spcBef>
                <a:spcPts val="0"/>
              </a:spcBef>
              <a:buClr>
                <a:srgbClr val="CC6600"/>
              </a:buClr>
            </a:pPr>
            <a:r>
              <a:t>If p is in associative register, get frame # out</a:t>
            </a:r>
          </a:p>
          <a:p>
            <a:pPr marL="627062" lvl="1">
              <a:spcBef>
                <a:spcPts val="0"/>
              </a:spcBef>
              <a:buClr>
                <a:srgbClr val="CC6600"/>
              </a:buClr>
            </a:pPr>
            <a:r>
              <a:t>Otherwise get frame # from page table in memory</a:t>
            </a:r>
          </a:p>
        </p:txBody>
      </p:sp>
      <p:pic>
        <p:nvPicPr>
          <p:cNvPr id="245" name="image.png"/>
          <p:cNvPicPr>
            <a:picLocks noChangeAspect="1"/>
          </p:cNvPicPr>
          <p:nvPr/>
        </p:nvPicPr>
        <p:blipFill>
          <a:blip r:embed="rId2"/>
          <a:stretch>
            <a:fillRect/>
          </a:stretch>
        </p:blipFill>
        <p:spPr>
          <a:xfrm>
            <a:off x="3419476" y="1693862"/>
            <a:ext cx="2943225" cy="1590676"/>
          </a:xfrm>
          <a:prstGeom prst="rect">
            <a:avLst/>
          </a:prstGeom>
          <a:ln w="12700">
            <a:miter lim="400000"/>
          </a:ln>
        </p:spPr>
      </p:pic>
    </p:spTree>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Shape 247"/>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39</a:t>
            </a:fld>
            <a:endParaRPr/>
          </a:p>
        </p:txBody>
      </p:sp>
      <p:sp>
        <p:nvSpPr>
          <p:cNvPr id="248" name="Shape 248"/>
          <p:cNvSpPr>
            <a:spLocks noGrp="1"/>
          </p:cNvSpPr>
          <p:nvPr>
            <p:ph type="title" idx="4294967295"/>
          </p:nvPr>
        </p:nvSpPr>
        <p:spPr>
          <a:xfrm>
            <a:off x="2012950" y="182563"/>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Paging Hardware With TLB</a:t>
            </a:r>
          </a:p>
        </p:txBody>
      </p:sp>
      <p:pic>
        <p:nvPicPr>
          <p:cNvPr id="249" name="image.png"/>
          <p:cNvPicPr>
            <a:picLocks noChangeAspect="1"/>
          </p:cNvPicPr>
          <p:nvPr/>
        </p:nvPicPr>
        <p:blipFill>
          <a:blip r:embed="rId3"/>
          <a:stretch>
            <a:fillRect/>
          </a:stretch>
        </p:blipFill>
        <p:spPr>
          <a:xfrm>
            <a:off x="3305176" y="1284288"/>
            <a:ext cx="5637213" cy="4260851"/>
          </a:xfrm>
          <a:prstGeom prst="rect">
            <a:avLst/>
          </a:prstGeom>
          <a:ln w="12700">
            <a:miter lim="400000"/>
          </a:ln>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0770CA3-7648-A9A4-ACE9-8BB591FF9F0D}"/>
              </a:ext>
            </a:extLst>
          </p:cNvPr>
          <p:cNvSpPr>
            <a:spLocks/>
          </p:cNvSpPr>
          <p:nvPr/>
        </p:nvSpPr>
        <p:spPr>
          <a:xfrm>
            <a:off x="6172200" y="1825625"/>
            <a:ext cx="5181600" cy="4351338"/>
          </a:xfrm>
          <a:prstGeom prst="rect">
            <a:avLst/>
          </a:prstGeom>
        </p:spPr>
        <p:txBody>
          <a:bodyPr/>
          <a:lstStyle/>
          <a:p>
            <a:endParaRPr lang="en-US"/>
          </a:p>
        </p:txBody>
      </p:sp>
      <p:sp>
        <p:nvSpPr>
          <p:cNvPr id="3" name="Content Placeholder 2">
            <a:extLst>
              <a:ext uri="{FF2B5EF4-FFF2-40B4-BE49-F238E27FC236}">
                <a16:creationId xmlns:a16="http://schemas.microsoft.com/office/drawing/2014/main" id="{73A1B8F9-8E8E-45D3-18E2-DB4B21080A87}"/>
              </a:ext>
            </a:extLst>
          </p:cNvPr>
          <p:cNvSpPr>
            <a:spLocks/>
          </p:cNvSpPr>
          <p:nvPr/>
        </p:nvSpPr>
        <p:spPr>
          <a:xfrm>
            <a:off x="643467" y="469557"/>
            <a:ext cx="5334000" cy="5460236"/>
          </a:xfrm>
          <a:prstGeom prst="rect">
            <a:avLst/>
          </a:prstGeom>
        </p:spPr>
        <p:txBody>
          <a:bodyPr/>
          <a:lstStyle/>
          <a:p>
            <a:pPr algn="just" defTabSz="841248">
              <a:spcAft>
                <a:spcPts val="600"/>
              </a:spcAft>
            </a:pPr>
            <a:r>
              <a:rPr lang="en-US" sz="1656" kern="1200" dirty="0">
                <a:solidFill>
                  <a:schemeClr val="tx1"/>
                </a:solidFill>
                <a:latin typeface="+mn-lt"/>
                <a:ea typeface="+mn-ea"/>
                <a:cs typeface="+mn-cs"/>
              </a:rPr>
              <a:t>The base register holds the smallest legal physical memory address; the limit register specifies the size of the range. For example, if the base register holds 300040 and the limit register is 120900, then the program can legally access all addresses from 300040 through 420939 (inclusive).</a:t>
            </a:r>
            <a:endParaRPr lang="en-US" dirty="0"/>
          </a:p>
        </p:txBody>
      </p:sp>
      <p:pic>
        <p:nvPicPr>
          <p:cNvPr id="5" name="Picture 4">
            <a:extLst>
              <a:ext uri="{FF2B5EF4-FFF2-40B4-BE49-F238E27FC236}">
                <a16:creationId xmlns:a16="http://schemas.microsoft.com/office/drawing/2014/main" id="{BBD0EB5F-0C54-216D-A63A-EBF2DE10B858}"/>
              </a:ext>
            </a:extLst>
          </p:cNvPr>
          <p:cNvPicPr>
            <a:picLocks noChangeAspect="1"/>
          </p:cNvPicPr>
          <p:nvPr/>
        </p:nvPicPr>
        <p:blipFill>
          <a:blip r:embed="rId2"/>
          <a:stretch>
            <a:fillRect/>
          </a:stretch>
        </p:blipFill>
        <p:spPr>
          <a:xfrm>
            <a:off x="6706233" y="829351"/>
            <a:ext cx="5077079" cy="4114642"/>
          </a:xfrm>
          <a:prstGeom prst="rect">
            <a:avLst/>
          </a:prstGeom>
        </p:spPr>
      </p:pic>
    </p:spTree>
    <p:extLst>
      <p:ext uri="{BB962C8B-B14F-4D97-AF65-F5344CB8AC3E}">
        <p14:creationId xmlns:p14="http://schemas.microsoft.com/office/powerpoint/2010/main" val="38794870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2EB800-E533-017B-757E-55C331CC406F}"/>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F85551AD-5C52-6972-4EFB-A6CD9BFCC261}"/>
              </a:ext>
            </a:extLst>
          </p:cNvPr>
          <p:cNvSpPr>
            <a:spLocks noGrp="1"/>
          </p:cNvSpPr>
          <p:nvPr>
            <p:ph idx="1"/>
          </p:nvPr>
        </p:nvSpPr>
        <p:spPr/>
        <p:txBody>
          <a:bodyPr/>
          <a:lstStyle/>
          <a:p>
            <a:pPr algn="just"/>
            <a:r>
              <a:rPr lang="en-US" dirty="0"/>
              <a:t>There are two more schemes for organizing memory management: </a:t>
            </a:r>
            <a:r>
              <a:rPr lang="en-US" b="1" dirty="0"/>
              <a:t>segmented and segment-page</a:t>
            </a:r>
            <a:r>
              <a:rPr lang="en-US" dirty="0"/>
              <a:t>. Segments, unlike pages, can have a variable size. In a segmented organization, the virtual address is two-dimensional and consists of two fields - the segment number and the address within the segment.</a:t>
            </a:r>
            <a:endParaRPr lang="ru-RU" dirty="0"/>
          </a:p>
          <a:p>
            <a:pPr algn="just"/>
            <a:r>
              <a:rPr lang="en-US" dirty="0"/>
              <a:t>With a </a:t>
            </a:r>
            <a:r>
              <a:rPr lang="en-US" b="1" dirty="0"/>
              <a:t>segmented-page</a:t>
            </a:r>
            <a:r>
              <a:rPr lang="en-US" dirty="0"/>
              <a:t> memory organization, a two-level translation of the virtual address into the physical address is carried out. In this case, the logical address consists of three fields: the segment number of the logical memory, the page number within the segment, and the address on the page.</a:t>
            </a:r>
            <a:endParaRPr lang="ru-RU" dirty="0"/>
          </a:p>
        </p:txBody>
      </p:sp>
    </p:spTree>
    <p:extLst>
      <p:ext uri="{BB962C8B-B14F-4D97-AF65-F5344CB8AC3E}">
        <p14:creationId xmlns:p14="http://schemas.microsoft.com/office/powerpoint/2010/main" val="12026207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09121-7B5E-9136-F8EC-FFD3F40BED82}"/>
              </a:ext>
            </a:extLst>
          </p:cNvPr>
          <p:cNvSpPr>
            <a:spLocks noGrp="1"/>
          </p:cNvSpPr>
          <p:nvPr>
            <p:ph type="title"/>
          </p:nvPr>
        </p:nvSpPr>
        <p:spPr/>
        <p:txBody>
          <a:bodyPr/>
          <a:lstStyle/>
          <a:p>
            <a:r>
              <a:rPr lang="en-US" dirty="0"/>
              <a:t>Protection</a:t>
            </a:r>
          </a:p>
        </p:txBody>
      </p:sp>
      <p:sp>
        <p:nvSpPr>
          <p:cNvPr id="3" name="Content Placeholder 2">
            <a:extLst>
              <a:ext uri="{FF2B5EF4-FFF2-40B4-BE49-F238E27FC236}">
                <a16:creationId xmlns:a16="http://schemas.microsoft.com/office/drawing/2014/main" id="{7017592F-458F-50BB-F1F9-CA0117890B3E}"/>
              </a:ext>
            </a:extLst>
          </p:cNvPr>
          <p:cNvSpPr>
            <a:spLocks noGrp="1"/>
          </p:cNvSpPr>
          <p:nvPr>
            <p:ph idx="1"/>
          </p:nvPr>
        </p:nvSpPr>
        <p:spPr/>
        <p:txBody>
          <a:bodyPr/>
          <a:lstStyle/>
          <a:p>
            <a:pPr algn="just"/>
            <a:r>
              <a:rPr lang="en-US" dirty="0"/>
              <a:t>Memory protection in a paged environment is accomplished by protection bits associated with each frame. Normally, these bits are kept in the page table.</a:t>
            </a:r>
          </a:p>
          <a:p>
            <a:pPr algn="just"/>
            <a:r>
              <a:rPr lang="en-US" dirty="0"/>
              <a:t>One additional bit is generally attached to each entry in the page table: a valid–invalid bit. When this bit is set to valid, the associated page is in the process’s logical address space and is thus a legal (or valid) page. When the bit is set to invalid, the page is not in the process’s logical address space. Illegal addresses are trapped by use of the valid –invalid bit. The operating system sets this bit for each page to allow or disallow access to the page</a:t>
            </a:r>
          </a:p>
        </p:txBody>
      </p:sp>
    </p:spTree>
    <p:extLst>
      <p:ext uri="{BB962C8B-B14F-4D97-AF65-F5344CB8AC3E}">
        <p14:creationId xmlns:p14="http://schemas.microsoft.com/office/powerpoint/2010/main" val="35833291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Shape 255"/>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42</a:t>
            </a:fld>
            <a:endParaRPr/>
          </a:p>
        </p:txBody>
      </p:sp>
      <p:sp>
        <p:nvSpPr>
          <p:cNvPr id="256" name="Shape 256"/>
          <p:cNvSpPr>
            <a:spLocks noGrp="1"/>
          </p:cNvSpPr>
          <p:nvPr>
            <p:ph type="title" idx="4294967295"/>
          </p:nvPr>
        </p:nvSpPr>
        <p:spPr>
          <a:xfrm>
            <a:off x="1981200" y="182563"/>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Memory Protection</a:t>
            </a:r>
          </a:p>
        </p:txBody>
      </p:sp>
      <p:sp>
        <p:nvSpPr>
          <p:cNvPr id="257" name="Shape 257"/>
          <p:cNvSpPr>
            <a:spLocks noGrp="1"/>
          </p:cNvSpPr>
          <p:nvPr>
            <p:ph type="body" idx="4294967295"/>
          </p:nvPr>
        </p:nvSpPr>
        <p:spPr>
          <a:xfrm>
            <a:off x="2397126" y="1157287"/>
            <a:ext cx="6937375" cy="4468814"/>
          </a:xfrm>
          <a:prstGeom prst="rect">
            <a:avLst/>
          </a:prstGeom>
          <a:extLst>
            <a:ext uri="{C572A759-6A51-4108-AA02-DFA0A04FC94B}">
              <ma14:wrappingTextBoxFlag xmlns="" xmlns:ma14="http://schemas.microsoft.com/office/mac/drawingml/2011/main" val="1"/>
            </a:ext>
          </a:extLst>
        </p:spPr>
        <p:txBody>
          <a:bodyPr>
            <a:normAutofit fontScale="92500" lnSpcReduction="20000"/>
          </a:bodyPr>
          <a:lstStyle/>
          <a:p>
            <a:pPr>
              <a:buChar char=""/>
            </a:pPr>
            <a:r>
              <a:t>Memory protection implemented by associating protection bit with each frame to indicate if read-only or read-write access is allowed</a:t>
            </a:r>
          </a:p>
          <a:p>
            <a:pPr lvl="1">
              <a:spcBef>
                <a:spcPts val="0"/>
              </a:spcBef>
              <a:buClr>
                <a:srgbClr val="CC6600"/>
              </a:buClr>
            </a:pPr>
            <a:r>
              <a:t>Can also add more bits to indicate page execute-only, and so on</a:t>
            </a:r>
          </a:p>
          <a:p>
            <a:pPr>
              <a:buChar char=""/>
              <a:defRPr b="1">
                <a:solidFill>
                  <a:srgbClr val="3366FF"/>
                </a:solidFill>
              </a:defRPr>
            </a:pPr>
            <a:r>
              <a:t>Valid-invalid</a:t>
            </a:r>
            <a:r>
              <a:rPr b="0"/>
              <a:t> </a:t>
            </a:r>
            <a:r>
              <a:rPr b="0">
                <a:solidFill>
                  <a:srgbClr val="000000"/>
                </a:solidFill>
              </a:rPr>
              <a:t>bit attached to each entry in the page table:</a:t>
            </a:r>
          </a:p>
          <a:p>
            <a:pPr lvl="1">
              <a:spcBef>
                <a:spcPts val="0"/>
              </a:spcBef>
              <a:buClr>
                <a:srgbClr val="CC6600"/>
              </a:buClr>
            </a:pPr>
            <a:r>
              <a:t>“valid” indicates that the associated page is in the process’ logical address space, and is thus a legal page</a:t>
            </a:r>
          </a:p>
          <a:p>
            <a:pPr lvl="1">
              <a:spcBef>
                <a:spcPts val="0"/>
              </a:spcBef>
              <a:buClr>
                <a:srgbClr val="CC6600"/>
              </a:buClr>
            </a:pPr>
            <a:r>
              <a:t>“invalid” indicates that the page is not in the process’ logical address space</a:t>
            </a:r>
          </a:p>
          <a:p>
            <a:pPr lvl="1">
              <a:spcBef>
                <a:spcPts val="0"/>
              </a:spcBef>
              <a:buClr>
                <a:srgbClr val="CC6600"/>
              </a:buClr>
            </a:pPr>
            <a:r>
              <a:t>Or use </a:t>
            </a:r>
            <a:r>
              <a:rPr b="1">
                <a:solidFill>
                  <a:srgbClr val="3366FF"/>
                </a:solidFill>
              </a:rPr>
              <a:t>page-table length register </a:t>
            </a:r>
            <a:r>
              <a:t>(</a:t>
            </a:r>
            <a:r>
              <a:rPr b="1">
                <a:solidFill>
                  <a:srgbClr val="3366FF"/>
                </a:solidFill>
              </a:rPr>
              <a:t>PTLR</a:t>
            </a:r>
            <a:r>
              <a:t>)</a:t>
            </a:r>
          </a:p>
          <a:p>
            <a:pPr>
              <a:buChar char=""/>
            </a:pPr>
            <a:r>
              <a:t>Any violations result in a trap to the kernel</a:t>
            </a:r>
          </a:p>
        </p:txBody>
      </p:sp>
    </p:spTree>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Shape 271"/>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43</a:t>
            </a:fld>
            <a:endParaRPr/>
          </a:p>
        </p:txBody>
      </p:sp>
      <p:sp>
        <p:nvSpPr>
          <p:cNvPr id="272" name="Shape 272"/>
          <p:cNvSpPr>
            <a:spLocks noGrp="1"/>
          </p:cNvSpPr>
          <p:nvPr>
            <p:ph type="title" idx="4294967295"/>
          </p:nvPr>
        </p:nvSpPr>
        <p:spPr>
          <a:xfrm>
            <a:off x="2044700" y="182563"/>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Structure of the Page Table</a:t>
            </a:r>
          </a:p>
        </p:txBody>
      </p:sp>
      <p:sp>
        <p:nvSpPr>
          <p:cNvPr id="273" name="Shape 273"/>
          <p:cNvSpPr>
            <a:spLocks noGrp="1"/>
          </p:cNvSpPr>
          <p:nvPr>
            <p:ph type="body" idx="4294967295"/>
          </p:nvPr>
        </p:nvSpPr>
        <p:spPr>
          <a:xfrm>
            <a:off x="2381250" y="1141413"/>
            <a:ext cx="7119938" cy="4483101"/>
          </a:xfrm>
          <a:prstGeom prst="rect">
            <a:avLst/>
          </a:prstGeom>
          <a:extLst>
            <a:ext uri="{C572A759-6A51-4108-AA02-DFA0A04FC94B}">
              <ma14:wrappingTextBoxFlag xmlns="" xmlns:ma14="http://schemas.microsoft.com/office/mac/drawingml/2011/main" val="1"/>
            </a:ext>
          </a:extLst>
        </p:spPr>
        <p:txBody>
          <a:bodyPr>
            <a:normAutofit fontScale="92500" lnSpcReduction="10000"/>
          </a:bodyPr>
          <a:lstStyle/>
          <a:p>
            <a:pPr>
              <a:buChar char=""/>
            </a:pPr>
            <a:r>
              <a:t>Memory structures for paging can get huge using straight-forward methods</a:t>
            </a:r>
          </a:p>
          <a:p>
            <a:pPr lvl="1">
              <a:spcBef>
                <a:spcPts val="0"/>
              </a:spcBef>
              <a:buClr>
                <a:srgbClr val="CC6600"/>
              </a:buClr>
            </a:pPr>
            <a:r>
              <a:t>Consider a 32-bit logical address space as on modern computers</a:t>
            </a:r>
          </a:p>
          <a:p>
            <a:pPr lvl="1">
              <a:spcBef>
                <a:spcPts val="0"/>
              </a:spcBef>
              <a:buClr>
                <a:srgbClr val="CC6600"/>
              </a:buClr>
            </a:pPr>
            <a:r>
              <a:t>Page size of 4 KB (2</a:t>
            </a:r>
            <a:r>
              <a:rPr baseline="30000"/>
              <a:t>12</a:t>
            </a:r>
            <a:r>
              <a:t>)</a:t>
            </a:r>
          </a:p>
          <a:p>
            <a:pPr lvl="1">
              <a:spcBef>
                <a:spcPts val="0"/>
              </a:spcBef>
              <a:buClr>
                <a:srgbClr val="CC6600"/>
              </a:buClr>
            </a:pPr>
            <a:r>
              <a:t>Page table would have 1 million entries (2</a:t>
            </a:r>
            <a:r>
              <a:rPr baseline="30000"/>
              <a:t>32</a:t>
            </a:r>
            <a:r>
              <a:t> / 2</a:t>
            </a:r>
            <a:r>
              <a:rPr baseline="30000"/>
              <a:t>12</a:t>
            </a:r>
            <a:r>
              <a:t>)</a:t>
            </a:r>
          </a:p>
          <a:p>
            <a:pPr lvl="1">
              <a:spcBef>
                <a:spcPts val="0"/>
              </a:spcBef>
              <a:buClr>
                <a:srgbClr val="CC6600"/>
              </a:buClr>
            </a:pPr>
            <a:r>
              <a:t>If each entry is 4 bytes -&gt; 4 MB of physical address space / memory for page table alone</a:t>
            </a:r>
          </a:p>
          <a:p>
            <a:pPr lvl="2">
              <a:spcBef>
                <a:spcPts val="0"/>
              </a:spcBef>
              <a:buClr>
                <a:srgbClr val="009900"/>
              </a:buClr>
              <a:buFont typeface="Webdings"/>
            </a:pPr>
            <a:r>
              <a:t>That amount of memory used to cost a lot</a:t>
            </a:r>
          </a:p>
          <a:p>
            <a:pPr lvl="2">
              <a:spcBef>
                <a:spcPts val="0"/>
              </a:spcBef>
              <a:buClr>
                <a:srgbClr val="009900"/>
              </a:buClr>
              <a:buFont typeface="Webdings"/>
            </a:pPr>
            <a:r>
              <a:t>Don’t want to allocate that contiguously in main memory</a:t>
            </a:r>
          </a:p>
          <a:p>
            <a:pPr>
              <a:buChar char=""/>
            </a:pPr>
            <a:r>
              <a:t>Hierarchical Paging</a:t>
            </a:r>
          </a:p>
          <a:p>
            <a:pPr>
              <a:buChar char=""/>
            </a:pPr>
            <a:r>
              <a:t>Hashed Page Tables</a:t>
            </a:r>
          </a:p>
          <a:p>
            <a:pPr>
              <a:buChar char=""/>
            </a:pPr>
            <a:r>
              <a:t>Inverted Page Tables</a:t>
            </a:r>
          </a:p>
        </p:txBody>
      </p:sp>
    </p:spTree>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Shape 275"/>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44</a:t>
            </a:fld>
            <a:endParaRPr/>
          </a:p>
        </p:txBody>
      </p:sp>
      <p:sp>
        <p:nvSpPr>
          <p:cNvPr id="276" name="Shape 276"/>
          <p:cNvSpPr>
            <a:spLocks noGrp="1"/>
          </p:cNvSpPr>
          <p:nvPr>
            <p:ph type="title" idx="4294967295"/>
          </p:nvPr>
        </p:nvSpPr>
        <p:spPr>
          <a:xfrm>
            <a:off x="1997075" y="166688"/>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Hierarchical Page Tables</a:t>
            </a:r>
          </a:p>
        </p:txBody>
      </p:sp>
      <p:sp>
        <p:nvSpPr>
          <p:cNvPr id="277" name="Shape 277"/>
          <p:cNvSpPr>
            <a:spLocks noGrp="1"/>
          </p:cNvSpPr>
          <p:nvPr>
            <p:ph type="body" idx="4294967295"/>
          </p:nvPr>
        </p:nvSpPr>
        <p:spPr>
          <a:xfrm>
            <a:off x="2427287" y="1189038"/>
            <a:ext cx="5980114" cy="4483101"/>
          </a:xfrm>
          <a:prstGeom prst="rect">
            <a:avLst/>
          </a:prstGeom>
          <a:extLst>
            <a:ext uri="{C572A759-6A51-4108-AA02-DFA0A04FC94B}">
              <ma14:wrappingTextBoxFlag xmlns="" xmlns:ma14="http://schemas.microsoft.com/office/mac/drawingml/2011/main" val="1"/>
            </a:ext>
          </a:extLst>
        </p:spPr>
        <p:txBody>
          <a:bodyPr>
            <a:normAutofit/>
          </a:bodyPr>
          <a:lstStyle/>
          <a:p>
            <a:pPr>
              <a:buChar char=""/>
            </a:pPr>
            <a:r>
              <a:t>Break up the logical address space into multiple page tables</a:t>
            </a:r>
          </a:p>
          <a:p>
            <a:pPr>
              <a:buChar char=""/>
            </a:pPr>
            <a:r>
              <a:t>A simple technique is a two-level page table</a:t>
            </a:r>
          </a:p>
          <a:p>
            <a:pPr>
              <a:buChar char=""/>
            </a:pPr>
            <a:r>
              <a:t>We then page the page table</a:t>
            </a:r>
          </a:p>
        </p:txBody>
      </p:sp>
    </p:spTree>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6AFF3-4FFC-207D-4BE1-3A5B9112C16E}"/>
              </a:ext>
            </a:extLst>
          </p:cNvPr>
          <p:cNvSpPr>
            <a:spLocks noGrp="1"/>
          </p:cNvSpPr>
          <p:nvPr>
            <p:ph type="title"/>
          </p:nvPr>
        </p:nvSpPr>
        <p:spPr>
          <a:xfrm>
            <a:off x="876693" y="741391"/>
            <a:ext cx="4597747" cy="1616203"/>
          </a:xfrm>
        </p:spPr>
        <p:txBody>
          <a:bodyPr anchor="b">
            <a:normAutofit/>
          </a:bodyPr>
          <a:lstStyle/>
          <a:p>
            <a:r>
              <a:rPr lang="en-US" sz="3200" dirty="0"/>
              <a:t>Hashed Page Tables</a:t>
            </a:r>
          </a:p>
        </p:txBody>
      </p:sp>
      <p:sp>
        <p:nvSpPr>
          <p:cNvPr id="3" name="Content Placeholder 2">
            <a:extLst>
              <a:ext uri="{FF2B5EF4-FFF2-40B4-BE49-F238E27FC236}">
                <a16:creationId xmlns:a16="http://schemas.microsoft.com/office/drawing/2014/main" id="{F65481B9-9511-847E-468B-66007301766D}"/>
              </a:ext>
            </a:extLst>
          </p:cNvPr>
          <p:cNvSpPr>
            <a:spLocks noGrp="1"/>
          </p:cNvSpPr>
          <p:nvPr>
            <p:ph idx="1"/>
          </p:nvPr>
        </p:nvSpPr>
        <p:spPr>
          <a:xfrm>
            <a:off x="135924" y="2533475"/>
            <a:ext cx="6138075" cy="3583133"/>
          </a:xfrm>
        </p:spPr>
        <p:txBody>
          <a:bodyPr anchor="t">
            <a:normAutofit/>
          </a:bodyPr>
          <a:lstStyle/>
          <a:p>
            <a:pPr algn="just"/>
            <a:r>
              <a:rPr lang="en-US" sz="1600" dirty="0"/>
              <a:t> Each element consists of three fields: (1) the virtual page number, (2) the value of the mapped page frame, and (3) a pointer to the next element in the linked list. The algorithm works as follows: The virtual page number in the virtual address is hashed into the hash table. The virtual page number is compared with field 1 in the first element in the linked list. If there is a match, the corresponding page frame (field 2) is used to form the desired physical address. If there is no match, subsequent entries in the linked list are searched for a matching virtual page number. This scheme is shown in Figure 9.17</a:t>
            </a:r>
          </a:p>
        </p:txBody>
      </p:sp>
      <p:pic>
        <p:nvPicPr>
          <p:cNvPr id="5" name="Picture 4">
            <a:extLst>
              <a:ext uri="{FF2B5EF4-FFF2-40B4-BE49-F238E27FC236}">
                <a16:creationId xmlns:a16="http://schemas.microsoft.com/office/drawing/2014/main" id="{19DBFE42-2D57-BA81-9915-F07CC9C16F05}"/>
              </a:ext>
            </a:extLst>
          </p:cNvPr>
          <p:cNvPicPr>
            <a:picLocks noChangeAspect="1"/>
          </p:cNvPicPr>
          <p:nvPr/>
        </p:nvPicPr>
        <p:blipFill>
          <a:blip r:embed="rId2"/>
          <a:stretch>
            <a:fillRect/>
          </a:stretch>
        </p:blipFill>
        <p:spPr>
          <a:xfrm>
            <a:off x="6096001" y="1722603"/>
            <a:ext cx="5319062" cy="3337711"/>
          </a:xfrm>
          <a:prstGeom prst="rect">
            <a:avLst/>
          </a:prstGeom>
        </p:spPr>
      </p:pic>
      <p:grpSp>
        <p:nvGrpSpPr>
          <p:cNvPr id="10" name="Group 9">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1" name="Rectangle 10">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312958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8BF21-91FF-FE35-256A-14F4AF110231}"/>
              </a:ext>
            </a:extLst>
          </p:cNvPr>
          <p:cNvSpPr>
            <a:spLocks noGrp="1"/>
          </p:cNvSpPr>
          <p:nvPr>
            <p:ph type="title"/>
          </p:nvPr>
        </p:nvSpPr>
        <p:spPr>
          <a:xfrm>
            <a:off x="876693" y="741391"/>
            <a:ext cx="4597747" cy="1616203"/>
          </a:xfrm>
        </p:spPr>
        <p:txBody>
          <a:bodyPr anchor="b">
            <a:normAutofit/>
          </a:bodyPr>
          <a:lstStyle/>
          <a:p>
            <a:r>
              <a:rPr lang="en-US" sz="3200"/>
              <a:t>Inverted Page Tables</a:t>
            </a:r>
          </a:p>
        </p:txBody>
      </p:sp>
      <p:sp>
        <p:nvSpPr>
          <p:cNvPr id="3" name="Content Placeholder 2">
            <a:extLst>
              <a:ext uri="{FF2B5EF4-FFF2-40B4-BE49-F238E27FC236}">
                <a16:creationId xmlns:a16="http://schemas.microsoft.com/office/drawing/2014/main" id="{D05F0AAC-73E8-FBA2-3526-38AB40A8DBA3}"/>
              </a:ext>
            </a:extLst>
          </p:cNvPr>
          <p:cNvSpPr>
            <a:spLocks noGrp="1"/>
          </p:cNvSpPr>
          <p:nvPr>
            <p:ph idx="1"/>
          </p:nvPr>
        </p:nvSpPr>
        <p:spPr>
          <a:xfrm>
            <a:off x="876693" y="2533476"/>
            <a:ext cx="5319062" cy="3447832"/>
          </a:xfrm>
        </p:spPr>
        <p:txBody>
          <a:bodyPr anchor="t">
            <a:normAutofit/>
          </a:bodyPr>
          <a:lstStyle/>
          <a:p>
            <a:r>
              <a:rPr lang="en-US" sz="2000" dirty="0"/>
              <a:t>An inverted page table has one entry for each real page (or frame) of memory. Each entry consists of the virtual address of the page stored in that real memory location, with information about the process that owns the page. Thus, only one page table is in the system, and it has only one entry for each page of physical memory. Figure 9.18 shows the operation of an inverted page table</a:t>
            </a:r>
          </a:p>
        </p:txBody>
      </p:sp>
      <p:pic>
        <p:nvPicPr>
          <p:cNvPr id="5" name="Picture 4">
            <a:extLst>
              <a:ext uri="{FF2B5EF4-FFF2-40B4-BE49-F238E27FC236}">
                <a16:creationId xmlns:a16="http://schemas.microsoft.com/office/drawing/2014/main" id="{9F3B62F4-FD27-449D-7389-490CB65FF266}"/>
              </a:ext>
            </a:extLst>
          </p:cNvPr>
          <p:cNvPicPr>
            <a:picLocks noChangeAspect="1"/>
          </p:cNvPicPr>
          <p:nvPr/>
        </p:nvPicPr>
        <p:blipFill>
          <a:blip r:embed="rId2"/>
          <a:stretch>
            <a:fillRect/>
          </a:stretch>
        </p:blipFill>
        <p:spPr>
          <a:xfrm>
            <a:off x="6096001" y="1509841"/>
            <a:ext cx="5319062" cy="3763235"/>
          </a:xfrm>
          <a:prstGeom prst="rect">
            <a:avLst/>
          </a:prstGeom>
        </p:spPr>
      </p:pic>
      <p:grpSp>
        <p:nvGrpSpPr>
          <p:cNvPr id="10" name="Group 9">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1" name="Rectangle 10">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80438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511BCD-BE59-D41A-EC44-B58289B868B8}"/>
              </a:ext>
            </a:extLst>
          </p:cNvPr>
          <p:cNvSpPr>
            <a:spLocks noGrp="1"/>
          </p:cNvSpPr>
          <p:nvPr>
            <p:ph sz="half" idx="1"/>
          </p:nvPr>
        </p:nvSpPr>
        <p:spPr>
          <a:xfrm>
            <a:off x="197708" y="716692"/>
            <a:ext cx="4880919" cy="5264616"/>
          </a:xfrm>
        </p:spPr>
        <p:txBody>
          <a:bodyPr vert="horz" lIns="91440" tIns="45720" rIns="91440" bIns="45720" rtlCol="0" anchor="t">
            <a:normAutofit/>
          </a:bodyPr>
          <a:lstStyle/>
          <a:p>
            <a:pPr algn="just"/>
            <a:r>
              <a:rPr lang="en-US" sz="1800" dirty="0"/>
              <a:t>This scheme prevents a user program from (accidentally or deliberately) modifying the code or data structures of either the operating system or other users. The base and limit registers can be loaded only by the operating system, which uses a special privileged instruction. Since privileged instructions can be executed only in kernel mode, and since only the operating system executes in kernel mode, only the operating system can load the base and limit registers. This scheme allows the operating system to change the value of the registers but prevents user programs from changing the registers’ contents.</a:t>
            </a:r>
          </a:p>
        </p:txBody>
      </p:sp>
      <p:pic>
        <p:nvPicPr>
          <p:cNvPr id="6" name="Content Placeholder 5">
            <a:extLst>
              <a:ext uri="{FF2B5EF4-FFF2-40B4-BE49-F238E27FC236}">
                <a16:creationId xmlns:a16="http://schemas.microsoft.com/office/drawing/2014/main" id="{6853A839-CC6D-FB14-CC5F-5C43F74F949B}"/>
              </a:ext>
            </a:extLst>
          </p:cNvPr>
          <p:cNvPicPr>
            <a:picLocks noGrp="1" noChangeAspect="1"/>
          </p:cNvPicPr>
          <p:nvPr>
            <p:ph sz="half" idx="2"/>
          </p:nvPr>
        </p:nvPicPr>
        <p:blipFill>
          <a:blip r:embed="rId2"/>
          <a:stretch>
            <a:fillRect/>
          </a:stretch>
        </p:blipFill>
        <p:spPr>
          <a:xfrm>
            <a:off x="4987672" y="1660612"/>
            <a:ext cx="6389346" cy="3546086"/>
          </a:xfrm>
          <a:prstGeom prst="rect">
            <a:avLst/>
          </a:prstGeom>
        </p:spPr>
      </p:pic>
      <p:grpSp>
        <p:nvGrpSpPr>
          <p:cNvPr id="11" name="Group 10">
            <a:extLst>
              <a:ext uri="{FF2B5EF4-FFF2-40B4-BE49-F238E27FC236}">
                <a16:creationId xmlns:a16="http://schemas.microsoft.com/office/drawing/2014/main" id="{6258F736-B256-8039-9DC6-F4E49A5C5A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2068638" y="0"/>
            <a:ext cx="123362" cy="6858000"/>
            <a:chOff x="12068638" y="0"/>
            <a:chExt cx="123362" cy="6858000"/>
          </a:xfrm>
        </p:grpSpPr>
        <p:sp>
          <p:nvSpPr>
            <p:cNvPr id="12" name="Rectangle 11">
              <a:extLst>
                <a:ext uri="{FF2B5EF4-FFF2-40B4-BE49-F238E27FC236}">
                  <a16:creationId xmlns:a16="http://schemas.microsoft.com/office/drawing/2014/main" id="{10B4520A-996E-330C-99DA-69CA4D89E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C8FA945-E356-695F-18D6-CAD4EF34F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07318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E2AEEA1-8944-6138-BED4-639EDE3B1C25}"/>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5EF9BBAE-FC55-73E4-53AB-9A55A87FCC41}"/>
              </a:ext>
            </a:extLst>
          </p:cNvPr>
          <p:cNvSpPr>
            <a:spLocks noGrp="1"/>
          </p:cNvSpPr>
          <p:nvPr>
            <p:ph idx="1"/>
          </p:nvPr>
        </p:nvSpPr>
        <p:spPr/>
        <p:txBody>
          <a:bodyPr>
            <a:normAutofit/>
          </a:bodyPr>
          <a:lstStyle/>
          <a:p>
            <a:r>
              <a:rPr lang="en-US" dirty="0"/>
              <a:t>Most systems allow a user process to reside in any part of the physical memory. Thus, although the address space of the computer may start at 00000, the first address of the user process need not be 00000.</a:t>
            </a:r>
          </a:p>
          <a:p>
            <a:r>
              <a:rPr lang="en-US" dirty="0"/>
              <a:t>Classically, the binding of instructions and data to memory addresses can be done at any step along the way: </a:t>
            </a:r>
          </a:p>
          <a:p>
            <a:r>
              <a:rPr lang="en-US" dirty="0"/>
              <a:t>• </a:t>
            </a:r>
            <a:r>
              <a:rPr lang="en-US" b="1" dirty="0"/>
              <a:t>Compile time</a:t>
            </a:r>
            <a:r>
              <a:rPr lang="en-US" dirty="0"/>
              <a:t>. </a:t>
            </a:r>
            <a:endParaRPr lang="ru-RU" dirty="0"/>
          </a:p>
          <a:p>
            <a:r>
              <a:rPr lang="en-US" b="1" dirty="0"/>
              <a:t>Load time</a:t>
            </a:r>
            <a:r>
              <a:rPr lang="en-US" dirty="0"/>
              <a:t>. </a:t>
            </a:r>
          </a:p>
          <a:p>
            <a:r>
              <a:rPr lang="en-US" dirty="0"/>
              <a:t>• </a:t>
            </a:r>
            <a:r>
              <a:rPr lang="en-US" b="1" dirty="0"/>
              <a:t>Execution time</a:t>
            </a:r>
            <a:endParaRPr lang="en-US" dirty="0"/>
          </a:p>
        </p:txBody>
      </p:sp>
    </p:spTree>
    <p:extLst>
      <p:ext uri="{BB962C8B-B14F-4D97-AF65-F5344CB8AC3E}">
        <p14:creationId xmlns:p14="http://schemas.microsoft.com/office/powerpoint/2010/main" val="2103777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AA42E35-E5BA-3238-A372-E4DE1ED00C6C}"/>
              </a:ext>
            </a:extLst>
          </p:cNvPr>
          <p:cNvSpPr>
            <a:spLocks noGrp="1" noChangeArrowheads="1"/>
          </p:cNvSpPr>
          <p:nvPr>
            <p:ph type="title"/>
          </p:nvPr>
        </p:nvSpPr>
        <p:spPr>
          <a:xfrm>
            <a:off x="2900363" y="198438"/>
            <a:ext cx="7548562" cy="576262"/>
          </a:xfrm>
        </p:spPr>
        <p:txBody>
          <a:bodyPr>
            <a:normAutofit fontScale="90000"/>
          </a:bodyPr>
          <a:lstStyle/>
          <a:p>
            <a:pPr eaLnBrk="1" hangingPunct="1"/>
            <a:r>
              <a:rPr lang="en-US" altLang="en-US"/>
              <a:t>Logical vs. Physical Address Space</a:t>
            </a:r>
          </a:p>
        </p:txBody>
      </p:sp>
      <p:sp>
        <p:nvSpPr>
          <p:cNvPr id="12291" name="Rectangle 3">
            <a:extLst>
              <a:ext uri="{FF2B5EF4-FFF2-40B4-BE49-F238E27FC236}">
                <a16:creationId xmlns:a16="http://schemas.microsoft.com/office/drawing/2014/main" id="{41CC2243-3446-9962-E342-81C706184139}"/>
              </a:ext>
            </a:extLst>
          </p:cNvPr>
          <p:cNvSpPr>
            <a:spLocks noGrp="1" noChangeArrowheads="1"/>
          </p:cNvSpPr>
          <p:nvPr>
            <p:ph type="body" idx="1"/>
          </p:nvPr>
        </p:nvSpPr>
        <p:spPr>
          <a:xfrm>
            <a:off x="2397126" y="1236663"/>
            <a:ext cx="7127875" cy="4468812"/>
          </a:xfrm>
        </p:spPr>
        <p:txBody>
          <a:bodyPr>
            <a:normAutofit fontScale="92500" lnSpcReduction="10000"/>
          </a:bodyPr>
          <a:lstStyle/>
          <a:p>
            <a:pPr lvl="1"/>
            <a:r>
              <a:rPr lang="en-US" altLang="en-US" b="1" dirty="0">
                <a:solidFill>
                  <a:srgbClr val="3366FF"/>
                </a:solidFill>
              </a:rPr>
              <a:t>Logical address</a:t>
            </a:r>
            <a:r>
              <a:rPr lang="en-US" altLang="en-US" dirty="0">
                <a:solidFill>
                  <a:srgbClr val="3366FF"/>
                </a:solidFill>
              </a:rPr>
              <a:t> </a:t>
            </a:r>
            <a:r>
              <a:rPr lang="en-US" altLang="en-US" dirty="0"/>
              <a:t>– generated by the CPU; also referred to as </a:t>
            </a:r>
            <a:r>
              <a:rPr lang="en-US" altLang="en-US" b="1" dirty="0">
                <a:solidFill>
                  <a:srgbClr val="3366FF"/>
                </a:solidFill>
              </a:rPr>
              <a:t>virtual address</a:t>
            </a:r>
          </a:p>
          <a:p>
            <a:pPr lvl="1"/>
            <a:r>
              <a:rPr lang="en-US" altLang="en-US" b="1" dirty="0">
                <a:solidFill>
                  <a:srgbClr val="3366FF"/>
                </a:solidFill>
              </a:rPr>
              <a:t>Physical address</a:t>
            </a:r>
            <a:r>
              <a:rPr lang="en-US" altLang="en-US" dirty="0">
                <a:solidFill>
                  <a:srgbClr val="3366FF"/>
                </a:solidFill>
              </a:rPr>
              <a:t> </a:t>
            </a:r>
            <a:r>
              <a:rPr lang="en-US" altLang="en-US" dirty="0"/>
              <a:t>– address seen by the memory unit</a:t>
            </a:r>
          </a:p>
          <a:p>
            <a:r>
              <a:rPr lang="en-US" altLang="en-US" dirty="0"/>
              <a:t>Logical and physical addresses are the same in compile-time and load-time address-binding schemes; logical (virtual) and physical addresses differ in execution-time address-binding scheme</a:t>
            </a:r>
          </a:p>
          <a:p>
            <a:r>
              <a:rPr lang="en-US" altLang="en-US" b="1" dirty="0">
                <a:solidFill>
                  <a:srgbClr val="3366FF"/>
                </a:solidFill>
              </a:rPr>
              <a:t>Logical address space </a:t>
            </a:r>
            <a:r>
              <a:rPr lang="en-US" altLang="en-US" dirty="0"/>
              <a:t>is the set of all logical addresses generated by a program</a:t>
            </a:r>
          </a:p>
          <a:p>
            <a:r>
              <a:rPr lang="en-US" altLang="en-US" b="1" dirty="0">
                <a:solidFill>
                  <a:srgbClr val="3366FF"/>
                </a:solidFill>
              </a:rPr>
              <a:t>Physical address space </a:t>
            </a:r>
            <a:r>
              <a:rPr lang="en-US" altLang="en-US" dirty="0"/>
              <a:t>is the set of all physical addresses generated by a program</a:t>
            </a:r>
          </a:p>
          <a:p>
            <a:endParaRPr lang="en-US" altLang="en-US" dirty="0"/>
          </a:p>
          <a:p>
            <a:endParaRPr lang="en-US"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ACC1F21-E427-0758-BC7F-242CC7143B5C}"/>
              </a:ext>
            </a:extLst>
          </p:cNvPr>
          <p:cNvSpPr>
            <a:spLocks/>
          </p:cNvSpPr>
          <p:nvPr/>
        </p:nvSpPr>
        <p:spPr>
          <a:xfrm>
            <a:off x="6172200" y="1825625"/>
            <a:ext cx="5181600" cy="4351338"/>
          </a:xfrm>
          <a:prstGeom prst="rect">
            <a:avLst/>
          </a:prstGeom>
        </p:spPr>
        <p:txBody>
          <a:bodyPr>
            <a:normAutofit/>
          </a:bodyPr>
          <a:lstStyle/>
          <a:p>
            <a:endParaRPr lang="en-US"/>
          </a:p>
        </p:txBody>
      </p:sp>
      <p:sp>
        <p:nvSpPr>
          <p:cNvPr id="3" name="Content Placeholder 2">
            <a:extLst>
              <a:ext uri="{FF2B5EF4-FFF2-40B4-BE49-F238E27FC236}">
                <a16:creationId xmlns:a16="http://schemas.microsoft.com/office/drawing/2014/main" id="{E1C8DF07-B554-0298-47DC-3395DE783619}"/>
              </a:ext>
            </a:extLst>
          </p:cNvPr>
          <p:cNvSpPr>
            <a:spLocks/>
          </p:cNvSpPr>
          <p:nvPr/>
        </p:nvSpPr>
        <p:spPr>
          <a:xfrm>
            <a:off x="643467" y="1464290"/>
            <a:ext cx="4898630" cy="3929419"/>
          </a:xfrm>
          <a:prstGeom prst="rect">
            <a:avLst/>
          </a:prstGeom>
        </p:spPr>
        <p:txBody>
          <a:bodyPr>
            <a:normAutofit/>
          </a:bodyPr>
          <a:lstStyle/>
          <a:p>
            <a:pPr defTabSz="822960">
              <a:spcAft>
                <a:spcPts val="600"/>
              </a:spcAft>
            </a:pPr>
            <a:r>
              <a:rPr lang="en-US" sz="1620" kern="1200">
                <a:solidFill>
                  <a:schemeClr val="tx1"/>
                </a:solidFill>
                <a:latin typeface="+mn-lt"/>
                <a:ea typeface="+mn-ea"/>
                <a:cs typeface="+mn-cs"/>
              </a:rPr>
              <a:t>An address generated by the CPU is commonly referred to as a </a:t>
            </a:r>
            <a:r>
              <a:rPr lang="en-US" sz="1620" b="1" kern="1200">
                <a:solidFill>
                  <a:schemeClr val="tx1"/>
                </a:solidFill>
                <a:latin typeface="+mn-lt"/>
                <a:ea typeface="+mn-ea"/>
                <a:cs typeface="+mn-cs"/>
              </a:rPr>
              <a:t>logical address</a:t>
            </a:r>
            <a:r>
              <a:rPr lang="en-US" sz="1620" kern="1200">
                <a:solidFill>
                  <a:schemeClr val="tx1"/>
                </a:solidFill>
                <a:latin typeface="+mn-lt"/>
                <a:ea typeface="+mn-ea"/>
                <a:cs typeface="+mn-cs"/>
              </a:rPr>
              <a:t>, whereas an address seen by the memory unit— that is, the one loaded into the </a:t>
            </a:r>
            <a:r>
              <a:rPr lang="en-US" sz="1620" b="1" kern="1200">
                <a:solidFill>
                  <a:schemeClr val="tx1"/>
                </a:solidFill>
                <a:latin typeface="+mn-lt"/>
                <a:ea typeface="+mn-ea"/>
                <a:cs typeface="+mn-cs"/>
              </a:rPr>
              <a:t>memory-address register </a:t>
            </a:r>
            <a:r>
              <a:rPr lang="en-US" sz="1620" kern="1200">
                <a:solidFill>
                  <a:schemeClr val="tx1"/>
                </a:solidFill>
                <a:latin typeface="+mn-lt"/>
                <a:ea typeface="+mn-ea"/>
                <a:cs typeface="+mn-cs"/>
              </a:rPr>
              <a:t>of the memory—is commonly referred to as a </a:t>
            </a:r>
            <a:r>
              <a:rPr lang="en-US" sz="1620" b="1" kern="1200">
                <a:solidFill>
                  <a:schemeClr val="tx1"/>
                </a:solidFill>
                <a:latin typeface="+mn-lt"/>
                <a:ea typeface="+mn-ea"/>
                <a:cs typeface="+mn-cs"/>
              </a:rPr>
              <a:t>physical address</a:t>
            </a:r>
            <a:r>
              <a:rPr lang="en-US" sz="1620" kern="1200">
                <a:solidFill>
                  <a:schemeClr val="tx1"/>
                </a:solidFill>
                <a:latin typeface="+mn-lt"/>
                <a:ea typeface="+mn-ea"/>
                <a:cs typeface="+mn-cs"/>
              </a:rPr>
              <a:t>.</a:t>
            </a:r>
          </a:p>
          <a:p>
            <a:pPr defTabSz="822960">
              <a:spcAft>
                <a:spcPts val="600"/>
              </a:spcAft>
            </a:pPr>
            <a:r>
              <a:rPr lang="en-US" sz="1620" kern="1200">
                <a:solidFill>
                  <a:schemeClr val="tx1"/>
                </a:solidFill>
                <a:latin typeface="+mn-lt"/>
                <a:ea typeface="+mn-ea"/>
                <a:cs typeface="+mn-cs"/>
              </a:rPr>
              <a:t>The run-time mapping from virtual to physical addresses is done by a hardware device called the </a:t>
            </a:r>
            <a:r>
              <a:rPr lang="en-US" sz="1620" b="1" kern="1200">
                <a:solidFill>
                  <a:schemeClr val="tx1"/>
                </a:solidFill>
                <a:latin typeface="+mn-lt"/>
                <a:ea typeface="+mn-ea"/>
                <a:cs typeface="+mn-cs"/>
              </a:rPr>
              <a:t>memory-management unit (MMU) </a:t>
            </a:r>
            <a:r>
              <a:rPr lang="en-US" sz="1620" kern="1200">
                <a:solidFill>
                  <a:schemeClr val="tx1"/>
                </a:solidFill>
                <a:latin typeface="+mn-lt"/>
                <a:ea typeface="+mn-ea"/>
                <a:cs typeface="+mn-cs"/>
              </a:rPr>
              <a:t>(Figure 9.4).</a:t>
            </a:r>
            <a:endParaRPr lang="en-US"/>
          </a:p>
        </p:txBody>
      </p:sp>
      <p:pic>
        <p:nvPicPr>
          <p:cNvPr id="7" name="Picture 6">
            <a:extLst>
              <a:ext uri="{FF2B5EF4-FFF2-40B4-BE49-F238E27FC236}">
                <a16:creationId xmlns:a16="http://schemas.microsoft.com/office/drawing/2014/main" id="{7F000422-B7C3-304A-29C7-771E45479CA2}"/>
              </a:ext>
            </a:extLst>
          </p:cNvPr>
          <p:cNvPicPr>
            <a:picLocks noChangeAspect="1"/>
          </p:cNvPicPr>
          <p:nvPr/>
        </p:nvPicPr>
        <p:blipFill>
          <a:blip r:embed="rId2"/>
          <a:stretch>
            <a:fillRect/>
          </a:stretch>
        </p:blipFill>
        <p:spPr>
          <a:xfrm>
            <a:off x="5542097" y="2121631"/>
            <a:ext cx="6006436" cy="2339915"/>
          </a:xfrm>
          <a:prstGeom prst="rect">
            <a:avLst/>
          </a:prstGeom>
        </p:spPr>
      </p:pic>
    </p:spTree>
    <p:extLst>
      <p:ext uri="{BB962C8B-B14F-4D97-AF65-F5344CB8AC3E}">
        <p14:creationId xmlns:p14="http://schemas.microsoft.com/office/powerpoint/2010/main" val="1302876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BBB3-A814-5768-5B33-6742837BC5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FCAF6D9-A473-D95F-CA79-D0356AE842EE}"/>
              </a:ext>
            </a:extLst>
          </p:cNvPr>
          <p:cNvSpPr>
            <a:spLocks noGrp="1"/>
          </p:cNvSpPr>
          <p:nvPr>
            <p:ph sz="half" idx="1"/>
          </p:nvPr>
        </p:nvSpPr>
        <p:spPr/>
        <p:txBody>
          <a:bodyPr>
            <a:normAutofit fontScale="62500" lnSpcReduction="20000"/>
          </a:bodyPr>
          <a:lstStyle/>
          <a:p>
            <a:r>
              <a:rPr lang="en-US" dirty="0"/>
              <a:t>The base register is now called a </a:t>
            </a:r>
            <a:r>
              <a:rPr lang="en-US" b="1" dirty="0"/>
              <a:t>relocation register. T</a:t>
            </a:r>
            <a:r>
              <a:rPr lang="en-US" dirty="0"/>
              <a:t>he value in the relocation register is added to every address generated by a user process at the time the address is sent to memory (see Figure 9.5). For example, if the base is at 14000, then an attempt by the user to address location 0 is dynamically relocated to location 14000; an access to location 346 is mapped to location 14346. The user program never accesses the real physical addresses. The program can create a pointer to location 346, store it in memory, manipulate it, and compare it with other addresses—all as the number 346. Only when it is used as a memory address (in an indirect load or store, perhaps) is it relocated relative to the base register. The user program deals with logical addresses. The memory</a:t>
            </a:r>
            <a:r>
              <a:rPr lang="ru-RU" dirty="0"/>
              <a:t> </a:t>
            </a:r>
            <a:r>
              <a:rPr lang="en-US" dirty="0"/>
              <a:t>mapping hardware converts logical addresses into physical </a:t>
            </a:r>
            <a:r>
              <a:rPr lang="en-US" dirty="0" err="1"/>
              <a:t>addresse</a:t>
            </a:r>
            <a:endParaRPr lang="en-US" dirty="0"/>
          </a:p>
        </p:txBody>
      </p:sp>
      <p:sp>
        <p:nvSpPr>
          <p:cNvPr id="4" name="Content Placeholder 3">
            <a:extLst>
              <a:ext uri="{FF2B5EF4-FFF2-40B4-BE49-F238E27FC236}">
                <a16:creationId xmlns:a16="http://schemas.microsoft.com/office/drawing/2014/main" id="{C31161DB-5566-5759-4DCB-4B3D9C76F1D9}"/>
              </a:ext>
            </a:extLst>
          </p:cNvPr>
          <p:cNvSpPr>
            <a:spLocks noGrp="1"/>
          </p:cNvSpPr>
          <p:nvPr>
            <p:ph sz="half" idx="2"/>
          </p:nvPr>
        </p:nvSpPr>
        <p:spPr/>
        <p:txBody>
          <a:bodyPr>
            <a:normAutofit fontScale="62500" lnSpcReduction="20000"/>
          </a:bodyPr>
          <a:lstStyle/>
          <a:p>
            <a:endParaRPr lang="en-US"/>
          </a:p>
        </p:txBody>
      </p:sp>
      <p:pic>
        <p:nvPicPr>
          <p:cNvPr id="6" name="Picture 5">
            <a:extLst>
              <a:ext uri="{FF2B5EF4-FFF2-40B4-BE49-F238E27FC236}">
                <a16:creationId xmlns:a16="http://schemas.microsoft.com/office/drawing/2014/main" id="{1AEEA809-7085-832F-B1C6-806A2E758117}"/>
              </a:ext>
            </a:extLst>
          </p:cNvPr>
          <p:cNvPicPr>
            <a:picLocks noChangeAspect="1"/>
          </p:cNvPicPr>
          <p:nvPr/>
        </p:nvPicPr>
        <p:blipFill>
          <a:blip r:embed="rId2"/>
          <a:stretch>
            <a:fillRect/>
          </a:stretch>
        </p:blipFill>
        <p:spPr>
          <a:xfrm>
            <a:off x="6019801" y="506628"/>
            <a:ext cx="5978610" cy="5498756"/>
          </a:xfrm>
          <a:prstGeom prst="rect">
            <a:avLst/>
          </a:prstGeom>
        </p:spPr>
      </p:pic>
    </p:spTree>
    <p:extLst>
      <p:ext uri="{BB962C8B-B14F-4D97-AF65-F5344CB8AC3E}">
        <p14:creationId xmlns:p14="http://schemas.microsoft.com/office/powerpoint/2010/main" val="285389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3019</TotalTime>
  <Words>3979</Words>
  <Application>Microsoft Office PowerPoint</Application>
  <PresentationFormat>Широкоэкранный</PresentationFormat>
  <Paragraphs>235</Paragraphs>
  <Slides>46</Slides>
  <Notes>11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46</vt:i4>
      </vt:variant>
    </vt:vector>
  </HeadingPairs>
  <TitlesOfParts>
    <vt:vector size="55" baseType="lpstr">
      <vt:lpstr>Aptos</vt:lpstr>
      <vt:lpstr>Aptos Display</vt:lpstr>
      <vt:lpstr>Arial</vt:lpstr>
      <vt:lpstr>Helvetica</vt:lpstr>
      <vt:lpstr>Monotype Sorts</vt:lpstr>
      <vt:lpstr>Nunito</vt:lpstr>
      <vt:lpstr>Times New Roman</vt:lpstr>
      <vt:lpstr>Webdings</vt:lpstr>
      <vt:lpstr>Office Theme</vt:lpstr>
      <vt:lpstr>Lecture 8</vt:lpstr>
      <vt:lpstr>Introduction</vt:lpstr>
      <vt:lpstr>Презентация PowerPoint</vt:lpstr>
      <vt:lpstr>Презентация PowerPoint</vt:lpstr>
      <vt:lpstr>Презентация PowerPoint</vt:lpstr>
      <vt:lpstr>Презентация PowerPoint</vt:lpstr>
      <vt:lpstr>Logical vs. Physical Address Space</vt:lpstr>
      <vt:lpstr>Презентация PowerPoint</vt:lpstr>
      <vt:lpstr>Презентация PowerPoint</vt:lpstr>
      <vt:lpstr>Dynamic loading</vt:lpstr>
      <vt:lpstr>Dynamic Linking</vt:lpstr>
      <vt:lpstr>Swapping</vt:lpstr>
      <vt:lpstr>Swapping (Cont.)</vt:lpstr>
      <vt:lpstr>Schematic View of Swapping</vt:lpstr>
      <vt:lpstr>Swapping on Mobile Systems</vt:lpstr>
      <vt:lpstr>Презентация PowerPoint</vt:lpstr>
      <vt:lpstr>Contiguous Allocation</vt:lpstr>
      <vt:lpstr>Memory allocation</vt:lpstr>
      <vt:lpstr>Презентация PowerPoint</vt:lpstr>
      <vt:lpstr>Презентация PowerPoint</vt:lpstr>
      <vt:lpstr>Memory Allocation Algorithms  Classification of Memory Allocation Methods</vt:lpstr>
      <vt:lpstr>Fragmentation</vt:lpstr>
      <vt:lpstr>Paging</vt:lpstr>
      <vt:lpstr>Презентация PowerPoint</vt:lpstr>
      <vt:lpstr>Презентация PowerPoint</vt:lpstr>
      <vt:lpstr>Презентация PowerPoint</vt:lpstr>
      <vt:lpstr>Paging</vt:lpstr>
      <vt:lpstr>Презентация PowerPoint</vt:lpstr>
      <vt:lpstr>Address Translation Scheme</vt:lpstr>
      <vt:lpstr>Paging Hardware</vt:lpstr>
      <vt:lpstr>Презентация PowerPoint</vt:lpstr>
      <vt:lpstr>Advantages of Paging</vt:lpstr>
      <vt:lpstr>Disadvantages of Paging</vt:lpstr>
      <vt:lpstr>Презентация PowerPoint</vt:lpstr>
      <vt:lpstr>Презентация PowerPoint</vt:lpstr>
      <vt:lpstr>Implementation of Page Table</vt:lpstr>
      <vt:lpstr>Implementation of Page Table (Cont.)</vt:lpstr>
      <vt:lpstr>Associative Memory</vt:lpstr>
      <vt:lpstr>Paging Hardware With TLB</vt:lpstr>
      <vt:lpstr>Презентация PowerPoint</vt:lpstr>
      <vt:lpstr>Protection</vt:lpstr>
      <vt:lpstr>Memory Protection</vt:lpstr>
      <vt:lpstr>Structure of the Page Table</vt:lpstr>
      <vt:lpstr>Hierarchical Page Tables</vt:lpstr>
      <vt:lpstr>Hashed Page Tables</vt:lpstr>
      <vt:lpstr>Inverted Page Tables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8</dc:title>
  <dc:creator>Aidana Karibayeva</dc:creator>
  <cp:lastModifiedBy>Кәрібаева Айдана</cp:lastModifiedBy>
  <cp:revision>15</cp:revision>
  <dcterms:created xsi:type="dcterms:W3CDTF">2024-03-10T18:23:11Z</dcterms:created>
  <dcterms:modified xsi:type="dcterms:W3CDTF">2025-03-15T04:57:09Z</dcterms:modified>
</cp:coreProperties>
</file>