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6868A-4D4C-4159-9085-A1FDB6E6A8BD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D548897-7D6E-4AA5-9CCA-1CCF2FE36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76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6868A-4D4C-4159-9085-A1FDB6E6A8BD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D548897-7D6E-4AA5-9CCA-1CCF2FE36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272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6868A-4D4C-4159-9085-A1FDB6E6A8BD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D548897-7D6E-4AA5-9CCA-1CCF2FE36E7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2968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6868A-4D4C-4159-9085-A1FDB6E6A8BD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548897-7D6E-4AA5-9CCA-1CCF2FE36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619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6868A-4D4C-4159-9085-A1FDB6E6A8BD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548897-7D6E-4AA5-9CCA-1CCF2FE36E7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3757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6868A-4D4C-4159-9085-A1FDB6E6A8BD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548897-7D6E-4AA5-9CCA-1CCF2FE36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595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6868A-4D4C-4159-9085-A1FDB6E6A8BD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48897-7D6E-4AA5-9CCA-1CCF2FE36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485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6868A-4D4C-4159-9085-A1FDB6E6A8BD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48897-7D6E-4AA5-9CCA-1CCF2FE36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359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6868A-4D4C-4159-9085-A1FDB6E6A8BD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48897-7D6E-4AA5-9CCA-1CCF2FE36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226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6868A-4D4C-4159-9085-A1FDB6E6A8BD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D548897-7D6E-4AA5-9CCA-1CCF2FE36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899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6868A-4D4C-4159-9085-A1FDB6E6A8BD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D548897-7D6E-4AA5-9CCA-1CCF2FE36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616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6868A-4D4C-4159-9085-A1FDB6E6A8BD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D548897-7D6E-4AA5-9CCA-1CCF2FE36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560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6868A-4D4C-4159-9085-A1FDB6E6A8BD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48897-7D6E-4AA5-9CCA-1CCF2FE36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102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6868A-4D4C-4159-9085-A1FDB6E6A8BD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48897-7D6E-4AA5-9CCA-1CCF2FE36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194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6868A-4D4C-4159-9085-A1FDB6E6A8BD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48897-7D6E-4AA5-9CCA-1CCF2FE36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550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6868A-4D4C-4159-9085-A1FDB6E6A8BD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548897-7D6E-4AA5-9CCA-1CCF2FE36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29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6868A-4D4C-4159-9085-A1FDB6E6A8BD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D548897-7D6E-4AA5-9CCA-1CCF2FE36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485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47630" y="191486"/>
            <a:ext cx="9144000" cy="165576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 РЕСПУБЛИКАСЫНЫҢ БІЛІМ ЖӘНЕ ҒЫЛЫМ МИНИСТІРЛІГІ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ӘЛ-ФАРАБИ АТЫНДАҒЫ ҚАЗАҚ ҰЛТТЫҚ УНИВЕРСИТЕТІ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БИОЛОГИЯ ЖӘНЕ БИОТЕХНОЛОГИЯ ФАКУЛЬТЕТІ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БОТАНИКА ЖӘНЕ АГРОЭКОЛОГИЯ КАФЕДРАС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26" y="95743"/>
            <a:ext cx="1749704" cy="18472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9925" y="112767"/>
            <a:ext cx="2152075" cy="200575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783015" y="2038734"/>
            <a:ext cx="1282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ДӘРІС-10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48000" y="29673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Солтүстік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Тянь-Шань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тауларының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эндемик      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реликт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өсімдіктеріне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шолу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46260" y="526519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ДӘРІСКЕР:Биология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ғылымның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кандидаты,профессор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АметовАбибулла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6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49980" y="14927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3.3. Rheum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wittrockii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мысал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17920" y="2004120"/>
            <a:ext cx="46710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• </a:t>
            </a:r>
            <a:r>
              <a:rPr lang="ru-RU" dirty="0" err="1" smtClean="0"/>
              <a:t>Бұл</a:t>
            </a:r>
            <a:r>
              <a:rPr lang="ru-RU" dirty="0" smtClean="0"/>
              <a:t> да </a:t>
            </a:r>
            <a:r>
              <a:rPr lang="ru-RU" dirty="0" err="1" smtClean="0"/>
              <a:t>зерттелген</a:t>
            </a:r>
            <a:r>
              <a:rPr lang="ru-RU" dirty="0" smtClean="0"/>
              <a:t> </a:t>
            </a:r>
            <a:r>
              <a:rPr lang="ru-RU" dirty="0" err="1" smtClean="0"/>
              <a:t>сирек</a:t>
            </a:r>
            <a:r>
              <a:rPr lang="ru-RU" dirty="0" smtClean="0"/>
              <a:t> эндемик </a:t>
            </a:r>
            <a:r>
              <a:rPr lang="ru-RU" dirty="0" err="1" smtClean="0"/>
              <a:t>түрлердің</a:t>
            </a:r>
            <a:r>
              <a:rPr lang="ru-RU" dirty="0" smtClean="0"/>
              <a:t> </a:t>
            </a:r>
            <a:r>
              <a:rPr lang="ru-RU" dirty="0" err="1" smtClean="0"/>
              <a:t>бірі</a:t>
            </a:r>
            <a:r>
              <a:rPr lang="ru-RU" dirty="0" smtClean="0"/>
              <a:t> </a:t>
            </a:r>
            <a:r>
              <a:rPr lang="ru-RU" dirty="0" err="1" smtClean="0"/>
              <a:t>болып</a:t>
            </a:r>
            <a:r>
              <a:rPr lang="ru-RU" dirty="0" smtClean="0"/>
              <a:t> </a:t>
            </a:r>
            <a:r>
              <a:rPr lang="ru-RU" dirty="0" err="1" smtClean="0"/>
              <a:t>табылады</a:t>
            </a:r>
            <a:r>
              <a:rPr lang="ru-RU" dirty="0" smtClean="0"/>
              <a:t> </a:t>
            </a:r>
            <a:r>
              <a:rPr lang="ru-RU" dirty="0" err="1" smtClean="0"/>
              <a:t>сол</a:t>
            </a:r>
            <a:r>
              <a:rPr lang="ru-RU" dirty="0" smtClean="0"/>
              <a:t> </a:t>
            </a:r>
            <a:r>
              <a:rPr lang="ru-RU" dirty="0" err="1" smtClean="0"/>
              <a:t>аймақта</a:t>
            </a:r>
            <a:r>
              <a:rPr lang="ru-RU" dirty="0" smtClean="0"/>
              <a:t>.  ￼</a:t>
            </a:r>
          </a:p>
          <a:p>
            <a:pPr algn="just"/>
            <a:r>
              <a:rPr lang="ru-RU" dirty="0" smtClean="0"/>
              <a:t> •</a:t>
            </a:r>
            <a:r>
              <a:rPr lang="ru-RU" dirty="0" err="1" smtClean="0"/>
              <a:t>Жоғары</a:t>
            </a:r>
            <a:r>
              <a:rPr lang="ru-RU" dirty="0" smtClean="0"/>
              <a:t> </a:t>
            </a:r>
            <a:r>
              <a:rPr lang="ru-RU" dirty="0" err="1" smtClean="0"/>
              <a:t>биіктіктегі</a:t>
            </a:r>
            <a:r>
              <a:rPr lang="ru-RU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 smtClean="0"/>
              <a:t>таулы</a:t>
            </a:r>
            <a:r>
              <a:rPr lang="ru-RU" dirty="0" smtClean="0"/>
              <a:t> </a:t>
            </a:r>
            <a:r>
              <a:rPr lang="ru-RU" dirty="0" err="1" smtClean="0"/>
              <a:t>шарттарға</a:t>
            </a:r>
            <a:r>
              <a:rPr lang="ru-RU" dirty="0" smtClean="0"/>
              <a:t> </a:t>
            </a:r>
            <a:r>
              <a:rPr lang="ru-RU" dirty="0" err="1" smtClean="0"/>
              <a:t>бейімделген</a:t>
            </a:r>
            <a:r>
              <a:rPr lang="ru-RU" dirty="0" smtClean="0"/>
              <a:t>.(</a:t>
            </a:r>
            <a:r>
              <a:rPr lang="ru-RU" dirty="0" err="1" smtClean="0"/>
              <a:t>Ескерту</a:t>
            </a:r>
            <a:r>
              <a:rPr lang="ru-RU" dirty="0" smtClean="0"/>
              <a:t>: «</a:t>
            </a:r>
            <a:r>
              <a:rPr lang="ru-RU" dirty="0" err="1" smtClean="0"/>
              <a:t>Іле</a:t>
            </a:r>
            <a:r>
              <a:rPr lang="ru-RU" dirty="0" smtClean="0"/>
              <a:t> </a:t>
            </a:r>
            <a:r>
              <a:rPr lang="ru-RU" dirty="0" err="1" smtClean="0"/>
              <a:t>жусаны</a:t>
            </a:r>
            <a:r>
              <a:rPr lang="ru-RU" dirty="0" smtClean="0"/>
              <a:t>», «</a:t>
            </a:r>
            <a:r>
              <a:rPr lang="ru-RU" dirty="0" err="1" smtClean="0"/>
              <a:t>Талғар</a:t>
            </a:r>
            <a:r>
              <a:rPr lang="ru-RU" dirty="0"/>
              <a:t> </a:t>
            </a:r>
            <a:r>
              <a:rPr lang="ru-RU" dirty="0" err="1" smtClean="0"/>
              <a:t>қоңыраугүлі</a:t>
            </a:r>
            <a:r>
              <a:rPr lang="ru-RU" dirty="0" smtClean="0"/>
              <a:t>» </a:t>
            </a:r>
            <a:r>
              <a:rPr lang="ru-RU" dirty="0" err="1" smtClean="0"/>
              <a:t>туралы</a:t>
            </a:r>
            <a:r>
              <a:rPr lang="ru-RU" dirty="0" smtClean="0"/>
              <a:t> </a:t>
            </a:r>
            <a:r>
              <a:rPr lang="ru-RU" dirty="0" err="1" smtClean="0"/>
              <a:t>арнайы</a:t>
            </a:r>
            <a:r>
              <a:rPr lang="ru-RU" dirty="0" smtClean="0"/>
              <a:t> </a:t>
            </a:r>
            <a:r>
              <a:rPr lang="ru-RU" dirty="0" err="1" smtClean="0"/>
              <a:t>сенімді</a:t>
            </a:r>
            <a:r>
              <a:rPr lang="ru-RU" dirty="0" smtClean="0"/>
              <a:t> </a:t>
            </a:r>
            <a:r>
              <a:rPr lang="ru-RU" dirty="0" err="1" smtClean="0"/>
              <a:t>дерек</a:t>
            </a:r>
            <a:r>
              <a:rPr lang="ru-RU" dirty="0"/>
              <a:t> </a:t>
            </a:r>
            <a:r>
              <a:rPr lang="ru-RU" dirty="0" err="1" smtClean="0"/>
              <a:t>табылмады</a:t>
            </a:r>
            <a:r>
              <a:rPr lang="ru-RU" dirty="0" smtClean="0"/>
              <a:t>, </a:t>
            </a:r>
            <a:r>
              <a:rPr lang="ru-RU" dirty="0" err="1" smtClean="0"/>
              <a:t>бірақ</a:t>
            </a:r>
            <a:r>
              <a:rPr lang="ru-RU" dirty="0" smtClean="0"/>
              <a:t> </a:t>
            </a:r>
            <a:r>
              <a:rPr lang="ru-RU" dirty="0" err="1" smtClean="0"/>
              <a:t>жалпы</a:t>
            </a:r>
            <a:r>
              <a:rPr lang="kk-KZ" dirty="0" smtClean="0"/>
              <a:t>.</a:t>
            </a:r>
            <a:r>
              <a:rPr lang="ru-RU" dirty="0" err="1" smtClean="0"/>
              <a:t>Солтүстік</a:t>
            </a:r>
            <a:r>
              <a:rPr lang="ru-RU" dirty="0" smtClean="0"/>
              <a:t> </a:t>
            </a:r>
            <a:r>
              <a:rPr lang="ru-RU" dirty="0" err="1" smtClean="0"/>
              <a:t>Тянь-Шаньда</a:t>
            </a:r>
            <a:r>
              <a:rPr lang="ru-RU" dirty="0" smtClean="0"/>
              <a:t> эндемик/ реликт </a:t>
            </a:r>
            <a:r>
              <a:rPr lang="ru-RU" dirty="0" err="1" smtClean="0"/>
              <a:t>өсімдіктер</a:t>
            </a:r>
            <a:r>
              <a:rPr lang="ru-RU" dirty="0" smtClean="0"/>
              <a:t> </a:t>
            </a:r>
            <a:r>
              <a:rPr lang="ru-RU" dirty="0" err="1" smtClean="0"/>
              <a:t>көп</a:t>
            </a:r>
            <a:r>
              <a:rPr lang="ru-RU" dirty="0" smtClean="0"/>
              <a:t> </a:t>
            </a:r>
            <a:r>
              <a:rPr lang="ru-RU" dirty="0" err="1" smtClean="0"/>
              <a:t>екені</a:t>
            </a:r>
            <a:r>
              <a:rPr lang="ru-RU" dirty="0" smtClean="0"/>
              <a:t> </a:t>
            </a:r>
            <a:r>
              <a:rPr lang="ru-RU" dirty="0" err="1" smtClean="0"/>
              <a:t>расталған</a:t>
            </a:r>
            <a:r>
              <a:rPr lang="ru-RU" dirty="0" smtClean="0"/>
              <a:t>.)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245" y="892493"/>
            <a:ext cx="2287450" cy="23688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245" y="3505201"/>
            <a:ext cx="2287450" cy="267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173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0880" y="22547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Солтүстік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Тянь-Шаньдағы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эндемик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түрлердің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таралу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ерекшеліктері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0700" y="1102787"/>
            <a:ext cx="897636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Эндемик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түрлердің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таралу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ерекшелігі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зерттеулерге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Тянь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Шань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эндемик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саны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шамамен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821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таксон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қосалқы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тіркелген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￼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эндемик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өсімдіктердің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саны да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шамамен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451 таксон —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флораның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~8 %</a:t>
            </a: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құрайды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￼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Солтүстік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жоталарда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Солтүстік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Тянь-Шань)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эндемиктер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саны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Батыс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Тянь-Шаньмен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салыстырғанда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төмен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Солтүстік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Тянь-Шаньда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шамамен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100 эндемик таксон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тіркелген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￼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Эндемиктер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көбінесе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белдеулері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микро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жерлерде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орналасқан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тау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жыралары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жоталар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жартүсек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беткейлері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таралу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шарттары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биіктік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климат,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топырақ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география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шектеледі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Осылайша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таралуы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тар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шектелген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аумаққа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тән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қоршаған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ортаға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сезімтал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360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5940" y="1149072"/>
            <a:ext cx="89535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4.1Эндемик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түрлердің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таралуының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ерекшеліктері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dirty="0" smtClean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Биіктік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белдеулік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заңдылыққа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тәуелділігі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Солтүстік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Тянь-Шаньда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эндемик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көбіне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1500–3000м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аралығындағы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белдеулерінде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таралған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Себебі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аймақтарда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микроклимат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тұрақтырақ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төменгі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жоғарғы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белдеулерде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температура мен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ылғалдылықтың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күрт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өзгеруі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байқалады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оқшаулану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Эндемик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көбінесе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тар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ареалға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ие.Тау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жоталары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аңғарлардың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бөлінуі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түрдің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оқшаулануына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әсер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етіп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эволюциялық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тұрғыдан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ерекшеленуіне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себеп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Климаттық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бейімделу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Солтүстік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Тянь-Шань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аймағында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континенталды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бірақ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биіктікке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климат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кездеседі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Эндемик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осы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жағдайларға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бейімделіп,құрғақшылыққа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суыққа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радиациясына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төзімді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морфологиялық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қалыптастырған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270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78580" y="271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5.Эндемик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реликт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өсімдіктердің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маңызы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3580" y="1054388"/>
            <a:ext cx="9067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Эндемик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реликт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өсімдіктердің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маңызы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• Эндемик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реликт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аумаққа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тән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сирек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кездесетін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бейімделген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биоәртүрлілікті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экожүйелердің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тұрақтылығын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арттырады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Шренк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шыршасы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орман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белдеуінде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жердің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эрозиясын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азайтады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реттейді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тау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экожүйелерінде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компонент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Бұдан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бөлек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реликт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геологиялық-экологиялық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тарихтың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тірі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куәгері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өткен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климаттық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кезеңдер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флоралық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өзгерістердің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қалдығы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эволюциялық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зерттеулерде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климаттың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өзгерістердің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индикаторы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қызметтері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жамылғысын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жынысты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беткейлерді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бекіту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• Су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жылыну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қарлы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суда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балансты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ұстау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Генетикалық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ресурстарды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болашақ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• Экотуризм мен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танымдық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маңызы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бар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таулы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табиғаттың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бірегейлігі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986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65960" y="602129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6.Сирек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түрлерді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қорғау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болашақ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ұрпақ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алдындағы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жауапкершілік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Сирек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эндемик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реликт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түрлердің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таралуы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тар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шарттары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шектеулі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болғандықтан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биотүршілік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жоғалу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қаупіне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ұшырайды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• Адам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орман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кесу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паштыру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инфрақұрылым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климат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өзгерісі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әлсіретуі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Сондықтан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Табиғи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қорықтар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аймақтарын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кеңейту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қорғау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күшейту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Ғылыми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мониторинг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түрлердің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таралу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аймағын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қоғамдық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түсіндіру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жергілікті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тұрғындар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туристерге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қорғау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маңыздылығын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айту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Қалпына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келтіру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шаралары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бүлінген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экожүйелерді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қалпына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келтіру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түрлердің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қайта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оталуын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шаралар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болашақ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ұрпаққа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табиғи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ландшафтты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эндемик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тепе-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теңдікті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жауапкершілігін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білдіреді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083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94033" y="135374"/>
            <a:ext cx="1497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30680" y="811977"/>
            <a:ext cx="89992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Солтүстік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Тянь-Шань —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табиғаттың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қайталанбас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жауһары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қалыптасқан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эндемик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реликт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ғасырлар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бойғы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эволюциялық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дамудың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айғағы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тек осы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аймаққа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тән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болғандықтан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Тянь-Шань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флорасының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бірегейлігін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айқындайды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экожүйелердің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тұрақтылығын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сақтауда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рөл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атқарады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smtClean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Эндемик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түрлердің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таралу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ерекшелігі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биіктік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белдеулер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климаттық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геологиялық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ортаға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бейімделу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нәтижесінде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қалыптасқан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табиғи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заңдылық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Шренк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шыршасы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Іле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жусаны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Талғар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қоңыраугүлі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сияқты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сирек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Солтүстік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Тянь-Шаньның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тепе-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теңдігін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ұстап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тұрған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тірі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қалқан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іспетті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топырақты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эрозиядан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қорғайды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тау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беткейлерінің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тұрақтылығын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ал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генетикалық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қоры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болашақ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зерттеулер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жаңғыртулар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баға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жетпес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мұра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таңда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шамадан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климаттың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жылынуы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антропогендік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әсер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нәзік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экожүйеге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қауіп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төндіруде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Сондықтан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Солтүстік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Тянь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Шаньның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эндемик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реликт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қорғау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тек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ғылыми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міндет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әрбір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азаматтың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алдындағы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адамгершілік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борышы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Осындай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табиғи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байлықты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болашағымызды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яғни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әсем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Қазақстанды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сақтап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қаламыз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864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2162" y="310634"/>
            <a:ext cx="2384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Пысықтау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сұрақтар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79964" y="1166843"/>
            <a:ext cx="66640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Солтүстік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Тянь-Шань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тауларының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климаттық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ерекшеліктері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Солтүстік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Тянь-Шань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өңірінде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кездесетін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эндемик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атаңыз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 Эндемик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реликт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өсімдіктердің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экожүйедегі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рөлі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қорғауда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парктер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қорықтардың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маңызы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Солтүстік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Тянь-Шаньдағы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өсімдіктердің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таралуына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әсер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ететін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факторларды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атаңыз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Неліктен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реликт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тірі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қазба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атайды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034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13309" y="424934"/>
            <a:ext cx="3211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Пайдаланылған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әдебиеттер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03120" y="969645"/>
            <a:ext cx="79552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Қызыл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кітап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Том 2.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(Астана, 2014)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Кокорева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И.И. и др. “Редкие виды растений Северного Тянь-Шаня” Алматы, 2013, 208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Байтулин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И.О.,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Котухов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Ю.А. “Флора сосудистых растений Казахстанского Алтая”,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КonicaMinolta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Алматы, 2011. 158 с.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Байтенов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М.С. “В мире редких растений” Кайнар, 1986. 176 с.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5. Красная книга Казахстана ССР. Редкие и находящиеся под угрозой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исчезнования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виды животных и растений. Том2 Растения. Алма-Ата, Кайнар, 1986. 260 с.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Винтерголлер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Б.А. “Реликты вокруг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нас.”Алма-Ата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Кайнар, 2020 87с.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Винтерголлер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Б.А. «Редкие растение Казахстана.» Издательства «Наука»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КазССР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Алма-ата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Осы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әдебиеттер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қазақша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барма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8. Г. М. Абдулина. Флора Казахстана и её редкие виды. – Алматы, 2001.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354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1565396" y="429846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Дәрістің мақсаты:</a:t>
            </a:r>
            <a:endParaRPr lang="ru-RU" sz="1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Солтүстік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Тянь-Шань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аймағының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жамылғысының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ерекшеліктерін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таныстыру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ішінде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эндемик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реликт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өсімдіктердің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биогеографиялық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табиғатты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қорғаудағы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маңызын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түсіндіру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9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65396" y="2173744"/>
            <a:ext cx="585372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Дәрістің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жоспары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Солтүстік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Тянь-Шаньның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табиғи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ерекшеліктері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Солтүстік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Тянь-Шаньның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флоралық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аймақтары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ерекшеліктерін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 Эндемик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реликт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өсімдіктердің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өкілдерін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Шренк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шыршасы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Іле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жусаны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Талғар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қоңыраугүлі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таныстыру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Солтүстік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Тянь-Шаньдағы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эндемик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түрлердің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таралу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ерекшелігі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5. Эндемик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реликт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өсімдіктердің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маңызы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Сирек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қорғау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болашақ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ұрпақ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алдындағы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жауапкершілік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813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5396" y="734647"/>
            <a:ext cx="9016635" cy="52128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Кіріспе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Солтүстік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Тянь-Шань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таулары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табиғи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байлыққа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аса мол,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тұрғыдан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аймақтарының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Жетісу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өңірін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оңтүстік-шығыс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бөлігінен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басталып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Қырғызстан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аумағына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созылып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жатыр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орналасуы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биіктік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белдеулердің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түрлілігіне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мұнда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дүниесі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сипатқа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Солтүстік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Тянь-Шань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флорасында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эндемик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реликт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көптеп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кездесуі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өңірдіңбиологиялық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әртүрлілігін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арттырып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оны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ғылыми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табиғи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тұрғыдан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құнды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аймақтардың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қатарына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Эндемик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тек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аймақта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өсетін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табиғи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таралу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аумағы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шектеулі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Ал реликт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ежелгі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геологиялық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дәуірлерден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сақталып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қалған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табиғи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эволюциялық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процестердің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куәгерлері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саналатын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сирек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Солтүстік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Тянь-Шаньдағы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эндемик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реликт флора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құрамына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жататын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Шренк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шыршасы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Picea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schrenkiana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Іле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жусаны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Artemisia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iliensis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Талғар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қоңыраугүлі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Campanula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talgarica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сияқты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аймақтың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табиғи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ерекшелігін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айқындап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тепе-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теңдікті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сақтауда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рөл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атқарады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520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42710" y="1400222"/>
            <a:ext cx="5469230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1.Географиялық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орны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Тянь-Шань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таулар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Азияда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орналасқан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ұзындығы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шамамен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2 500–2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900км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Солтүстік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әсіресе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оңтүстік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бөлігінде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(Алматы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облысы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Жетісу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өңірі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Қырғызстанның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солтүстік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жоталарында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орналасқан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Зайлийскі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Алатау Алматы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маңында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кеңінен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байқалады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Азияның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құрғақ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климатына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қарамастан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аймақ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таулы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орналасуы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арқасында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ылғалды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массаларын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көтеріп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ландшафтық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әртүрлілікке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956" y="2050168"/>
            <a:ext cx="4286983" cy="247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449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73834" y="1187158"/>
            <a:ext cx="6360966" cy="464214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1.2Табиғи </a:t>
            </a:r>
            <a:r>
              <a:rPr lang="ru-RU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ерекшеліктері</a:t>
            </a: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Биіктігі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төменгі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деңгейде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тау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етектері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жоғарыда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альпілік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белдеулер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биофаунаның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флораның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биіктік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зоналарға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бөлінуіне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алып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келеді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￼</a:t>
            </a:r>
          </a:p>
          <a:p>
            <a:pPr marL="0" indent="0" algn="just">
              <a:buNone/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Жота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көлбеу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беткейлері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жыралар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мұздықтар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тау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аңғарлары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кездеседі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Зайлийскі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Алатауда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190- </a:t>
            </a:r>
            <a:r>
              <a:rPr lang="ru-RU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астам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мұздық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бар. </a:t>
            </a:r>
          </a:p>
          <a:p>
            <a:pPr marL="0" indent="0" algn="just">
              <a:buNone/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Тау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геологиялық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түрде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күрделі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палеозойлық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жыныстардан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құралған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неоген-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кезеңдекөтерілген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ауа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райы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белдеулері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төменде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құрғақ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шөлге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жақынаймақтар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жоғарыда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ылғалды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орманды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альпілік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белдеулер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сипаттамалар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Солтүстік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Тянь-Шаньның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Қазақстанда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жәнекөрші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елдерде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аса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табиғи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екенін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көрсетеді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25" y="1833563"/>
            <a:ext cx="3801431" cy="257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398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5915" y="1142414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2.Солтүстік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Тянь-Шаньның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географиялық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табиғи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ерекшеліктері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биіктіктік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белдеулері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флоралықбелдеулерге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бөлінеді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әрқайсысының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өзіне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шарттары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Төменгі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белдеуі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шөл-жайлы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етегіндегі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Орманды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белдеу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қылқан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жапырақты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ормандар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Субальпілік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альпілік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шалғындар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альпі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белдеу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өткелі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9415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61260" y="737951"/>
            <a:ext cx="81076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2.1Ерекшеліктері: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Төменгі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белдеуде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құрғақ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жарты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шөл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аймақтарға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тән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кездеседі,су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тапшылығы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температура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өзгешелігі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басым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Орманды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белдеуде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қылқан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жапырақты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Picea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schrenkiana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Шренк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шыршасы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аралас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ормандар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белдеу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жоталарыныңкәдесінен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басталып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орташаларына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таралып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рөл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атқарады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Субальпілік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альпілік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шалғындарда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қаптауы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алуан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түрлі,қысқы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қатынастар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биіктікке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бейімделген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басым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альпіни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белдеу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3000 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мүлде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ормансыз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көбінесе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шалғындар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лава-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торалды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жыныстар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үстінде,қар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жамылғысы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қатты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әсер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ететін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шарттар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көздерінде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Тянь-Шаньның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жүйелері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ылғалды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төменде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құрғақшарттармен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ерекшеленеді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Қырды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белдеулерде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шөлге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жақын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таралған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көтерілу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сайынорман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субальпілік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шалғындар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басым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41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0400" y="13135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Эндемик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реликт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өсімдіктердің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өкілдері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Төменде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мысалмен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таныстырамын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3.1.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Picea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schrenkiana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Шренк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шыршасы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55080" y="2057460"/>
            <a:ext cx="46024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• </a:t>
            </a:r>
            <a:r>
              <a:rPr lang="ru-RU" dirty="0" err="1" smtClean="0"/>
              <a:t>Бұл</a:t>
            </a:r>
            <a:r>
              <a:rPr lang="ru-RU" dirty="0" smtClean="0"/>
              <a:t> </a:t>
            </a:r>
            <a:r>
              <a:rPr lang="ru-RU" dirty="0" err="1" smtClean="0"/>
              <a:t>түр</a:t>
            </a:r>
            <a:r>
              <a:rPr lang="ru-RU" dirty="0" smtClean="0"/>
              <a:t> Тянь-Шань </a:t>
            </a:r>
            <a:r>
              <a:rPr lang="ru-RU" dirty="0" err="1" smtClean="0"/>
              <a:t>жоталарында</a:t>
            </a:r>
            <a:r>
              <a:rPr lang="ru-RU" dirty="0" smtClean="0"/>
              <a:t> (</a:t>
            </a:r>
            <a:r>
              <a:rPr lang="ru-RU" dirty="0" err="1" smtClean="0"/>
              <a:t>Қазақстан</a:t>
            </a:r>
            <a:r>
              <a:rPr lang="ru-RU" dirty="0" smtClean="0"/>
              <a:t>, </a:t>
            </a:r>
            <a:r>
              <a:rPr lang="ru-RU" dirty="0" err="1" smtClean="0"/>
              <a:t>Қырғызстан</a:t>
            </a:r>
            <a:r>
              <a:rPr lang="ru-RU" dirty="0" smtClean="0"/>
              <a:t>, </a:t>
            </a:r>
            <a:r>
              <a:rPr lang="ru-RU" dirty="0" err="1" smtClean="0"/>
              <a:t>Батыс</a:t>
            </a:r>
            <a:r>
              <a:rPr lang="ru-RU" dirty="0" smtClean="0"/>
              <a:t> </a:t>
            </a:r>
            <a:r>
              <a:rPr lang="ru-RU" dirty="0" err="1" smtClean="0"/>
              <a:t>Қытай</a:t>
            </a:r>
            <a:r>
              <a:rPr lang="ru-RU" dirty="0" smtClean="0"/>
              <a:t>) </a:t>
            </a:r>
            <a:r>
              <a:rPr lang="ru-RU" dirty="0" err="1" smtClean="0"/>
              <a:t>таралған</a:t>
            </a:r>
            <a:r>
              <a:rPr lang="ru-RU" dirty="0" smtClean="0"/>
              <a:t>.  </a:t>
            </a:r>
          </a:p>
          <a:p>
            <a:pPr algn="just"/>
            <a:r>
              <a:rPr lang="ru-RU" dirty="0" smtClean="0"/>
              <a:t>• </a:t>
            </a:r>
            <a:r>
              <a:rPr lang="ru-RU" dirty="0" err="1" smtClean="0"/>
              <a:t>Биіктік</a:t>
            </a:r>
            <a:r>
              <a:rPr lang="ru-RU" dirty="0" smtClean="0"/>
              <a:t> диапазоны </a:t>
            </a:r>
            <a:r>
              <a:rPr lang="ru-RU" dirty="0" err="1" smtClean="0"/>
              <a:t>шамамен</a:t>
            </a:r>
            <a:r>
              <a:rPr lang="ru-RU" dirty="0" smtClean="0"/>
              <a:t> 1200–3 500 м.  </a:t>
            </a:r>
          </a:p>
          <a:p>
            <a:pPr algn="just"/>
            <a:r>
              <a:rPr lang="ru-RU" dirty="0" smtClean="0"/>
              <a:t>• </a:t>
            </a:r>
            <a:r>
              <a:rPr lang="ru-RU" dirty="0" err="1" smtClean="0"/>
              <a:t>Ормандарда</a:t>
            </a:r>
            <a:r>
              <a:rPr lang="ru-RU" dirty="0" smtClean="0"/>
              <a:t> </a:t>
            </a:r>
            <a:r>
              <a:rPr lang="ru-RU" dirty="0" err="1" smtClean="0"/>
              <a:t>жиі</a:t>
            </a:r>
            <a:r>
              <a:rPr lang="ru-RU" dirty="0" smtClean="0"/>
              <a:t> таза </a:t>
            </a:r>
            <a:r>
              <a:rPr lang="ru-RU" dirty="0" err="1" smtClean="0"/>
              <a:t>немесе</a:t>
            </a:r>
            <a:r>
              <a:rPr lang="ru-RU" dirty="0"/>
              <a:t> </a:t>
            </a:r>
            <a:r>
              <a:rPr lang="ru-RU" dirty="0" err="1" smtClean="0"/>
              <a:t>аралас</a:t>
            </a:r>
            <a:r>
              <a:rPr lang="ru-RU" dirty="0" smtClean="0"/>
              <a:t> </a:t>
            </a:r>
            <a:r>
              <a:rPr lang="ru-RU" dirty="0" err="1" smtClean="0"/>
              <a:t>түрде</a:t>
            </a:r>
            <a:r>
              <a:rPr lang="ru-RU" dirty="0" smtClean="0"/>
              <a:t> </a:t>
            </a:r>
            <a:r>
              <a:rPr lang="ru-RU" dirty="0" err="1" smtClean="0"/>
              <a:t>өседі</a:t>
            </a:r>
            <a:r>
              <a:rPr lang="ru-RU" dirty="0" smtClean="0"/>
              <a:t>.  </a:t>
            </a:r>
          </a:p>
          <a:p>
            <a:pPr algn="just"/>
            <a:r>
              <a:rPr lang="ru-RU" dirty="0" smtClean="0"/>
              <a:t>• Эндемик </a:t>
            </a:r>
            <a:r>
              <a:rPr lang="ru-RU" dirty="0" err="1" smtClean="0"/>
              <a:t>деңгейінде</a:t>
            </a:r>
            <a:r>
              <a:rPr lang="ru-RU" dirty="0" smtClean="0"/>
              <a:t> – </a:t>
            </a:r>
            <a:r>
              <a:rPr lang="ru-RU" dirty="0" err="1" smtClean="0"/>
              <a:t>бұл</a:t>
            </a:r>
            <a:r>
              <a:rPr lang="ru-RU" dirty="0"/>
              <a:t> </a:t>
            </a:r>
            <a:r>
              <a:rPr lang="ru-RU" dirty="0" err="1" smtClean="0"/>
              <a:t>аймаққа</a:t>
            </a:r>
            <a:r>
              <a:rPr lang="ru-RU" dirty="0" smtClean="0"/>
              <a:t> </a:t>
            </a:r>
            <a:r>
              <a:rPr lang="ru-RU" dirty="0" err="1" smtClean="0"/>
              <a:t>тән</a:t>
            </a:r>
            <a:r>
              <a:rPr lang="ru-RU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 smtClean="0"/>
              <a:t>сол</a:t>
            </a:r>
            <a:r>
              <a:rPr lang="ru-RU" dirty="0" smtClean="0"/>
              <a:t> </a:t>
            </a:r>
            <a:r>
              <a:rPr lang="ru-RU" dirty="0" err="1" smtClean="0"/>
              <a:t>жерде</a:t>
            </a:r>
            <a:r>
              <a:rPr lang="ru-RU" dirty="0"/>
              <a:t> </a:t>
            </a:r>
            <a:r>
              <a:rPr lang="ru-RU" dirty="0" err="1" smtClean="0"/>
              <a:t>маңызды</a:t>
            </a:r>
            <a:r>
              <a:rPr lang="ru-RU" dirty="0" smtClean="0"/>
              <a:t> </a:t>
            </a:r>
            <a:r>
              <a:rPr lang="ru-RU" dirty="0" err="1" smtClean="0"/>
              <a:t>экологиялық</a:t>
            </a:r>
            <a:r>
              <a:rPr lang="ru-RU" dirty="0" smtClean="0"/>
              <a:t> </a:t>
            </a:r>
            <a:r>
              <a:rPr lang="ru-RU" dirty="0" err="1" smtClean="0"/>
              <a:t>рөл</a:t>
            </a:r>
            <a:r>
              <a:rPr lang="ru-RU" dirty="0"/>
              <a:t> </a:t>
            </a:r>
            <a:r>
              <a:rPr lang="ru-RU" dirty="0" err="1" smtClean="0"/>
              <a:t>атқарады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025" y="1521143"/>
            <a:ext cx="3137535" cy="17478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024" y="3735438"/>
            <a:ext cx="3137535" cy="188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258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3720" y="19365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3.2.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Astragalus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rubtzovii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мысал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түймедағыда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көрінетін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эндемик)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59880" y="1869638"/>
            <a:ext cx="49149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• </a:t>
            </a:r>
            <a:r>
              <a:rPr lang="ru-RU" dirty="0" err="1" smtClean="0"/>
              <a:t>Бұл</a:t>
            </a:r>
            <a:r>
              <a:rPr lang="ru-RU" dirty="0" smtClean="0"/>
              <a:t> </a:t>
            </a:r>
            <a:r>
              <a:rPr lang="ru-RU" dirty="0" err="1" smtClean="0"/>
              <a:t>өсімдік</a:t>
            </a:r>
            <a:r>
              <a:rPr lang="ru-RU" dirty="0" smtClean="0"/>
              <a:t> </a:t>
            </a:r>
            <a:r>
              <a:rPr lang="ru-RU" dirty="0" err="1" smtClean="0"/>
              <a:t>Қазақстанның</a:t>
            </a:r>
            <a:r>
              <a:rPr lang="ru-RU" dirty="0" smtClean="0"/>
              <a:t> </a:t>
            </a:r>
            <a:r>
              <a:rPr lang="ru-RU" dirty="0" err="1" smtClean="0"/>
              <a:t>Солтүстік</a:t>
            </a:r>
            <a:r>
              <a:rPr lang="ru-RU" dirty="0"/>
              <a:t> </a:t>
            </a:r>
            <a:r>
              <a:rPr lang="ru-RU" dirty="0" smtClean="0"/>
              <a:t>Тянь-Шань </a:t>
            </a:r>
            <a:r>
              <a:rPr lang="ru-RU" dirty="0" err="1" smtClean="0"/>
              <a:t>жоталарында</a:t>
            </a:r>
            <a:r>
              <a:rPr lang="ru-RU" dirty="0" smtClean="0"/>
              <a:t> </a:t>
            </a:r>
            <a:r>
              <a:rPr lang="ru-RU" dirty="0" err="1" smtClean="0"/>
              <a:t>кездесетін</a:t>
            </a:r>
            <a:r>
              <a:rPr lang="ru-RU" dirty="0"/>
              <a:t> </a:t>
            </a:r>
            <a:r>
              <a:rPr lang="ru-RU" dirty="0" err="1" smtClean="0"/>
              <a:t>сирек</a:t>
            </a:r>
            <a:r>
              <a:rPr lang="ru-RU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эндемик </a:t>
            </a:r>
            <a:r>
              <a:rPr lang="ru-RU" dirty="0" err="1" smtClean="0"/>
              <a:t>түр</a:t>
            </a:r>
            <a:r>
              <a:rPr lang="ru-RU" dirty="0" smtClean="0"/>
              <a:t> </a:t>
            </a:r>
            <a:r>
              <a:rPr lang="ru-RU" dirty="0" err="1" smtClean="0"/>
              <a:t>болып</a:t>
            </a:r>
            <a:r>
              <a:rPr lang="ru-RU" dirty="0"/>
              <a:t> </a:t>
            </a:r>
            <a:r>
              <a:rPr lang="ru-RU" dirty="0" err="1" smtClean="0"/>
              <a:t>саналады</a:t>
            </a:r>
            <a:r>
              <a:rPr lang="ru-RU" dirty="0" smtClean="0"/>
              <a:t>.  </a:t>
            </a:r>
          </a:p>
          <a:p>
            <a:pPr algn="just"/>
            <a:r>
              <a:rPr lang="ru-RU" dirty="0" smtClean="0"/>
              <a:t>• </a:t>
            </a:r>
            <a:r>
              <a:rPr lang="ru-RU" dirty="0" err="1" smtClean="0"/>
              <a:t>Мұндай</a:t>
            </a:r>
            <a:r>
              <a:rPr lang="ru-RU" dirty="0" smtClean="0"/>
              <a:t> </a:t>
            </a:r>
            <a:r>
              <a:rPr lang="ru-RU" dirty="0" err="1" smtClean="0"/>
              <a:t>эндемиктер</a:t>
            </a:r>
            <a:r>
              <a:rPr lang="ru-RU" dirty="0" smtClean="0"/>
              <a:t> </a:t>
            </a:r>
            <a:r>
              <a:rPr lang="ru-RU" dirty="0" err="1" smtClean="0"/>
              <a:t>ғылыми</a:t>
            </a:r>
            <a:r>
              <a:rPr lang="ru-RU" dirty="0" smtClean="0"/>
              <a:t> </a:t>
            </a:r>
            <a:r>
              <a:rPr lang="ru-RU" dirty="0" err="1" smtClean="0"/>
              <a:t>зерттеуде</a:t>
            </a:r>
            <a:r>
              <a:rPr lang="ru-RU" dirty="0" smtClean="0"/>
              <a:t> «</a:t>
            </a:r>
            <a:r>
              <a:rPr lang="ru-RU" dirty="0" err="1" smtClean="0"/>
              <a:t>Солтүстік</a:t>
            </a:r>
            <a:r>
              <a:rPr lang="ru-RU" dirty="0" smtClean="0"/>
              <a:t> </a:t>
            </a:r>
            <a:r>
              <a:rPr lang="ru-RU" dirty="0" err="1" smtClean="0"/>
              <a:t>Тянь-Шаньдағы</a:t>
            </a:r>
            <a:r>
              <a:rPr lang="ru-RU" dirty="0" smtClean="0"/>
              <a:t> </a:t>
            </a:r>
            <a:r>
              <a:rPr lang="ru-RU" dirty="0" err="1" smtClean="0"/>
              <a:t>төрт</a:t>
            </a:r>
            <a:r>
              <a:rPr lang="ru-RU" dirty="0" smtClean="0"/>
              <a:t> </a:t>
            </a:r>
            <a:r>
              <a:rPr lang="ru-RU" dirty="0" err="1" smtClean="0"/>
              <a:t>сирек</a:t>
            </a:r>
            <a:r>
              <a:rPr lang="ru-RU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эндемик </a:t>
            </a:r>
            <a:r>
              <a:rPr lang="ru-RU" dirty="0" err="1" smtClean="0"/>
              <a:t>өсімдік</a:t>
            </a:r>
            <a:r>
              <a:rPr lang="ru-RU" dirty="0" smtClean="0"/>
              <a:t> </a:t>
            </a:r>
            <a:r>
              <a:rPr lang="ru-RU" dirty="0" err="1" smtClean="0"/>
              <a:t>түрінің</a:t>
            </a:r>
            <a:r>
              <a:rPr lang="ru-RU" dirty="0" smtClean="0"/>
              <a:t> </a:t>
            </a:r>
            <a:r>
              <a:rPr lang="ru-RU" dirty="0" err="1" smtClean="0"/>
              <a:t>биологиясы</a:t>
            </a:r>
            <a:r>
              <a:rPr lang="ru-RU" dirty="0" smtClean="0"/>
              <a:t> мен </a:t>
            </a:r>
            <a:r>
              <a:rPr lang="ru-RU" dirty="0" err="1" smtClean="0"/>
              <a:t>экологиясы</a:t>
            </a:r>
            <a:r>
              <a:rPr lang="ru-RU" dirty="0" smtClean="0"/>
              <a:t>» </a:t>
            </a:r>
            <a:r>
              <a:rPr lang="ru-RU" dirty="0" err="1" smtClean="0"/>
              <a:t>деген</a:t>
            </a:r>
            <a:r>
              <a:rPr lang="ru-RU" dirty="0" smtClean="0"/>
              <a:t> </a:t>
            </a:r>
            <a:r>
              <a:rPr lang="ru-RU" dirty="0" err="1" smtClean="0"/>
              <a:t>зерттеуде</a:t>
            </a:r>
            <a:r>
              <a:rPr lang="ru-RU" dirty="0" smtClean="0"/>
              <a:t> </a:t>
            </a:r>
            <a:r>
              <a:rPr lang="ru-RU" dirty="0" err="1" smtClean="0"/>
              <a:t>қаралған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985" y="1651730"/>
            <a:ext cx="3763760" cy="280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505138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108</TotalTime>
  <Words>1863</Words>
  <Application>Microsoft Office PowerPoint</Application>
  <PresentationFormat>Широкоэкранный</PresentationFormat>
  <Paragraphs>155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Century Gothic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Huawei</dc:creator>
  <cp:lastModifiedBy>Admin</cp:lastModifiedBy>
  <cp:revision>15</cp:revision>
  <dcterms:created xsi:type="dcterms:W3CDTF">2025-11-07T04:23:16Z</dcterms:created>
  <dcterms:modified xsi:type="dcterms:W3CDTF">2025-11-07T13:12:08Z</dcterms:modified>
</cp:coreProperties>
</file>