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3" r:id="rId7"/>
    <p:sldId id="262" r:id="rId8"/>
    <p:sldId id="261" r:id="rId9"/>
    <p:sldId id="264" r:id="rId10"/>
    <p:sldId id="265" r:id="rId11"/>
    <p:sldId id="266" r:id="rId12"/>
    <p:sldId id="268" r:id="rId13"/>
    <p:sldId id="267" r:id="rId14"/>
  </p:sldIdLst>
  <p:sldSz cx="9144000" cy="6858000" type="screen4x3"/>
  <p:notesSz cx="6797675" cy="9926638"/>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4A67EC9-B6BB-46CF-A671-AB6BE8DCC2AB}" type="doc">
      <dgm:prSet loTypeId="urn:microsoft.com/office/officeart/2005/8/layout/StepDownProcess" loCatId="process" qsTypeId="urn:microsoft.com/office/officeart/2005/8/quickstyle/3d3" qsCatId="3D" csTypeId="urn:microsoft.com/office/officeart/2005/8/colors/colorful1" csCatId="colorful" phldr="1"/>
      <dgm:spPr/>
      <dgm:t>
        <a:bodyPr/>
        <a:lstStyle/>
        <a:p>
          <a:endParaRPr lang="ru-RU"/>
        </a:p>
      </dgm:t>
    </dgm:pt>
    <dgm:pt modelId="{7C1AF6F7-A067-4771-AA75-375634929C0C}">
      <dgm:prSet phldrT="[Текст]"/>
      <dgm:spPr>
        <a:solidFill>
          <a:srgbClr val="7030A0"/>
        </a:solidFill>
      </dgm:spPr>
      <dgm:t>
        <a:bodyPr/>
        <a:lstStyle/>
        <a:p>
          <a:r>
            <a:rPr lang="ru-RU" dirty="0"/>
            <a:t>сел </a:t>
          </a:r>
          <a:r>
            <a:rPr lang="ru-RU" dirty="0" err="1"/>
            <a:t>алабы</a:t>
          </a:r>
          <a:endParaRPr lang="ru-RU" dirty="0"/>
        </a:p>
      </dgm:t>
    </dgm:pt>
    <dgm:pt modelId="{36882080-1135-4498-AC06-66DA6BEF575B}" type="parTrans" cxnId="{053E6A84-7BDB-4E79-AA55-4DB62550598B}">
      <dgm:prSet/>
      <dgm:spPr/>
      <dgm:t>
        <a:bodyPr/>
        <a:lstStyle/>
        <a:p>
          <a:endParaRPr lang="ru-RU"/>
        </a:p>
      </dgm:t>
    </dgm:pt>
    <dgm:pt modelId="{9835B3C6-B084-44F0-BB95-216FB7276803}" type="sibTrans" cxnId="{053E6A84-7BDB-4E79-AA55-4DB62550598B}">
      <dgm:prSet/>
      <dgm:spPr/>
      <dgm:t>
        <a:bodyPr/>
        <a:lstStyle/>
        <a:p>
          <a:endParaRPr lang="ru-RU"/>
        </a:p>
      </dgm:t>
    </dgm:pt>
    <dgm:pt modelId="{FB9FC5B8-5E42-4F5B-9D1A-A27F66CB42A0}">
      <dgm:prSet phldrT="[Текст]"/>
      <dgm:spPr/>
      <dgm:t>
        <a:bodyPr/>
        <a:lstStyle/>
        <a:p>
          <a:r>
            <a:rPr lang="ru-RU"/>
            <a:t>300</a:t>
          </a:r>
        </a:p>
      </dgm:t>
    </dgm:pt>
    <dgm:pt modelId="{CC8E8A26-96B8-41B4-96A4-94A242C77218}" type="parTrans" cxnId="{8B110F08-462B-4089-92C1-48A3597F3DEA}">
      <dgm:prSet/>
      <dgm:spPr/>
      <dgm:t>
        <a:bodyPr/>
        <a:lstStyle/>
        <a:p>
          <a:endParaRPr lang="ru-RU"/>
        </a:p>
      </dgm:t>
    </dgm:pt>
    <dgm:pt modelId="{78192100-3525-478C-810A-886C8227789E}" type="sibTrans" cxnId="{8B110F08-462B-4089-92C1-48A3597F3DEA}">
      <dgm:prSet/>
      <dgm:spPr/>
      <dgm:t>
        <a:bodyPr/>
        <a:lstStyle/>
        <a:p>
          <a:endParaRPr lang="ru-RU"/>
        </a:p>
      </dgm:t>
    </dgm:pt>
    <dgm:pt modelId="{9F794166-7866-40D9-A722-31934EF41549}">
      <dgm:prSet phldrT="[Текст]"/>
      <dgm:spPr>
        <a:solidFill>
          <a:srgbClr val="92D050"/>
        </a:solidFill>
      </dgm:spPr>
      <dgm:t>
        <a:bodyPr/>
        <a:lstStyle/>
        <a:p>
          <a:r>
            <a:rPr lang="ru-RU" dirty="0"/>
            <a:t>сел </a:t>
          </a:r>
          <a:r>
            <a:rPr lang="ru-RU" dirty="0" err="1"/>
            <a:t>ошағы</a:t>
          </a:r>
          <a:endParaRPr lang="ru-RU" dirty="0"/>
        </a:p>
      </dgm:t>
    </dgm:pt>
    <dgm:pt modelId="{7161BAF9-A27D-486F-9900-921C5C0197F6}" type="parTrans" cxnId="{41A737A8-E94E-430A-AF96-D77C068CB3E4}">
      <dgm:prSet/>
      <dgm:spPr/>
      <dgm:t>
        <a:bodyPr/>
        <a:lstStyle/>
        <a:p>
          <a:endParaRPr lang="ru-RU"/>
        </a:p>
      </dgm:t>
    </dgm:pt>
    <dgm:pt modelId="{83AF4F34-B6FC-43DA-81F3-76C0F1DE0E6E}" type="sibTrans" cxnId="{41A737A8-E94E-430A-AF96-D77C068CB3E4}">
      <dgm:prSet/>
      <dgm:spPr/>
      <dgm:t>
        <a:bodyPr/>
        <a:lstStyle/>
        <a:p>
          <a:endParaRPr lang="ru-RU"/>
        </a:p>
      </dgm:t>
    </dgm:pt>
    <dgm:pt modelId="{F3EC3E14-0EC1-4670-875D-723B10186E81}">
      <dgm:prSet phldrT="[Текст]"/>
      <dgm:spPr/>
      <dgm:t>
        <a:bodyPr/>
        <a:lstStyle/>
        <a:p>
          <a:r>
            <a:rPr lang="ru-RU"/>
            <a:t>5650</a:t>
          </a:r>
        </a:p>
      </dgm:t>
    </dgm:pt>
    <dgm:pt modelId="{439DB451-82DD-458C-8EBF-D96386ED2991}" type="parTrans" cxnId="{D8D65FD3-E5AD-4CA8-8443-3494E8E7D9F8}">
      <dgm:prSet/>
      <dgm:spPr/>
      <dgm:t>
        <a:bodyPr/>
        <a:lstStyle/>
        <a:p>
          <a:endParaRPr lang="ru-RU"/>
        </a:p>
      </dgm:t>
    </dgm:pt>
    <dgm:pt modelId="{71CC563F-BB72-4BD5-96B4-91B7821A87EB}" type="sibTrans" cxnId="{D8D65FD3-E5AD-4CA8-8443-3494E8E7D9F8}">
      <dgm:prSet/>
      <dgm:spPr/>
      <dgm:t>
        <a:bodyPr/>
        <a:lstStyle/>
        <a:p>
          <a:endParaRPr lang="ru-RU"/>
        </a:p>
      </dgm:t>
    </dgm:pt>
    <dgm:pt modelId="{54CC319A-DC24-429C-8512-843CE8F1D277}" type="pres">
      <dgm:prSet presAssocID="{84A67EC9-B6BB-46CF-A671-AB6BE8DCC2AB}" presName="rootnode" presStyleCnt="0">
        <dgm:presLayoutVars>
          <dgm:chMax/>
          <dgm:chPref/>
          <dgm:dir/>
          <dgm:animLvl val="lvl"/>
        </dgm:presLayoutVars>
      </dgm:prSet>
      <dgm:spPr/>
      <dgm:t>
        <a:bodyPr/>
        <a:lstStyle/>
        <a:p>
          <a:endParaRPr lang="ru-RU"/>
        </a:p>
      </dgm:t>
    </dgm:pt>
    <dgm:pt modelId="{ECA0BA88-A26C-4A7C-966D-0D871E6BB4E9}" type="pres">
      <dgm:prSet presAssocID="{7C1AF6F7-A067-4771-AA75-375634929C0C}" presName="composite" presStyleCnt="0"/>
      <dgm:spPr/>
    </dgm:pt>
    <dgm:pt modelId="{EEDF9AC0-F1F1-41EB-9245-03DB0D83D48E}" type="pres">
      <dgm:prSet presAssocID="{7C1AF6F7-A067-4771-AA75-375634929C0C}" presName="bentUpArrow1" presStyleLbl="alignImgPlace1" presStyleIdx="0" presStyleCnt="1"/>
      <dgm:spPr/>
    </dgm:pt>
    <dgm:pt modelId="{5B46B085-2BBC-4852-A6E8-186093DE50A7}" type="pres">
      <dgm:prSet presAssocID="{7C1AF6F7-A067-4771-AA75-375634929C0C}" presName="ParentText" presStyleLbl="node1" presStyleIdx="0" presStyleCnt="2">
        <dgm:presLayoutVars>
          <dgm:chMax val="1"/>
          <dgm:chPref val="1"/>
          <dgm:bulletEnabled val="1"/>
        </dgm:presLayoutVars>
      </dgm:prSet>
      <dgm:spPr/>
      <dgm:t>
        <a:bodyPr/>
        <a:lstStyle/>
        <a:p>
          <a:endParaRPr lang="ru-RU"/>
        </a:p>
      </dgm:t>
    </dgm:pt>
    <dgm:pt modelId="{EFF16880-43F4-4E28-9021-AF168EC23B0C}" type="pres">
      <dgm:prSet presAssocID="{7C1AF6F7-A067-4771-AA75-375634929C0C}" presName="ChildText" presStyleLbl="revTx" presStyleIdx="0" presStyleCnt="2">
        <dgm:presLayoutVars>
          <dgm:chMax val="0"/>
          <dgm:chPref val="0"/>
          <dgm:bulletEnabled val="1"/>
        </dgm:presLayoutVars>
      </dgm:prSet>
      <dgm:spPr/>
      <dgm:t>
        <a:bodyPr/>
        <a:lstStyle/>
        <a:p>
          <a:endParaRPr lang="ru-RU"/>
        </a:p>
      </dgm:t>
    </dgm:pt>
    <dgm:pt modelId="{14C512E2-99E3-49B4-A4B2-D04039F270F5}" type="pres">
      <dgm:prSet presAssocID="{9835B3C6-B084-44F0-BB95-216FB7276803}" presName="sibTrans" presStyleCnt="0"/>
      <dgm:spPr/>
    </dgm:pt>
    <dgm:pt modelId="{CBAD64EC-DEF1-4AF8-8AF7-B55B29293956}" type="pres">
      <dgm:prSet presAssocID="{9F794166-7866-40D9-A722-31934EF41549}" presName="composite" presStyleCnt="0"/>
      <dgm:spPr/>
    </dgm:pt>
    <dgm:pt modelId="{1D8E6FB7-E24E-40FC-B8E3-0F1B58986881}" type="pres">
      <dgm:prSet presAssocID="{9F794166-7866-40D9-A722-31934EF41549}" presName="ParentText" presStyleLbl="node1" presStyleIdx="1" presStyleCnt="2">
        <dgm:presLayoutVars>
          <dgm:chMax val="1"/>
          <dgm:chPref val="1"/>
          <dgm:bulletEnabled val="1"/>
        </dgm:presLayoutVars>
      </dgm:prSet>
      <dgm:spPr/>
      <dgm:t>
        <a:bodyPr/>
        <a:lstStyle/>
        <a:p>
          <a:endParaRPr lang="ru-RU"/>
        </a:p>
      </dgm:t>
    </dgm:pt>
    <dgm:pt modelId="{E4637657-C511-410E-99CE-79F95F8BC63F}" type="pres">
      <dgm:prSet presAssocID="{9F794166-7866-40D9-A722-31934EF41549}" presName="FinalChildText" presStyleLbl="revTx" presStyleIdx="1" presStyleCnt="2">
        <dgm:presLayoutVars>
          <dgm:chMax val="0"/>
          <dgm:chPref val="0"/>
          <dgm:bulletEnabled val="1"/>
        </dgm:presLayoutVars>
      </dgm:prSet>
      <dgm:spPr/>
      <dgm:t>
        <a:bodyPr/>
        <a:lstStyle/>
        <a:p>
          <a:endParaRPr lang="ru-RU"/>
        </a:p>
      </dgm:t>
    </dgm:pt>
  </dgm:ptLst>
  <dgm:cxnLst>
    <dgm:cxn modelId="{8B0FAEF2-D2B4-43EC-B451-D38CD26826F3}" type="presOf" srcId="{9F794166-7866-40D9-A722-31934EF41549}" destId="{1D8E6FB7-E24E-40FC-B8E3-0F1B58986881}" srcOrd="0" destOrd="0" presId="urn:microsoft.com/office/officeart/2005/8/layout/StepDownProcess"/>
    <dgm:cxn modelId="{24B27318-F79E-4868-A230-4F99C7DA12B0}" type="presOf" srcId="{FB9FC5B8-5E42-4F5B-9D1A-A27F66CB42A0}" destId="{EFF16880-43F4-4E28-9021-AF168EC23B0C}" srcOrd="0" destOrd="0" presId="urn:microsoft.com/office/officeart/2005/8/layout/StepDownProcess"/>
    <dgm:cxn modelId="{8B110F08-462B-4089-92C1-48A3597F3DEA}" srcId="{7C1AF6F7-A067-4771-AA75-375634929C0C}" destId="{FB9FC5B8-5E42-4F5B-9D1A-A27F66CB42A0}" srcOrd="0" destOrd="0" parTransId="{CC8E8A26-96B8-41B4-96A4-94A242C77218}" sibTransId="{78192100-3525-478C-810A-886C8227789E}"/>
    <dgm:cxn modelId="{D8D65FD3-E5AD-4CA8-8443-3494E8E7D9F8}" srcId="{9F794166-7866-40D9-A722-31934EF41549}" destId="{F3EC3E14-0EC1-4670-875D-723B10186E81}" srcOrd="0" destOrd="0" parTransId="{439DB451-82DD-458C-8EBF-D96386ED2991}" sibTransId="{71CC563F-BB72-4BD5-96B4-91B7821A87EB}"/>
    <dgm:cxn modelId="{51B54D32-C784-4B35-864E-0D614F19533D}" type="presOf" srcId="{F3EC3E14-0EC1-4670-875D-723B10186E81}" destId="{E4637657-C511-410E-99CE-79F95F8BC63F}" srcOrd="0" destOrd="0" presId="urn:microsoft.com/office/officeart/2005/8/layout/StepDownProcess"/>
    <dgm:cxn modelId="{C9A2E063-B6EA-472A-B736-FFC1EEF28E3F}" type="presOf" srcId="{84A67EC9-B6BB-46CF-A671-AB6BE8DCC2AB}" destId="{54CC319A-DC24-429C-8512-843CE8F1D277}" srcOrd="0" destOrd="0" presId="urn:microsoft.com/office/officeart/2005/8/layout/StepDownProcess"/>
    <dgm:cxn modelId="{1DEAECDF-1431-4E27-8121-18F426AB082A}" type="presOf" srcId="{7C1AF6F7-A067-4771-AA75-375634929C0C}" destId="{5B46B085-2BBC-4852-A6E8-186093DE50A7}" srcOrd="0" destOrd="0" presId="urn:microsoft.com/office/officeart/2005/8/layout/StepDownProcess"/>
    <dgm:cxn modelId="{41A737A8-E94E-430A-AF96-D77C068CB3E4}" srcId="{84A67EC9-B6BB-46CF-A671-AB6BE8DCC2AB}" destId="{9F794166-7866-40D9-A722-31934EF41549}" srcOrd="1" destOrd="0" parTransId="{7161BAF9-A27D-486F-9900-921C5C0197F6}" sibTransId="{83AF4F34-B6FC-43DA-81F3-76C0F1DE0E6E}"/>
    <dgm:cxn modelId="{053E6A84-7BDB-4E79-AA55-4DB62550598B}" srcId="{84A67EC9-B6BB-46CF-A671-AB6BE8DCC2AB}" destId="{7C1AF6F7-A067-4771-AA75-375634929C0C}" srcOrd="0" destOrd="0" parTransId="{36882080-1135-4498-AC06-66DA6BEF575B}" sibTransId="{9835B3C6-B084-44F0-BB95-216FB7276803}"/>
    <dgm:cxn modelId="{9C0BF94B-BB06-40F2-8C75-AB98D9E7D995}" type="presParOf" srcId="{54CC319A-DC24-429C-8512-843CE8F1D277}" destId="{ECA0BA88-A26C-4A7C-966D-0D871E6BB4E9}" srcOrd="0" destOrd="0" presId="urn:microsoft.com/office/officeart/2005/8/layout/StepDownProcess"/>
    <dgm:cxn modelId="{ADB7E009-F097-4A60-97D7-27540086C41D}" type="presParOf" srcId="{ECA0BA88-A26C-4A7C-966D-0D871E6BB4E9}" destId="{EEDF9AC0-F1F1-41EB-9245-03DB0D83D48E}" srcOrd="0" destOrd="0" presId="urn:microsoft.com/office/officeart/2005/8/layout/StepDownProcess"/>
    <dgm:cxn modelId="{7FA3A62C-9299-4FCD-9BD4-67D115713ADD}" type="presParOf" srcId="{ECA0BA88-A26C-4A7C-966D-0D871E6BB4E9}" destId="{5B46B085-2BBC-4852-A6E8-186093DE50A7}" srcOrd="1" destOrd="0" presId="urn:microsoft.com/office/officeart/2005/8/layout/StepDownProcess"/>
    <dgm:cxn modelId="{EE0A22C8-331C-4AB7-AE0D-6B2068084AD1}" type="presParOf" srcId="{ECA0BA88-A26C-4A7C-966D-0D871E6BB4E9}" destId="{EFF16880-43F4-4E28-9021-AF168EC23B0C}" srcOrd="2" destOrd="0" presId="urn:microsoft.com/office/officeart/2005/8/layout/StepDownProcess"/>
    <dgm:cxn modelId="{C4EBDBE8-F823-4B9F-B06F-F10BD4077C3F}" type="presParOf" srcId="{54CC319A-DC24-429C-8512-843CE8F1D277}" destId="{14C512E2-99E3-49B4-A4B2-D04039F270F5}" srcOrd="1" destOrd="0" presId="urn:microsoft.com/office/officeart/2005/8/layout/StepDownProcess"/>
    <dgm:cxn modelId="{6398448B-768D-47FD-BA3E-91DA921CB477}" type="presParOf" srcId="{54CC319A-DC24-429C-8512-843CE8F1D277}" destId="{CBAD64EC-DEF1-4AF8-8AF7-B55B29293956}" srcOrd="2" destOrd="0" presId="urn:microsoft.com/office/officeart/2005/8/layout/StepDownProcess"/>
    <dgm:cxn modelId="{65F0A55C-7A18-44E3-BFF4-41A63798F70E}" type="presParOf" srcId="{CBAD64EC-DEF1-4AF8-8AF7-B55B29293956}" destId="{1D8E6FB7-E24E-40FC-B8E3-0F1B58986881}" srcOrd="0" destOrd="0" presId="urn:microsoft.com/office/officeart/2005/8/layout/StepDownProcess"/>
    <dgm:cxn modelId="{DC79B573-502B-42B2-A573-5E5BA3720F24}" type="presParOf" srcId="{CBAD64EC-DEF1-4AF8-8AF7-B55B29293956}" destId="{E4637657-C511-410E-99CE-79F95F8BC63F}" srcOrd="1" destOrd="0" presId="urn:microsoft.com/office/officeart/2005/8/layout/StepDown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F80B7AD-F9D7-4D2B-ABCF-51552B95E630}" type="doc">
      <dgm:prSet loTypeId="urn:microsoft.com/office/officeart/2005/8/layout/hList9" loCatId="list" qsTypeId="urn:microsoft.com/office/officeart/2005/8/quickstyle/simple1" qsCatId="simple" csTypeId="urn:microsoft.com/office/officeart/2005/8/colors/colorful4" csCatId="colorful" phldr="1"/>
      <dgm:spPr/>
      <dgm:t>
        <a:bodyPr/>
        <a:lstStyle/>
        <a:p>
          <a:endParaRPr lang="ru-RU"/>
        </a:p>
      </dgm:t>
    </dgm:pt>
    <dgm:pt modelId="{6EA2AB8F-641E-48C4-9EE5-8ACBD5B2F55B}">
      <dgm:prSet phldrT="[Текст]"/>
      <dgm:spPr>
        <a:solidFill>
          <a:srgbClr val="00B050"/>
        </a:solidFill>
      </dgm:spPr>
      <dgm:t>
        <a:bodyPr/>
        <a:lstStyle/>
        <a:p>
          <a:r>
            <a:rPr lang="ru-RU" dirty="0"/>
            <a:t>13</a:t>
          </a:r>
        </a:p>
      </dgm:t>
    </dgm:pt>
    <dgm:pt modelId="{F2BF49EC-3404-492C-90B3-2373B1105C8C}" type="parTrans" cxnId="{7F78AECC-1989-4AA4-9BAD-2D113383A320}">
      <dgm:prSet/>
      <dgm:spPr/>
      <dgm:t>
        <a:bodyPr/>
        <a:lstStyle/>
        <a:p>
          <a:endParaRPr lang="ru-RU"/>
        </a:p>
      </dgm:t>
    </dgm:pt>
    <dgm:pt modelId="{934823DA-BF60-4B9E-BEDE-0F2112494F21}" type="sibTrans" cxnId="{7F78AECC-1989-4AA4-9BAD-2D113383A320}">
      <dgm:prSet/>
      <dgm:spPr/>
      <dgm:t>
        <a:bodyPr/>
        <a:lstStyle/>
        <a:p>
          <a:endParaRPr lang="ru-RU"/>
        </a:p>
      </dgm:t>
    </dgm:pt>
    <dgm:pt modelId="{40E4C25F-AC7C-41B5-AF0B-D9F9CC663056}">
      <dgm:prSet phldrT="[Текст]" custT="1"/>
      <dgm:spPr/>
      <dgm:t>
        <a:bodyPr/>
        <a:lstStyle/>
        <a:p>
          <a:r>
            <a:rPr lang="ru-RU" sz="1200" dirty="0" err="1"/>
            <a:t>Қазақстан</a:t>
          </a:r>
          <a:r>
            <a:rPr lang="en-US" sz="1200" dirty="0"/>
            <a:t> </a:t>
          </a:r>
          <a:r>
            <a:rPr lang="kk-KZ" sz="1200" dirty="0"/>
            <a:t>аумағын</a:t>
          </a:r>
          <a:r>
            <a:rPr lang="ru-RU" sz="1200" dirty="0" err="1"/>
            <a:t>дағы</a:t>
          </a:r>
          <a:r>
            <a:rPr lang="ru-RU" sz="1200" dirty="0"/>
            <a:t> </a:t>
          </a:r>
          <a:r>
            <a:rPr lang="ru-RU" sz="1200" dirty="0" err="1"/>
            <a:t>таулы</a:t>
          </a:r>
          <a:r>
            <a:rPr lang="ru-RU" sz="1200" dirty="0"/>
            <a:t> </a:t>
          </a:r>
          <a:r>
            <a:rPr lang="ru-RU" sz="1200" dirty="0" err="1"/>
            <a:t>аудандардың</a:t>
          </a:r>
          <a:r>
            <a:rPr lang="ru-RU" sz="1200" dirty="0"/>
            <a:t> </a:t>
          </a:r>
          <a:r>
            <a:rPr lang="ru-RU" sz="1200" dirty="0" err="1"/>
            <a:t>үлесі</a:t>
          </a:r>
          <a:r>
            <a:rPr lang="ru-RU" sz="1200" dirty="0"/>
            <a:t>, </a:t>
          </a:r>
          <a:r>
            <a:rPr lang="en-US" sz="1200" dirty="0"/>
            <a:t>%</a:t>
          </a:r>
          <a:endParaRPr lang="ru-RU" sz="1200" dirty="0"/>
        </a:p>
      </dgm:t>
    </dgm:pt>
    <dgm:pt modelId="{6D10B6C0-5B92-4511-A49A-8C3EB71137E1}" type="parTrans" cxnId="{456914B0-0CFD-4279-AE8C-CBA8EADEDBB7}">
      <dgm:prSet/>
      <dgm:spPr/>
      <dgm:t>
        <a:bodyPr/>
        <a:lstStyle/>
        <a:p>
          <a:endParaRPr lang="ru-RU"/>
        </a:p>
      </dgm:t>
    </dgm:pt>
    <dgm:pt modelId="{3B0052A6-F849-41F5-9320-5AF05439E86F}" type="sibTrans" cxnId="{456914B0-0CFD-4279-AE8C-CBA8EADEDBB7}">
      <dgm:prSet/>
      <dgm:spPr/>
      <dgm:t>
        <a:bodyPr/>
        <a:lstStyle/>
        <a:p>
          <a:endParaRPr lang="ru-RU"/>
        </a:p>
      </dgm:t>
    </dgm:pt>
    <dgm:pt modelId="{23B8E038-AE1A-49EB-AE34-6018A76D0E11}" type="pres">
      <dgm:prSet presAssocID="{0F80B7AD-F9D7-4D2B-ABCF-51552B95E630}" presName="list" presStyleCnt="0">
        <dgm:presLayoutVars>
          <dgm:dir/>
          <dgm:animLvl val="lvl"/>
        </dgm:presLayoutVars>
      </dgm:prSet>
      <dgm:spPr/>
      <dgm:t>
        <a:bodyPr/>
        <a:lstStyle/>
        <a:p>
          <a:endParaRPr lang="ru-RU"/>
        </a:p>
      </dgm:t>
    </dgm:pt>
    <dgm:pt modelId="{12D3ABE8-1199-4D3C-8D54-0DD130F9F6C8}" type="pres">
      <dgm:prSet presAssocID="{6EA2AB8F-641E-48C4-9EE5-8ACBD5B2F55B}" presName="posSpace" presStyleCnt="0"/>
      <dgm:spPr/>
    </dgm:pt>
    <dgm:pt modelId="{2728E45A-2256-4229-8FF0-A78131F9ADB0}" type="pres">
      <dgm:prSet presAssocID="{6EA2AB8F-641E-48C4-9EE5-8ACBD5B2F55B}" presName="vertFlow" presStyleCnt="0"/>
      <dgm:spPr/>
    </dgm:pt>
    <dgm:pt modelId="{CA989C03-8B19-4B8F-91CD-055C6A907E5E}" type="pres">
      <dgm:prSet presAssocID="{6EA2AB8F-641E-48C4-9EE5-8ACBD5B2F55B}" presName="topSpace" presStyleCnt="0"/>
      <dgm:spPr/>
    </dgm:pt>
    <dgm:pt modelId="{72F2C5BB-0D5A-41FA-9353-167A5A28AD78}" type="pres">
      <dgm:prSet presAssocID="{6EA2AB8F-641E-48C4-9EE5-8ACBD5B2F55B}" presName="firstComp" presStyleCnt="0"/>
      <dgm:spPr/>
    </dgm:pt>
    <dgm:pt modelId="{9E3462C4-978C-489A-9115-534BCFF7D554}" type="pres">
      <dgm:prSet presAssocID="{6EA2AB8F-641E-48C4-9EE5-8ACBD5B2F55B}" presName="firstChild" presStyleLbl="bgAccFollowNode1" presStyleIdx="0" presStyleCnt="1"/>
      <dgm:spPr/>
      <dgm:t>
        <a:bodyPr/>
        <a:lstStyle/>
        <a:p>
          <a:endParaRPr lang="ru-RU"/>
        </a:p>
      </dgm:t>
    </dgm:pt>
    <dgm:pt modelId="{C07C35B0-F298-409B-887F-B3ED4BB1E679}" type="pres">
      <dgm:prSet presAssocID="{6EA2AB8F-641E-48C4-9EE5-8ACBD5B2F55B}" presName="firstChildTx" presStyleLbl="bgAccFollowNode1" presStyleIdx="0" presStyleCnt="1">
        <dgm:presLayoutVars>
          <dgm:bulletEnabled val="1"/>
        </dgm:presLayoutVars>
      </dgm:prSet>
      <dgm:spPr/>
      <dgm:t>
        <a:bodyPr/>
        <a:lstStyle/>
        <a:p>
          <a:endParaRPr lang="ru-RU"/>
        </a:p>
      </dgm:t>
    </dgm:pt>
    <dgm:pt modelId="{D40BDE76-75C9-4EAF-ADC3-8EC9864E0AA7}" type="pres">
      <dgm:prSet presAssocID="{6EA2AB8F-641E-48C4-9EE5-8ACBD5B2F55B}" presName="negSpace" presStyleCnt="0"/>
      <dgm:spPr/>
    </dgm:pt>
    <dgm:pt modelId="{2BA012A1-052D-4F06-A1D5-40BE02554E0A}" type="pres">
      <dgm:prSet presAssocID="{6EA2AB8F-641E-48C4-9EE5-8ACBD5B2F55B}" presName="circle" presStyleLbl="node1" presStyleIdx="0" presStyleCnt="1" custLinFactNeighborX="-4288" custLinFactNeighborY="2368"/>
      <dgm:spPr/>
      <dgm:t>
        <a:bodyPr/>
        <a:lstStyle/>
        <a:p>
          <a:endParaRPr lang="ru-RU"/>
        </a:p>
      </dgm:t>
    </dgm:pt>
  </dgm:ptLst>
  <dgm:cxnLst>
    <dgm:cxn modelId="{817A492B-A304-4954-8799-02057E673F1C}" type="presOf" srcId="{40E4C25F-AC7C-41B5-AF0B-D9F9CC663056}" destId="{C07C35B0-F298-409B-887F-B3ED4BB1E679}" srcOrd="1" destOrd="0" presId="urn:microsoft.com/office/officeart/2005/8/layout/hList9"/>
    <dgm:cxn modelId="{7F78AECC-1989-4AA4-9BAD-2D113383A320}" srcId="{0F80B7AD-F9D7-4D2B-ABCF-51552B95E630}" destId="{6EA2AB8F-641E-48C4-9EE5-8ACBD5B2F55B}" srcOrd="0" destOrd="0" parTransId="{F2BF49EC-3404-492C-90B3-2373B1105C8C}" sibTransId="{934823DA-BF60-4B9E-BEDE-0F2112494F21}"/>
    <dgm:cxn modelId="{C9F18C90-9CAF-457F-A032-57E3BB1CACAF}" type="presOf" srcId="{40E4C25F-AC7C-41B5-AF0B-D9F9CC663056}" destId="{9E3462C4-978C-489A-9115-534BCFF7D554}" srcOrd="0" destOrd="0" presId="urn:microsoft.com/office/officeart/2005/8/layout/hList9"/>
    <dgm:cxn modelId="{39743578-2A92-4FC5-A8B3-AAA7F8941B7A}" type="presOf" srcId="{0F80B7AD-F9D7-4D2B-ABCF-51552B95E630}" destId="{23B8E038-AE1A-49EB-AE34-6018A76D0E11}" srcOrd="0" destOrd="0" presId="urn:microsoft.com/office/officeart/2005/8/layout/hList9"/>
    <dgm:cxn modelId="{456914B0-0CFD-4279-AE8C-CBA8EADEDBB7}" srcId="{6EA2AB8F-641E-48C4-9EE5-8ACBD5B2F55B}" destId="{40E4C25F-AC7C-41B5-AF0B-D9F9CC663056}" srcOrd="0" destOrd="0" parTransId="{6D10B6C0-5B92-4511-A49A-8C3EB71137E1}" sibTransId="{3B0052A6-F849-41F5-9320-5AF05439E86F}"/>
    <dgm:cxn modelId="{8D4F37CA-2BBC-4659-B9CB-304F658D5C05}" type="presOf" srcId="{6EA2AB8F-641E-48C4-9EE5-8ACBD5B2F55B}" destId="{2BA012A1-052D-4F06-A1D5-40BE02554E0A}" srcOrd="0" destOrd="0" presId="urn:microsoft.com/office/officeart/2005/8/layout/hList9"/>
    <dgm:cxn modelId="{BBC71D58-E9D2-482E-BE7E-B20D10D18FD6}" type="presParOf" srcId="{23B8E038-AE1A-49EB-AE34-6018A76D0E11}" destId="{12D3ABE8-1199-4D3C-8D54-0DD130F9F6C8}" srcOrd="0" destOrd="0" presId="urn:microsoft.com/office/officeart/2005/8/layout/hList9"/>
    <dgm:cxn modelId="{3B7D0571-7571-4B5B-A60C-3791CA3B21D7}" type="presParOf" srcId="{23B8E038-AE1A-49EB-AE34-6018A76D0E11}" destId="{2728E45A-2256-4229-8FF0-A78131F9ADB0}" srcOrd="1" destOrd="0" presId="urn:microsoft.com/office/officeart/2005/8/layout/hList9"/>
    <dgm:cxn modelId="{CF2F4D85-F3E9-4A19-81E3-29B285D1B9B7}" type="presParOf" srcId="{2728E45A-2256-4229-8FF0-A78131F9ADB0}" destId="{CA989C03-8B19-4B8F-91CD-055C6A907E5E}" srcOrd="0" destOrd="0" presId="urn:microsoft.com/office/officeart/2005/8/layout/hList9"/>
    <dgm:cxn modelId="{77105EB6-870F-46D3-9B90-CAF445C0A762}" type="presParOf" srcId="{2728E45A-2256-4229-8FF0-A78131F9ADB0}" destId="{72F2C5BB-0D5A-41FA-9353-167A5A28AD78}" srcOrd="1" destOrd="0" presId="urn:microsoft.com/office/officeart/2005/8/layout/hList9"/>
    <dgm:cxn modelId="{4457512C-C092-4FC0-BE7C-6CA368C425DF}" type="presParOf" srcId="{72F2C5BB-0D5A-41FA-9353-167A5A28AD78}" destId="{9E3462C4-978C-489A-9115-534BCFF7D554}" srcOrd="0" destOrd="0" presId="urn:microsoft.com/office/officeart/2005/8/layout/hList9"/>
    <dgm:cxn modelId="{9A076553-E0EA-4B6B-B02B-81CE7E4E18BD}" type="presParOf" srcId="{72F2C5BB-0D5A-41FA-9353-167A5A28AD78}" destId="{C07C35B0-F298-409B-887F-B3ED4BB1E679}" srcOrd="1" destOrd="0" presId="urn:microsoft.com/office/officeart/2005/8/layout/hList9"/>
    <dgm:cxn modelId="{03057085-A82A-4B07-9BA8-3C1905208D4D}" type="presParOf" srcId="{23B8E038-AE1A-49EB-AE34-6018A76D0E11}" destId="{D40BDE76-75C9-4EAF-ADC3-8EC9864E0AA7}" srcOrd="2" destOrd="0" presId="urn:microsoft.com/office/officeart/2005/8/layout/hList9"/>
    <dgm:cxn modelId="{7B97BAB7-4D20-4486-ABC2-4058C14EDCD3}" type="presParOf" srcId="{23B8E038-AE1A-49EB-AE34-6018A76D0E11}" destId="{2BA012A1-052D-4F06-A1D5-40BE02554E0A}" srcOrd="3" destOrd="0" presId="urn:microsoft.com/office/officeart/2005/8/layout/hList9"/>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F80B7AD-F9D7-4D2B-ABCF-51552B95E630}" type="doc">
      <dgm:prSet loTypeId="urn:microsoft.com/office/officeart/2005/8/layout/hList9" loCatId="list" qsTypeId="urn:microsoft.com/office/officeart/2005/8/quickstyle/simple1" qsCatId="simple" csTypeId="urn:microsoft.com/office/officeart/2005/8/colors/colorful4" csCatId="colorful" phldr="1"/>
      <dgm:spPr/>
      <dgm:t>
        <a:bodyPr/>
        <a:lstStyle/>
        <a:p>
          <a:endParaRPr lang="ru-RU"/>
        </a:p>
      </dgm:t>
    </dgm:pt>
    <dgm:pt modelId="{58DB0AB2-14D5-40CE-9FBB-8D2D74027221}">
      <dgm:prSet phldrT="[Текст]"/>
      <dgm:spPr>
        <a:solidFill>
          <a:srgbClr val="FF0000"/>
        </a:solidFill>
      </dgm:spPr>
      <dgm:t>
        <a:bodyPr/>
        <a:lstStyle/>
        <a:p>
          <a:r>
            <a:rPr lang="en-US" dirty="0"/>
            <a:t>70</a:t>
          </a:r>
          <a:endParaRPr lang="ru-RU" dirty="0"/>
        </a:p>
      </dgm:t>
    </dgm:pt>
    <dgm:pt modelId="{AF4B9824-0B0F-4A8D-A9A8-D320E00162DE}" type="parTrans" cxnId="{62EFCEFE-5A24-4F0C-9A7F-500D7C2F9C58}">
      <dgm:prSet/>
      <dgm:spPr/>
      <dgm:t>
        <a:bodyPr/>
        <a:lstStyle/>
        <a:p>
          <a:endParaRPr lang="ru-RU"/>
        </a:p>
      </dgm:t>
    </dgm:pt>
    <dgm:pt modelId="{C9971609-F3FB-470A-BE0B-DD397852AFF7}" type="sibTrans" cxnId="{62EFCEFE-5A24-4F0C-9A7F-500D7C2F9C58}">
      <dgm:prSet/>
      <dgm:spPr/>
      <dgm:t>
        <a:bodyPr/>
        <a:lstStyle/>
        <a:p>
          <a:endParaRPr lang="ru-RU"/>
        </a:p>
      </dgm:t>
    </dgm:pt>
    <dgm:pt modelId="{C154223C-5F73-4040-965E-7641EBCEBE5F}">
      <dgm:prSet phldrT="[Текст]" custT="1"/>
      <dgm:spPr/>
      <dgm:t>
        <a:bodyPr/>
        <a:lstStyle/>
        <a:p>
          <a:r>
            <a:rPr lang="kk-KZ" sz="1050" dirty="0"/>
            <a:t>Қазақстанның таулы аудандарындағы сел қауіпті аудандардың үлесі, </a:t>
          </a:r>
          <a:r>
            <a:rPr lang="en-US" sz="1050" dirty="0"/>
            <a:t>%</a:t>
          </a:r>
          <a:endParaRPr lang="ru-RU" sz="1050" dirty="0"/>
        </a:p>
      </dgm:t>
    </dgm:pt>
    <dgm:pt modelId="{0FB8A7A6-4299-44C3-AD9C-E88497D5E1D5}" type="parTrans" cxnId="{8617CEA7-2840-4C4F-BD87-32C681130BD3}">
      <dgm:prSet/>
      <dgm:spPr/>
      <dgm:t>
        <a:bodyPr/>
        <a:lstStyle/>
        <a:p>
          <a:endParaRPr lang="ru-RU"/>
        </a:p>
      </dgm:t>
    </dgm:pt>
    <dgm:pt modelId="{FE7F8DE3-FF24-4D18-87FF-91FCCB1A3135}" type="sibTrans" cxnId="{8617CEA7-2840-4C4F-BD87-32C681130BD3}">
      <dgm:prSet/>
      <dgm:spPr/>
      <dgm:t>
        <a:bodyPr/>
        <a:lstStyle/>
        <a:p>
          <a:endParaRPr lang="ru-RU"/>
        </a:p>
      </dgm:t>
    </dgm:pt>
    <dgm:pt modelId="{23B8E038-AE1A-49EB-AE34-6018A76D0E11}" type="pres">
      <dgm:prSet presAssocID="{0F80B7AD-F9D7-4D2B-ABCF-51552B95E630}" presName="list" presStyleCnt="0">
        <dgm:presLayoutVars>
          <dgm:dir/>
          <dgm:animLvl val="lvl"/>
        </dgm:presLayoutVars>
      </dgm:prSet>
      <dgm:spPr/>
      <dgm:t>
        <a:bodyPr/>
        <a:lstStyle/>
        <a:p>
          <a:endParaRPr lang="ru-RU"/>
        </a:p>
      </dgm:t>
    </dgm:pt>
    <dgm:pt modelId="{73047376-5C17-405C-B5BD-99C3FC085967}" type="pres">
      <dgm:prSet presAssocID="{58DB0AB2-14D5-40CE-9FBB-8D2D74027221}" presName="posSpace" presStyleCnt="0"/>
      <dgm:spPr/>
    </dgm:pt>
    <dgm:pt modelId="{E7FD827C-7129-49C4-A3D3-44490E065AC8}" type="pres">
      <dgm:prSet presAssocID="{58DB0AB2-14D5-40CE-9FBB-8D2D74027221}" presName="vertFlow" presStyleCnt="0"/>
      <dgm:spPr/>
    </dgm:pt>
    <dgm:pt modelId="{6FA8EECB-80F3-46D9-B4A2-CA416F0B1CD9}" type="pres">
      <dgm:prSet presAssocID="{58DB0AB2-14D5-40CE-9FBB-8D2D74027221}" presName="topSpace" presStyleCnt="0"/>
      <dgm:spPr/>
    </dgm:pt>
    <dgm:pt modelId="{12E1BCD7-6DD6-44F4-85B8-B1191F64B10D}" type="pres">
      <dgm:prSet presAssocID="{58DB0AB2-14D5-40CE-9FBB-8D2D74027221}" presName="firstComp" presStyleCnt="0"/>
      <dgm:spPr/>
    </dgm:pt>
    <dgm:pt modelId="{1D829DFA-34CF-49B8-8BBE-CF8B38A35196}" type="pres">
      <dgm:prSet presAssocID="{58DB0AB2-14D5-40CE-9FBB-8D2D74027221}" presName="firstChild" presStyleLbl="bgAccFollowNode1" presStyleIdx="0" presStyleCnt="1"/>
      <dgm:spPr/>
      <dgm:t>
        <a:bodyPr/>
        <a:lstStyle/>
        <a:p>
          <a:endParaRPr lang="ru-RU"/>
        </a:p>
      </dgm:t>
    </dgm:pt>
    <dgm:pt modelId="{57CD655F-6067-4302-BD25-009739CA7CD5}" type="pres">
      <dgm:prSet presAssocID="{58DB0AB2-14D5-40CE-9FBB-8D2D74027221}" presName="firstChildTx" presStyleLbl="bgAccFollowNode1" presStyleIdx="0" presStyleCnt="1">
        <dgm:presLayoutVars>
          <dgm:bulletEnabled val="1"/>
        </dgm:presLayoutVars>
      </dgm:prSet>
      <dgm:spPr/>
      <dgm:t>
        <a:bodyPr/>
        <a:lstStyle/>
        <a:p>
          <a:endParaRPr lang="ru-RU"/>
        </a:p>
      </dgm:t>
    </dgm:pt>
    <dgm:pt modelId="{0C16ADD2-451F-4DC4-BEA2-38996D6B28DF}" type="pres">
      <dgm:prSet presAssocID="{58DB0AB2-14D5-40CE-9FBB-8D2D74027221}" presName="negSpace" presStyleCnt="0"/>
      <dgm:spPr/>
    </dgm:pt>
    <dgm:pt modelId="{0F45DF21-B1DA-4F90-B443-23C7E2A067B2}" type="pres">
      <dgm:prSet presAssocID="{58DB0AB2-14D5-40CE-9FBB-8D2D74027221}" presName="circle" presStyleLbl="node1" presStyleIdx="0" presStyleCnt="1"/>
      <dgm:spPr/>
      <dgm:t>
        <a:bodyPr/>
        <a:lstStyle/>
        <a:p>
          <a:endParaRPr lang="ru-RU"/>
        </a:p>
      </dgm:t>
    </dgm:pt>
  </dgm:ptLst>
  <dgm:cxnLst>
    <dgm:cxn modelId="{03247420-6395-457F-BF1A-A00DDCF851B5}" type="presOf" srcId="{C154223C-5F73-4040-965E-7641EBCEBE5F}" destId="{57CD655F-6067-4302-BD25-009739CA7CD5}" srcOrd="1" destOrd="0" presId="urn:microsoft.com/office/officeart/2005/8/layout/hList9"/>
    <dgm:cxn modelId="{F89134D2-A708-4691-BAEB-5BA001587B11}" type="presOf" srcId="{C154223C-5F73-4040-965E-7641EBCEBE5F}" destId="{1D829DFA-34CF-49B8-8BBE-CF8B38A35196}" srcOrd="0" destOrd="0" presId="urn:microsoft.com/office/officeart/2005/8/layout/hList9"/>
    <dgm:cxn modelId="{8617CEA7-2840-4C4F-BD87-32C681130BD3}" srcId="{58DB0AB2-14D5-40CE-9FBB-8D2D74027221}" destId="{C154223C-5F73-4040-965E-7641EBCEBE5F}" srcOrd="0" destOrd="0" parTransId="{0FB8A7A6-4299-44C3-AD9C-E88497D5E1D5}" sibTransId="{FE7F8DE3-FF24-4D18-87FF-91FCCB1A3135}"/>
    <dgm:cxn modelId="{EFF26DCB-3274-4F26-89B7-3C8C128051FB}" type="presOf" srcId="{58DB0AB2-14D5-40CE-9FBB-8D2D74027221}" destId="{0F45DF21-B1DA-4F90-B443-23C7E2A067B2}" srcOrd="0" destOrd="0" presId="urn:microsoft.com/office/officeart/2005/8/layout/hList9"/>
    <dgm:cxn modelId="{E6DB3C86-0873-47AE-A6FF-4017DD041A1C}" type="presOf" srcId="{0F80B7AD-F9D7-4D2B-ABCF-51552B95E630}" destId="{23B8E038-AE1A-49EB-AE34-6018A76D0E11}" srcOrd="0" destOrd="0" presId="urn:microsoft.com/office/officeart/2005/8/layout/hList9"/>
    <dgm:cxn modelId="{62EFCEFE-5A24-4F0C-9A7F-500D7C2F9C58}" srcId="{0F80B7AD-F9D7-4D2B-ABCF-51552B95E630}" destId="{58DB0AB2-14D5-40CE-9FBB-8D2D74027221}" srcOrd="0" destOrd="0" parTransId="{AF4B9824-0B0F-4A8D-A9A8-D320E00162DE}" sibTransId="{C9971609-F3FB-470A-BE0B-DD397852AFF7}"/>
    <dgm:cxn modelId="{7DE89090-A496-49D1-8696-C368B1914912}" type="presParOf" srcId="{23B8E038-AE1A-49EB-AE34-6018A76D0E11}" destId="{73047376-5C17-405C-B5BD-99C3FC085967}" srcOrd="0" destOrd="0" presId="urn:microsoft.com/office/officeart/2005/8/layout/hList9"/>
    <dgm:cxn modelId="{D9099A69-E3D0-4A06-AEAD-151CEFD2010D}" type="presParOf" srcId="{23B8E038-AE1A-49EB-AE34-6018A76D0E11}" destId="{E7FD827C-7129-49C4-A3D3-44490E065AC8}" srcOrd="1" destOrd="0" presId="urn:microsoft.com/office/officeart/2005/8/layout/hList9"/>
    <dgm:cxn modelId="{7B4CA8C5-AA8F-431B-9244-BD848C4A4951}" type="presParOf" srcId="{E7FD827C-7129-49C4-A3D3-44490E065AC8}" destId="{6FA8EECB-80F3-46D9-B4A2-CA416F0B1CD9}" srcOrd="0" destOrd="0" presId="urn:microsoft.com/office/officeart/2005/8/layout/hList9"/>
    <dgm:cxn modelId="{6C708428-7311-46DB-9D34-CC4A6AF9D7D7}" type="presParOf" srcId="{E7FD827C-7129-49C4-A3D3-44490E065AC8}" destId="{12E1BCD7-6DD6-44F4-85B8-B1191F64B10D}" srcOrd="1" destOrd="0" presId="urn:microsoft.com/office/officeart/2005/8/layout/hList9"/>
    <dgm:cxn modelId="{0673F06C-32AD-4C91-988B-FF0BFF48ED54}" type="presParOf" srcId="{12E1BCD7-6DD6-44F4-85B8-B1191F64B10D}" destId="{1D829DFA-34CF-49B8-8BBE-CF8B38A35196}" srcOrd="0" destOrd="0" presId="urn:microsoft.com/office/officeart/2005/8/layout/hList9"/>
    <dgm:cxn modelId="{A62B5384-A3B7-45D8-B1EC-5BCF678E4EC9}" type="presParOf" srcId="{12E1BCD7-6DD6-44F4-85B8-B1191F64B10D}" destId="{57CD655F-6067-4302-BD25-009739CA7CD5}" srcOrd="1" destOrd="0" presId="urn:microsoft.com/office/officeart/2005/8/layout/hList9"/>
    <dgm:cxn modelId="{D70ADA3F-B1A5-4E99-B888-2891D4DCA63D}" type="presParOf" srcId="{23B8E038-AE1A-49EB-AE34-6018A76D0E11}" destId="{0C16ADD2-451F-4DC4-BEA2-38996D6B28DF}" srcOrd="2" destOrd="0" presId="urn:microsoft.com/office/officeart/2005/8/layout/hList9"/>
    <dgm:cxn modelId="{5216969C-0ACD-4A60-9591-52B62B10CF0E}" type="presParOf" srcId="{23B8E038-AE1A-49EB-AE34-6018A76D0E11}" destId="{0F45DF21-B1DA-4F90-B443-23C7E2A067B2}" srcOrd="3" destOrd="0" presId="urn:microsoft.com/office/officeart/2005/8/layout/hList9"/>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F80B7AD-F9D7-4D2B-ABCF-51552B95E630}" type="doc">
      <dgm:prSet loTypeId="urn:microsoft.com/office/officeart/2005/8/layout/hList9" loCatId="list" qsTypeId="urn:microsoft.com/office/officeart/2005/8/quickstyle/simple1" qsCatId="simple" csTypeId="urn:microsoft.com/office/officeart/2005/8/colors/colorful4" csCatId="colorful" phldr="1"/>
      <dgm:spPr/>
      <dgm:t>
        <a:bodyPr/>
        <a:lstStyle/>
        <a:p>
          <a:endParaRPr lang="ru-RU"/>
        </a:p>
      </dgm:t>
    </dgm:pt>
    <dgm:pt modelId="{6EA2AB8F-641E-48C4-9EE5-8ACBD5B2F55B}">
      <dgm:prSet phldrT="[Текст]"/>
      <dgm:spPr>
        <a:solidFill>
          <a:srgbClr val="00B050"/>
        </a:solidFill>
      </dgm:spPr>
      <dgm:t>
        <a:bodyPr/>
        <a:lstStyle/>
        <a:p>
          <a:r>
            <a:rPr lang="ru-RU" dirty="0" smtClean="0"/>
            <a:t>25</a:t>
          </a:r>
          <a:endParaRPr lang="ru-RU" dirty="0"/>
        </a:p>
      </dgm:t>
    </dgm:pt>
    <dgm:pt modelId="{F2BF49EC-3404-492C-90B3-2373B1105C8C}" type="parTrans" cxnId="{7F78AECC-1989-4AA4-9BAD-2D113383A320}">
      <dgm:prSet/>
      <dgm:spPr/>
      <dgm:t>
        <a:bodyPr/>
        <a:lstStyle/>
        <a:p>
          <a:endParaRPr lang="ru-RU"/>
        </a:p>
      </dgm:t>
    </dgm:pt>
    <dgm:pt modelId="{934823DA-BF60-4B9E-BEDE-0F2112494F21}" type="sibTrans" cxnId="{7F78AECC-1989-4AA4-9BAD-2D113383A320}">
      <dgm:prSet/>
      <dgm:spPr/>
      <dgm:t>
        <a:bodyPr/>
        <a:lstStyle/>
        <a:p>
          <a:endParaRPr lang="ru-RU"/>
        </a:p>
      </dgm:t>
    </dgm:pt>
    <dgm:pt modelId="{40E4C25F-AC7C-41B5-AF0B-D9F9CC663056}">
      <dgm:prSet phldrT="[Текст]" custT="1"/>
      <dgm:spPr/>
      <dgm:t>
        <a:bodyPr/>
        <a:lstStyle/>
        <a:p>
          <a:r>
            <a:rPr lang="kk-KZ" sz="1000" dirty="0" smtClean="0"/>
            <a:t>Ұзынқарғалы </a:t>
          </a:r>
          <a:r>
            <a:rPr lang="kk-KZ" sz="1050" dirty="0" smtClean="0"/>
            <a:t>өзенінен</a:t>
          </a:r>
          <a:r>
            <a:rPr lang="kk-KZ" sz="1000" dirty="0" smtClean="0"/>
            <a:t> шығысында Түрген өзені алабына дейінгі аралықты қамтып жатқан Іле Алатауының орталық бөлігіндегі сел алаптарының саны</a:t>
          </a:r>
          <a:endParaRPr lang="ru-RU" sz="1000" dirty="0"/>
        </a:p>
      </dgm:t>
    </dgm:pt>
    <dgm:pt modelId="{6D10B6C0-5B92-4511-A49A-8C3EB71137E1}" type="parTrans" cxnId="{456914B0-0CFD-4279-AE8C-CBA8EADEDBB7}">
      <dgm:prSet/>
      <dgm:spPr/>
      <dgm:t>
        <a:bodyPr/>
        <a:lstStyle/>
        <a:p>
          <a:endParaRPr lang="ru-RU"/>
        </a:p>
      </dgm:t>
    </dgm:pt>
    <dgm:pt modelId="{3B0052A6-F849-41F5-9320-5AF05439E86F}" type="sibTrans" cxnId="{456914B0-0CFD-4279-AE8C-CBA8EADEDBB7}">
      <dgm:prSet/>
      <dgm:spPr/>
      <dgm:t>
        <a:bodyPr/>
        <a:lstStyle/>
        <a:p>
          <a:endParaRPr lang="ru-RU"/>
        </a:p>
      </dgm:t>
    </dgm:pt>
    <dgm:pt modelId="{23B8E038-AE1A-49EB-AE34-6018A76D0E11}" type="pres">
      <dgm:prSet presAssocID="{0F80B7AD-F9D7-4D2B-ABCF-51552B95E630}" presName="list" presStyleCnt="0">
        <dgm:presLayoutVars>
          <dgm:dir/>
          <dgm:animLvl val="lvl"/>
        </dgm:presLayoutVars>
      </dgm:prSet>
      <dgm:spPr/>
      <dgm:t>
        <a:bodyPr/>
        <a:lstStyle/>
        <a:p>
          <a:endParaRPr lang="ru-RU"/>
        </a:p>
      </dgm:t>
    </dgm:pt>
    <dgm:pt modelId="{12D3ABE8-1199-4D3C-8D54-0DD130F9F6C8}" type="pres">
      <dgm:prSet presAssocID="{6EA2AB8F-641E-48C4-9EE5-8ACBD5B2F55B}" presName="posSpace" presStyleCnt="0"/>
      <dgm:spPr/>
    </dgm:pt>
    <dgm:pt modelId="{2728E45A-2256-4229-8FF0-A78131F9ADB0}" type="pres">
      <dgm:prSet presAssocID="{6EA2AB8F-641E-48C4-9EE5-8ACBD5B2F55B}" presName="vertFlow" presStyleCnt="0"/>
      <dgm:spPr/>
    </dgm:pt>
    <dgm:pt modelId="{CA989C03-8B19-4B8F-91CD-055C6A907E5E}" type="pres">
      <dgm:prSet presAssocID="{6EA2AB8F-641E-48C4-9EE5-8ACBD5B2F55B}" presName="topSpace" presStyleCnt="0"/>
      <dgm:spPr/>
    </dgm:pt>
    <dgm:pt modelId="{72F2C5BB-0D5A-41FA-9353-167A5A28AD78}" type="pres">
      <dgm:prSet presAssocID="{6EA2AB8F-641E-48C4-9EE5-8ACBD5B2F55B}" presName="firstComp" presStyleCnt="0"/>
      <dgm:spPr/>
    </dgm:pt>
    <dgm:pt modelId="{9E3462C4-978C-489A-9115-534BCFF7D554}" type="pres">
      <dgm:prSet presAssocID="{6EA2AB8F-641E-48C4-9EE5-8ACBD5B2F55B}" presName="firstChild" presStyleLbl="bgAccFollowNode1" presStyleIdx="0" presStyleCnt="1" custScaleY="208496" custLinFactNeighborX="1931" custLinFactNeighborY="-23620"/>
      <dgm:spPr/>
      <dgm:t>
        <a:bodyPr/>
        <a:lstStyle/>
        <a:p>
          <a:endParaRPr lang="ru-RU"/>
        </a:p>
      </dgm:t>
    </dgm:pt>
    <dgm:pt modelId="{C07C35B0-F298-409B-887F-B3ED4BB1E679}" type="pres">
      <dgm:prSet presAssocID="{6EA2AB8F-641E-48C4-9EE5-8ACBD5B2F55B}" presName="firstChildTx" presStyleLbl="bgAccFollowNode1" presStyleIdx="0" presStyleCnt="1">
        <dgm:presLayoutVars>
          <dgm:bulletEnabled val="1"/>
        </dgm:presLayoutVars>
      </dgm:prSet>
      <dgm:spPr/>
      <dgm:t>
        <a:bodyPr/>
        <a:lstStyle/>
        <a:p>
          <a:endParaRPr lang="ru-RU"/>
        </a:p>
      </dgm:t>
    </dgm:pt>
    <dgm:pt modelId="{D40BDE76-75C9-4EAF-ADC3-8EC9864E0AA7}" type="pres">
      <dgm:prSet presAssocID="{6EA2AB8F-641E-48C4-9EE5-8ACBD5B2F55B}" presName="negSpace" presStyleCnt="0"/>
      <dgm:spPr/>
    </dgm:pt>
    <dgm:pt modelId="{2BA012A1-052D-4F06-A1D5-40BE02554E0A}" type="pres">
      <dgm:prSet presAssocID="{6EA2AB8F-641E-48C4-9EE5-8ACBD5B2F55B}" presName="circle" presStyleLbl="node1" presStyleIdx="0" presStyleCnt="1" custLinFactNeighborX="-4288" custLinFactNeighborY="2368"/>
      <dgm:spPr/>
      <dgm:t>
        <a:bodyPr/>
        <a:lstStyle/>
        <a:p>
          <a:endParaRPr lang="ru-RU"/>
        </a:p>
      </dgm:t>
    </dgm:pt>
  </dgm:ptLst>
  <dgm:cxnLst>
    <dgm:cxn modelId="{7F78AECC-1989-4AA4-9BAD-2D113383A320}" srcId="{0F80B7AD-F9D7-4D2B-ABCF-51552B95E630}" destId="{6EA2AB8F-641E-48C4-9EE5-8ACBD5B2F55B}" srcOrd="0" destOrd="0" parTransId="{F2BF49EC-3404-492C-90B3-2373B1105C8C}" sibTransId="{934823DA-BF60-4B9E-BEDE-0F2112494F21}"/>
    <dgm:cxn modelId="{7411C4A2-84CC-4B22-895B-CEA82DEB22D9}" type="presOf" srcId="{40E4C25F-AC7C-41B5-AF0B-D9F9CC663056}" destId="{9E3462C4-978C-489A-9115-534BCFF7D554}" srcOrd="0" destOrd="0" presId="urn:microsoft.com/office/officeart/2005/8/layout/hList9"/>
    <dgm:cxn modelId="{CBF71970-7AF5-4E71-87C0-47E0B9AC86DD}" type="presOf" srcId="{0F80B7AD-F9D7-4D2B-ABCF-51552B95E630}" destId="{23B8E038-AE1A-49EB-AE34-6018A76D0E11}" srcOrd="0" destOrd="0" presId="urn:microsoft.com/office/officeart/2005/8/layout/hList9"/>
    <dgm:cxn modelId="{8DFCBD6A-3877-4196-9AFB-7289F374C755}" type="presOf" srcId="{40E4C25F-AC7C-41B5-AF0B-D9F9CC663056}" destId="{C07C35B0-F298-409B-887F-B3ED4BB1E679}" srcOrd="1" destOrd="0" presId="urn:microsoft.com/office/officeart/2005/8/layout/hList9"/>
    <dgm:cxn modelId="{1AF553A9-CE56-4756-9BF4-D2CB2E4C2DDD}" type="presOf" srcId="{6EA2AB8F-641E-48C4-9EE5-8ACBD5B2F55B}" destId="{2BA012A1-052D-4F06-A1D5-40BE02554E0A}" srcOrd="0" destOrd="0" presId="urn:microsoft.com/office/officeart/2005/8/layout/hList9"/>
    <dgm:cxn modelId="{456914B0-0CFD-4279-AE8C-CBA8EADEDBB7}" srcId="{6EA2AB8F-641E-48C4-9EE5-8ACBD5B2F55B}" destId="{40E4C25F-AC7C-41B5-AF0B-D9F9CC663056}" srcOrd="0" destOrd="0" parTransId="{6D10B6C0-5B92-4511-A49A-8C3EB71137E1}" sibTransId="{3B0052A6-F849-41F5-9320-5AF05439E86F}"/>
    <dgm:cxn modelId="{3DBDE7F5-0070-4D2D-91C2-06F8604B40DD}" type="presParOf" srcId="{23B8E038-AE1A-49EB-AE34-6018A76D0E11}" destId="{12D3ABE8-1199-4D3C-8D54-0DD130F9F6C8}" srcOrd="0" destOrd="0" presId="urn:microsoft.com/office/officeart/2005/8/layout/hList9"/>
    <dgm:cxn modelId="{DBD07FF5-92CF-4F74-AF61-6EC3322BDEB2}" type="presParOf" srcId="{23B8E038-AE1A-49EB-AE34-6018A76D0E11}" destId="{2728E45A-2256-4229-8FF0-A78131F9ADB0}" srcOrd="1" destOrd="0" presId="urn:microsoft.com/office/officeart/2005/8/layout/hList9"/>
    <dgm:cxn modelId="{56DEBE45-6E10-4A32-BD11-EE14D9963A64}" type="presParOf" srcId="{2728E45A-2256-4229-8FF0-A78131F9ADB0}" destId="{CA989C03-8B19-4B8F-91CD-055C6A907E5E}" srcOrd="0" destOrd="0" presId="urn:microsoft.com/office/officeart/2005/8/layout/hList9"/>
    <dgm:cxn modelId="{4B26CBF2-6578-4BD4-99D0-7FF9E657375E}" type="presParOf" srcId="{2728E45A-2256-4229-8FF0-A78131F9ADB0}" destId="{72F2C5BB-0D5A-41FA-9353-167A5A28AD78}" srcOrd="1" destOrd="0" presId="urn:microsoft.com/office/officeart/2005/8/layout/hList9"/>
    <dgm:cxn modelId="{0F6CD389-E7FB-404F-B56F-1E17377D50A4}" type="presParOf" srcId="{72F2C5BB-0D5A-41FA-9353-167A5A28AD78}" destId="{9E3462C4-978C-489A-9115-534BCFF7D554}" srcOrd="0" destOrd="0" presId="urn:microsoft.com/office/officeart/2005/8/layout/hList9"/>
    <dgm:cxn modelId="{3F7D0F57-5AA2-4F1D-944E-6D462F6E9171}" type="presParOf" srcId="{72F2C5BB-0D5A-41FA-9353-167A5A28AD78}" destId="{C07C35B0-F298-409B-887F-B3ED4BB1E679}" srcOrd="1" destOrd="0" presId="urn:microsoft.com/office/officeart/2005/8/layout/hList9"/>
    <dgm:cxn modelId="{16A8281B-90EE-4DD5-9FEE-FE9A750D7C7D}" type="presParOf" srcId="{23B8E038-AE1A-49EB-AE34-6018A76D0E11}" destId="{D40BDE76-75C9-4EAF-ADC3-8EC9864E0AA7}" srcOrd="2" destOrd="0" presId="urn:microsoft.com/office/officeart/2005/8/layout/hList9"/>
    <dgm:cxn modelId="{6D9CAC54-C7F2-428E-BBBF-36D501B74834}" type="presParOf" srcId="{23B8E038-AE1A-49EB-AE34-6018A76D0E11}" destId="{2BA012A1-052D-4F06-A1D5-40BE02554E0A}" srcOrd="3" destOrd="0" presId="urn:microsoft.com/office/officeart/2005/8/layout/hList9"/>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F80B7AD-F9D7-4D2B-ABCF-51552B95E630}" type="doc">
      <dgm:prSet loTypeId="urn:microsoft.com/office/officeart/2005/8/layout/hList9" loCatId="list" qsTypeId="urn:microsoft.com/office/officeart/2005/8/quickstyle/simple1" qsCatId="simple" csTypeId="urn:microsoft.com/office/officeart/2005/8/colors/colorful4" csCatId="colorful" phldr="1"/>
      <dgm:spPr/>
      <dgm:t>
        <a:bodyPr/>
        <a:lstStyle/>
        <a:p>
          <a:endParaRPr lang="ru-RU"/>
        </a:p>
      </dgm:t>
    </dgm:pt>
    <dgm:pt modelId="{58DB0AB2-14D5-40CE-9FBB-8D2D74027221}">
      <dgm:prSet phldrT="[Текст]"/>
      <dgm:spPr>
        <a:solidFill>
          <a:srgbClr val="FF0000"/>
        </a:solidFill>
      </dgm:spPr>
      <dgm:t>
        <a:bodyPr/>
        <a:lstStyle/>
        <a:p>
          <a:r>
            <a:rPr lang="kk-KZ" dirty="0" smtClean="0"/>
            <a:t>637</a:t>
          </a:r>
          <a:endParaRPr lang="ru-RU" dirty="0"/>
        </a:p>
      </dgm:t>
    </dgm:pt>
    <dgm:pt modelId="{AF4B9824-0B0F-4A8D-A9A8-D320E00162DE}" type="parTrans" cxnId="{62EFCEFE-5A24-4F0C-9A7F-500D7C2F9C58}">
      <dgm:prSet/>
      <dgm:spPr/>
      <dgm:t>
        <a:bodyPr/>
        <a:lstStyle/>
        <a:p>
          <a:endParaRPr lang="ru-RU"/>
        </a:p>
      </dgm:t>
    </dgm:pt>
    <dgm:pt modelId="{C9971609-F3FB-470A-BE0B-DD397852AFF7}" type="sibTrans" cxnId="{62EFCEFE-5A24-4F0C-9A7F-500D7C2F9C58}">
      <dgm:prSet/>
      <dgm:spPr/>
      <dgm:t>
        <a:bodyPr/>
        <a:lstStyle/>
        <a:p>
          <a:endParaRPr lang="ru-RU"/>
        </a:p>
      </dgm:t>
    </dgm:pt>
    <dgm:pt modelId="{C154223C-5F73-4040-965E-7641EBCEBE5F}">
      <dgm:prSet phldrT="[Текст]"/>
      <dgm:spPr/>
      <dgm:t>
        <a:bodyPr/>
        <a:lstStyle/>
        <a:p>
          <a:r>
            <a:rPr lang="kk-KZ" dirty="0" smtClean="0"/>
            <a:t>Іле Алатауының орталық бөлігіндегі сел ошақтарының саны</a:t>
          </a:r>
          <a:endParaRPr lang="ru-RU" dirty="0"/>
        </a:p>
      </dgm:t>
    </dgm:pt>
    <dgm:pt modelId="{0FB8A7A6-4299-44C3-AD9C-E88497D5E1D5}" type="parTrans" cxnId="{8617CEA7-2840-4C4F-BD87-32C681130BD3}">
      <dgm:prSet/>
      <dgm:spPr/>
      <dgm:t>
        <a:bodyPr/>
        <a:lstStyle/>
        <a:p>
          <a:endParaRPr lang="ru-RU"/>
        </a:p>
      </dgm:t>
    </dgm:pt>
    <dgm:pt modelId="{FE7F8DE3-FF24-4D18-87FF-91FCCB1A3135}" type="sibTrans" cxnId="{8617CEA7-2840-4C4F-BD87-32C681130BD3}">
      <dgm:prSet/>
      <dgm:spPr/>
      <dgm:t>
        <a:bodyPr/>
        <a:lstStyle/>
        <a:p>
          <a:endParaRPr lang="ru-RU"/>
        </a:p>
      </dgm:t>
    </dgm:pt>
    <dgm:pt modelId="{23B8E038-AE1A-49EB-AE34-6018A76D0E11}" type="pres">
      <dgm:prSet presAssocID="{0F80B7AD-F9D7-4D2B-ABCF-51552B95E630}" presName="list" presStyleCnt="0">
        <dgm:presLayoutVars>
          <dgm:dir/>
          <dgm:animLvl val="lvl"/>
        </dgm:presLayoutVars>
      </dgm:prSet>
      <dgm:spPr/>
      <dgm:t>
        <a:bodyPr/>
        <a:lstStyle/>
        <a:p>
          <a:endParaRPr lang="ru-RU"/>
        </a:p>
      </dgm:t>
    </dgm:pt>
    <dgm:pt modelId="{73047376-5C17-405C-B5BD-99C3FC085967}" type="pres">
      <dgm:prSet presAssocID="{58DB0AB2-14D5-40CE-9FBB-8D2D74027221}" presName="posSpace" presStyleCnt="0"/>
      <dgm:spPr/>
    </dgm:pt>
    <dgm:pt modelId="{E7FD827C-7129-49C4-A3D3-44490E065AC8}" type="pres">
      <dgm:prSet presAssocID="{58DB0AB2-14D5-40CE-9FBB-8D2D74027221}" presName="vertFlow" presStyleCnt="0"/>
      <dgm:spPr/>
    </dgm:pt>
    <dgm:pt modelId="{6FA8EECB-80F3-46D9-B4A2-CA416F0B1CD9}" type="pres">
      <dgm:prSet presAssocID="{58DB0AB2-14D5-40CE-9FBB-8D2D74027221}" presName="topSpace" presStyleCnt="0"/>
      <dgm:spPr/>
    </dgm:pt>
    <dgm:pt modelId="{12E1BCD7-6DD6-44F4-85B8-B1191F64B10D}" type="pres">
      <dgm:prSet presAssocID="{58DB0AB2-14D5-40CE-9FBB-8D2D74027221}" presName="firstComp" presStyleCnt="0"/>
      <dgm:spPr/>
    </dgm:pt>
    <dgm:pt modelId="{1D829DFA-34CF-49B8-8BBE-CF8B38A35196}" type="pres">
      <dgm:prSet presAssocID="{58DB0AB2-14D5-40CE-9FBB-8D2D74027221}" presName="firstChild" presStyleLbl="bgAccFollowNode1" presStyleIdx="0" presStyleCnt="1"/>
      <dgm:spPr/>
      <dgm:t>
        <a:bodyPr/>
        <a:lstStyle/>
        <a:p>
          <a:endParaRPr lang="ru-RU"/>
        </a:p>
      </dgm:t>
    </dgm:pt>
    <dgm:pt modelId="{57CD655F-6067-4302-BD25-009739CA7CD5}" type="pres">
      <dgm:prSet presAssocID="{58DB0AB2-14D5-40CE-9FBB-8D2D74027221}" presName="firstChildTx" presStyleLbl="bgAccFollowNode1" presStyleIdx="0" presStyleCnt="1">
        <dgm:presLayoutVars>
          <dgm:bulletEnabled val="1"/>
        </dgm:presLayoutVars>
      </dgm:prSet>
      <dgm:spPr/>
      <dgm:t>
        <a:bodyPr/>
        <a:lstStyle/>
        <a:p>
          <a:endParaRPr lang="ru-RU"/>
        </a:p>
      </dgm:t>
    </dgm:pt>
    <dgm:pt modelId="{0C16ADD2-451F-4DC4-BEA2-38996D6B28DF}" type="pres">
      <dgm:prSet presAssocID="{58DB0AB2-14D5-40CE-9FBB-8D2D74027221}" presName="negSpace" presStyleCnt="0"/>
      <dgm:spPr/>
    </dgm:pt>
    <dgm:pt modelId="{0F45DF21-B1DA-4F90-B443-23C7E2A067B2}" type="pres">
      <dgm:prSet presAssocID="{58DB0AB2-14D5-40CE-9FBB-8D2D74027221}" presName="circle" presStyleLbl="node1" presStyleIdx="0" presStyleCnt="1"/>
      <dgm:spPr/>
      <dgm:t>
        <a:bodyPr/>
        <a:lstStyle/>
        <a:p>
          <a:endParaRPr lang="ru-RU"/>
        </a:p>
      </dgm:t>
    </dgm:pt>
  </dgm:ptLst>
  <dgm:cxnLst>
    <dgm:cxn modelId="{176FB090-8FC3-4F64-B20E-259348C9405E}" type="presOf" srcId="{C154223C-5F73-4040-965E-7641EBCEBE5F}" destId="{57CD655F-6067-4302-BD25-009739CA7CD5}" srcOrd="1" destOrd="0" presId="urn:microsoft.com/office/officeart/2005/8/layout/hList9"/>
    <dgm:cxn modelId="{EC12D92B-EA66-4EF0-8017-A76B38508A32}" type="presOf" srcId="{58DB0AB2-14D5-40CE-9FBB-8D2D74027221}" destId="{0F45DF21-B1DA-4F90-B443-23C7E2A067B2}" srcOrd="0" destOrd="0" presId="urn:microsoft.com/office/officeart/2005/8/layout/hList9"/>
    <dgm:cxn modelId="{8617CEA7-2840-4C4F-BD87-32C681130BD3}" srcId="{58DB0AB2-14D5-40CE-9FBB-8D2D74027221}" destId="{C154223C-5F73-4040-965E-7641EBCEBE5F}" srcOrd="0" destOrd="0" parTransId="{0FB8A7A6-4299-44C3-AD9C-E88497D5E1D5}" sibTransId="{FE7F8DE3-FF24-4D18-87FF-91FCCB1A3135}"/>
    <dgm:cxn modelId="{1E37485B-7E7C-4657-995B-C69DDC3AD4A6}" type="presOf" srcId="{0F80B7AD-F9D7-4D2B-ABCF-51552B95E630}" destId="{23B8E038-AE1A-49EB-AE34-6018A76D0E11}" srcOrd="0" destOrd="0" presId="urn:microsoft.com/office/officeart/2005/8/layout/hList9"/>
    <dgm:cxn modelId="{62EFCEFE-5A24-4F0C-9A7F-500D7C2F9C58}" srcId="{0F80B7AD-F9D7-4D2B-ABCF-51552B95E630}" destId="{58DB0AB2-14D5-40CE-9FBB-8D2D74027221}" srcOrd="0" destOrd="0" parTransId="{AF4B9824-0B0F-4A8D-A9A8-D320E00162DE}" sibTransId="{C9971609-F3FB-470A-BE0B-DD397852AFF7}"/>
    <dgm:cxn modelId="{55CBFAB9-A1F6-4808-882F-6083CD6C9094}" type="presOf" srcId="{C154223C-5F73-4040-965E-7641EBCEBE5F}" destId="{1D829DFA-34CF-49B8-8BBE-CF8B38A35196}" srcOrd="0" destOrd="0" presId="urn:microsoft.com/office/officeart/2005/8/layout/hList9"/>
    <dgm:cxn modelId="{1FEACFD8-1674-4721-B54A-38FC35091971}" type="presParOf" srcId="{23B8E038-AE1A-49EB-AE34-6018A76D0E11}" destId="{73047376-5C17-405C-B5BD-99C3FC085967}" srcOrd="0" destOrd="0" presId="urn:microsoft.com/office/officeart/2005/8/layout/hList9"/>
    <dgm:cxn modelId="{F5936C01-A14E-456A-A219-7042C34DC123}" type="presParOf" srcId="{23B8E038-AE1A-49EB-AE34-6018A76D0E11}" destId="{E7FD827C-7129-49C4-A3D3-44490E065AC8}" srcOrd="1" destOrd="0" presId="urn:microsoft.com/office/officeart/2005/8/layout/hList9"/>
    <dgm:cxn modelId="{7EAB2098-8916-48B9-A9F4-5E34515B187C}" type="presParOf" srcId="{E7FD827C-7129-49C4-A3D3-44490E065AC8}" destId="{6FA8EECB-80F3-46D9-B4A2-CA416F0B1CD9}" srcOrd="0" destOrd="0" presId="urn:microsoft.com/office/officeart/2005/8/layout/hList9"/>
    <dgm:cxn modelId="{CA0582AE-8A5A-4634-9E89-9F9DBAC107E3}" type="presParOf" srcId="{E7FD827C-7129-49C4-A3D3-44490E065AC8}" destId="{12E1BCD7-6DD6-44F4-85B8-B1191F64B10D}" srcOrd="1" destOrd="0" presId="urn:microsoft.com/office/officeart/2005/8/layout/hList9"/>
    <dgm:cxn modelId="{861FF75E-2834-4677-8E05-9515CAB3B573}" type="presParOf" srcId="{12E1BCD7-6DD6-44F4-85B8-B1191F64B10D}" destId="{1D829DFA-34CF-49B8-8BBE-CF8B38A35196}" srcOrd="0" destOrd="0" presId="urn:microsoft.com/office/officeart/2005/8/layout/hList9"/>
    <dgm:cxn modelId="{71589D94-C492-4AB1-841A-BB44CA3AB189}" type="presParOf" srcId="{12E1BCD7-6DD6-44F4-85B8-B1191F64B10D}" destId="{57CD655F-6067-4302-BD25-009739CA7CD5}" srcOrd="1" destOrd="0" presId="urn:microsoft.com/office/officeart/2005/8/layout/hList9"/>
    <dgm:cxn modelId="{BC675079-7494-4E6A-9BDF-A2393FBABB1D}" type="presParOf" srcId="{23B8E038-AE1A-49EB-AE34-6018A76D0E11}" destId="{0C16ADD2-451F-4DC4-BEA2-38996D6B28DF}" srcOrd="2" destOrd="0" presId="urn:microsoft.com/office/officeart/2005/8/layout/hList9"/>
    <dgm:cxn modelId="{78E091F4-CAF1-481C-84D5-249C767865D5}" type="presParOf" srcId="{23B8E038-AE1A-49EB-AE34-6018A76D0E11}" destId="{0F45DF21-B1DA-4F90-B443-23C7E2A067B2}" srcOrd="3" destOrd="0" presId="urn:microsoft.com/office/officeart/2005/8/layout/hList9"/>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EB44EFC-92DB-4654-9B55-F30EA3D18515}" type="doc">
      <dgm:prSet loTypeId="urn:microsoft.com/office/officeart/2005/8/layout/orgChart1" loCatId="hierarchy" qsTypeId="urn:microsoft.com/office/officeart/2005/8/quickstyle/simple1" qsCatId="simple" csTypeId="urn:microsoft.com/office/officeart/2005/8/colors/colorful5" csCatId="colorful" phldr="1"/>
      <dgm:spPr/>
      <dgm:t>
        <a:bodyPr/>
        <a:lstStyle/>
        <a:p>
          <a:endParaRPr lang="ru-RU"/>
        </a:p>
      </dgm:t>
    </dgm:pt>
    <dgm:pt modelId="{07ACFAAD-18A2-4CE6-86E9-C42DC9A962A6}">
      <dgm:prSet phldrT="[Текст]" custT="1"/>
      <dgm:spPr/>
      <dgm:t>
        <a:bodyPr/>
        <a:lstStyle/>
        <a:p>
          <a:r>
            <a:rPr lang="kk-KZ" sz="2400"/>
            <a:t>Сел алабы</a:t>
          </a:r>
          <a:endParaRPr lang="ru-RU" sz="2400"/>
        </a:p>
      </dgm:t>
    </dgm:pt>
    <dgm:pt modelId="{93242271-44CB-42E7-BA00-FD9F4070ADD0}" type="parTrans" cxnId="{122FB0E3-B448-4B42-8886-F336A437B2E1}">
      <dgm:prSet/>
      <dgm:spPr/>
      <dgm:t>
        <a:bodyPr/>
        <a:lstStyle/>
        <a:p>
          <a:endParaRPr lang="ru-RU" sz="2800"/>
        </a:p>
      </dgm:t>
    </dgm:pt>
    <dgm:pt modelId="{A62A2CF3-4468-4154-8D04-5B47F0E33E24}" type="sibTrans" cxnId="{122FB0E3-B448-4B42-8886-F336A437B2E1}">
      <dgm:prSet/>
      <dgm:spPr/>
      <dgm:t>
        <a:bodyPr/>
        <a:lstStyle/>
        <a:p>
          <a:endParaRPr lang="ru-RU" sz="2800"/>
        </a:p>
      </dgm:t>
    </dgm:pt>
    <dgm:pt modelId="{4978D154-92D3-44AD-9265-FFAF934B5BFC}">
      <dgm:prSet phldrT="[Текст]" custT="1"/>
      <dgm:spPr/>
      <dgm:t>
        <a:bodyPr/>
        <a:lstStyle/>
        <a:p>
          <a:r>
            <a:rPr lang="kk-KZ" sz="1800"/>
            <a:t>Қалыптасу зонасы</a:t>
          </a:r>
          <a:endParaRPr lang="ru-RU" sz="1800"/>
        </a:p>
      </dgm:t>
    </dgm:pt>
    <dgm:pt modelId="{DAAA6995-1F4F-4737-AB18-1ED93C1063BF}" type="parTrans" cxnId="{8EABB3DB-81A1-45CE-9D50-9521F805195F}">
      <dgm:prSet/>
      <dgm:spPr/>
      <dgm:t>
        <a:bodyPr/>
        <a:lstStyle/>
        <a:p>
          <a:endParaRPr lang="ru-RU" sz="2800"/>
        </a:p>
      </dgm:t>
    </dgm:pt>
    <dgm:pt modelId="{1FF46F4C-749E-4100-AF0C-776534E5D938}" type="sibTrans" cxnId="{8EABB3DB-81A1-45CE-9D50-9521F805195F}">
      <dgm:prSet/>
      <dgm:spPr/>
      <dgm:t>
        <a:bodyPr/>
        <a:lstStyle/>
        <a:p>
          <a:endParaRPr lang="ru-RU" sz="2800"/>
        </a:p>
      </dgm:t>
    </dgm:pt>
    <dgm:pt modelId="{E40AA0F1-DF2B-4EF5-9692-98118899F93D}">
      <dgm:prSet phldrT="[Текст]" custT="1"/>
      <dgm:spPr/>
      <dgm:t>
        <a:bodyPr/>
        <a:lstStyle/>
        <a:p>
          <a:r>
            <a:rPr lang="kk-KZ" sz="1400" dirty="0"/>
            <a:t>Эрозионды </a:t>
          </a:r>
          <a:r>
            <a:rPr lang="kk-KZ" sz="1600" dirty="0"/>
            <a:t>жырғылары</a:t>
          </a:r>
          <a:r>
            <a:rPr lang="kk-KZ" sz="1400" dirty="0"/>
            <a:t>, алаңдық шаю іздері, мореналық кешендегі мұздық цирктері, өлі мұздары, мұздықмаңы көлдері бар воронка тәрізді су жинау алабы арқылы көрініс береді</a:t>
          </a:r>
          <a:endParaRPr lang="ru-RU" sz="1400" dirty="0"/>
        </a:p>
      </dgm:t>
    </dgm:pt>
    <dgm:pt modelId="{FBDBCF68-EFB7-45E8-B553-5DDA5CACF3FE}" type="parTrans" cxnId="{CA796718-FF37-41AE-96B5-E67C29D36A43}">
      <dgm:prSet/>
      <dgm:spPr/>
      <dgm:t>
        <a:bodyPr/>
        <a:lstStyle/>
        <a:p>
          <a:endParaRPr lang="ru-RU" sz="2800"/>
        </a:p>
      </dgm:t>
    </dgm:pt>
    <dgm:pt modelId="{75E62798-989C-4E7A-8999-50C1EC126A52}" type="sibTrans" cxnId="{CA796718-FF37-41AE-96B5-E67C29D36A43}">
      <dgm:prSet/>
      <dgm:spPr/>
      <dgm:t>
        <a:bodyPr/>
        <a:lstStyle/>
        <a:p>
          <a:endParaRPr lang="ru-RU" sz="2800"/>
        </a:p>
      </dgm:t>
    </dgm:pt>
    <dgm:pt modelId="{8B0BC1C6-D6DC-455B-BC34-85AAB7E07EEA}">
      <dgm:prSet phldrT="[Текст]" custT="1"/>
      <dgm:spPr/>
      <dgm:t>
        <a:bodyPr/>
        <a:lstStyle/>
        <a:p>
          <a:r>
            <a:rPr lang="kk-KZ" sz="1600" dirty="0"/>
            <a:t>Тасымалдау зонасы</a:t>
          </a:r>
          <a:endParaRPr lang="ru-RU" sz="1600" dirty="0"/>
        </a:p>
      </dgm:t>
    </dgm:pt>
    <dgm:pt modelId="{6139F942-B659-4229-BDD1-EF76FC455F3B}" type="parTrans" cxnId="{247986C5-C55A-457A-8CDB-EADAF5AEFBD0}">
      <dgm:prSet/>
      <dgm:spPr/>
      <dgm:t>
        <a:bodyPr/>
        <a:lstStyle/>
        <a:p>
          <a:endParaRPr lang="ru-RU" sz="2800"/>
        </a:p>
      </dgm:t>
    </dgm:pt>
    <dgm:pt modelId="{DB82FDD7-8596-4FDD-A9B3-338CF23D4280}" type="sibTrans" cxnId="{247986C5-C55A-457A-8CDB-EADAF5AEFBD0}">
      <dgm:prSet/>
      <dgm:spPr/>
      <dgm:t>
        <a:bodyPr/>
        <a:lstStyle/>
        <a:p>
          <a:endParaRPr lang="ru-RU" sz="2800"/>
        </a:p>
      </dgm:t>
    </dgm:pt>
    <dgm:pt modelId="{9E4FC347-1EDD-4D3B-BA86-7AB39D39083E}">
      <dgm:prSet phldrT="[Текст]" custT="1"/>
      <dgm:spPr/>
      <dgm:t>
        <a:bodyPr/>
        <a:lstStyle/>
        <a:p>
          <a:r>
            <a:rPr lang="kk-KZ" sz="1400" dirty="0"/>
            <a:t>Сел қырқалары мен террасалары түрінде, тығыздығы төмен сел тасқындары арна бұрылыстары мен тарлау тұстарында жақтаулардың шайылуы түрінде көрініс береді</a:t>
          </a:r>
          <a:endParaRPr lang="ru-RU" sz="1400" dirty="0"/>
        </a:p>
      </dgm:t>
    </dgm:pt>
    <dgm:pt modelId="{0FDCD205-ACC4-4C35-8033-9515ED307AEC}" type="parTrans" cxnId="{69AA7E17-D368-4D57-A946-ADDBA889E16F}">
      <dgm:prSet/>
      <dgm:spPr/>
      <dgm:t>
        <a:bodyPr/>
        <a:lstStyle/>
        <a:p>
          <a:endParaRPr lang="ru-RU" sz="2800"/>
        </a:p>
      </dgm:t>
    </dgm:pt>
    <dgm:pt modelId="{1C83C97F-CD40-4335-8D37-D511E28FAD7D}" type="sibTrans" cxnId="{69AA7E17-D368-4D57-A946-ADDBA889E16F}">
      <dgm:prSet/>
      <dgm:spPr/>
      <dgm:t>
        <a:bodyPr/>
        <a:lstStyle/>
        <a:p>
          <a:endParaRPr lang="ru-RU" sz="2800"/>
        </a:p>
      </dgm:t>
    </dgm:pt>
    <dgm:pt modelId="{BBBF8F84-6A29-455F-A5DA-BB893F796832}">
      <dgm:prSet custT="1"/>
      <dgm:spPr/>
      <dgm:t>
        <a:bodyPr/>
        <a:lstStyle/>
        <a:p>
          <a:r>
            <a:rPr lang="kk-KZ" sz="1800"/>
            <a:t>Шөгу зонасы</a:t>
          </a:r>
          <a:endParaRPr lang="ru-RU" sz="1800"/>
        </a:p>
      </dgm:t>
    </dgm:pt>
    <dgm:pt modelId="{F3A3F91F-85E1-4512-A52A-482397818ABD}" type="parTrans" cxnId="{33095AAA-497C-4370-8068-542E63964732}">
      <dgm:prSet/>
      <dgm:spPr/>
      <dgm:t>
        <a:bodyPr/>
        <a:lstStyle/>
        <a:p>
          <a:endParaRPr lang="ru-RU" sz="2800"/>
        </a:p>
      </dgm:t>
    </dgm:pt>
    <dgm:pt modelId="{0360BF51-F6A7-49B8-B85D-23DD2584E703}" type="sibTrans" cxnId="{33095AAA-497C-4370-8068-542E63964732}">
      <dgm:prSet/>
      <dgm:spPr/>
      <dgm:t>
        <a:bodyPr/>
        <a:lstStyle/>
        <a:p>
          <a:endParaRPr lang="ru-RU" sz="2800"/>
        </a:p>
      </dgm:t>
    </dgm:pt>
    <dgm:pt modelId="{A400293E-7EAA-4ADE-A0AB-B26F3FEDB221}">
      <dgm:prSet custT="1"/>
      <dgm:spPr/>
      <dgm:t>
        <a:bodyPr/>
        <a:lstStyle/>
        <a:p>
          <a:r>
            <a:rPr lang="kk-KZ" sz="1400" dirty="0"/>
            <a:t>Аса қатты тілімденген жер бедері жағдайы мен тығыздық мәндері жоғары сел тасқындарының басым қалыптастын биік таулы аймақта шөгу зонасы ысырынды конус </a:t>
          </a:r>
          <a:r>
            <a:rPr lang="kk-KZ" sz="1400" dirty="0" smtClean="0"/>
            <a:t>арқылы </a:t>
          </a:r>
          <a:r>
            <a:rPr lang="kk-KZ" sz="1400" dirty="0"/>
            <a:t>көрініс береді</a:t>
          </a:r>
          <a:endParaRPr lang="ru-RU" sz="1400" dirty="0"/>
        </a:p>
      </dgm:t>
    </dgm:pt>
    <dgm:pt modelId="{8841CFDC-FC5D-48BB-8BAE-EE271FAF8DA6}" type="parTrans" cxnId="{EA1E1290-87A7-4C26-ABF2-312958B84088}">
      <dgm:prSet/>
      <dgm:spPr/>
      <dgm:t>
        <a:bodyPr/>
        <a:lstStyle/>
        <a:p>
          <a:endParaRPr lang="ru-RU" sz="2800"/>
        </a:p>
      </dgm:t>
    </dgm:pt>
    <dgm:pt modelId="{87F371A2-B4AD-47EA-82F1-A8C3116E615A}" type="sibTrans" cxnId="{EA1E1290-87A7-4C26-ABF2-312958B84088}">
      <dgm:prSet/>
      <dgm:spPr/>
      <dgm:t>
        <a:bodyPr/>
        <a:lstStyle/>
        <a:p>
          <a:endParaRPr lang="ru-RU" sz="2800"/>
        </a:p>
      </dgm:t>
    </dgm:pt>
    <dgm:pt modelId="{C592729B-1624-46DA-A509-3C085D745DAA}" type="pres">
      <dgm:prSet presAssocID="{3EB44EFC-92DB-4654-9B55-F30EA3D18515}" presName="hierChild1" presStyleCnt="0">
        <dgm:presLayoutVars>
          <dgm:orgChart val="1"/>
          <dgm:chPref val="1"/>
          <dgm:dir/>
          <dgm:animOne val="branch"/>
          <dgm:animLvl val="lvl"/>
          <dgm:resizeHandles/>
        </dgm:presLayoutVars>
      </dgm:prSet>
      <dgm:spPr/>
      <dgm:t>
        <a:bodyPr/>
        <a:lstStyle/>
        <a:p>
          <a:endParaRPr lang="ru-RU"/>
        </a:p>
      </dgm:t>
    </dgm:pt>
    <dgm:pt modelId="{7C045C3F-0C02-41CE-98B4-49A87367DA12}" type="pres">
      <dgm:prSet presAssocID="{07ACFAAD-18A2-4CE6-86E9-C42DC9A962A6}" presName="hierRoot1" presStyleCnt="0">
        <dgm:presLayoutVars>
          <dgm:hierBranch val="init"/>
        </dgm:presLayoutVars>
      </dgm:prSet>
      <dgm:spPr/>
      <dgm:t>
        <a:bodyPr/>
        <a:lstStyle/>
        <a:p>
          <a:endParaRPr lang="ru-RU"/>
        </a:p>
      </dgm:t>
    </dgm:pt>
    <dgm:pt modelId="{DE2C6D16-08B2-4F96-A29D-BCD0BA0F651E}" type="pres">
      <dgm:prSet presAssocID="{07ACFAAD-18A2-4CE6-86E9-C42DC9A962A6}" presName="rootComposite1" presStyleCnt="0"/>
      <dgm:spPr/>
      <dgm:t>
        <a:bodyPr/>
        <a:lstStyle/>
        <a:p>
          <a:endParaRPr lang="ru-RU"/>
        </a:p>
      </dgm:t>
    </dgm:pt>
    <dgm:pt modelId="{F0B4BEAC-DB61-4A8C-B0A2-43E2EFC6BBC4}" type="pres">
      <dgm:prSet presAssocID="{07ACFAAD-18A2-4CE6-86E9-C42DC9A962A6}" presName="rootText1" presStyleLbl="node0" presStyleIdx="0" presStyleCnt="1" custScaleY="40425">
        <dgm:presLayoutVars>
          <dgm:chPref val="3"/>
        </dgm:presLayoutVars>
      </dgm:prSet>
      <dgm:spPr/>
      <dgm:t>
        <a:bodyPr/>
        <a:lstStyle/>
        <a:p>
          <a:endParaRPr lang="ru-RU"/>
        </a:p>
      </dgm:t>
    </dgm:pt>
    <dgm:pt modelId="{CF50791C-2143-416B-A929-8CACEBCADD07}" type="pres">
      <dgm:prSet presAssocID="{07ACFAAD-18A2-4CE6-86E9-C42DC9A962A6}" presName="rootConnector1" presStyleLbl="node1" presStyleIdx="0" presStyleCnt="0"/>
      <dgm:spPr/>
      <dgm:t>
        <a:bodyPr/>
        <a:lstStyle/>
        <a:p>
          <a:endParaRPr lang="ru-RU"/>
        </a:p>
      </dgm:t>
    </dgm:pt>
    <dgm:pt modelId="{5A196702-A62D-4707-9D5B-0717C80DB4C5}" type="pres">
      <dgm:prSet presAssocID="{07ACFAAD-18A2-4CE6-86E9-C42DC9A962A6}" presName="hierChild2" presStyleCnt="0"/>
      <dgm:spPr/>
      <dgm:t>
        <a:bodyPr/>
        <a:lstStyle/>
        <a:p>
          <a:endParaRPr lang="ru-RU"/>
        </a:p>
      </dgm:t>
    </dgm:pt>
    <dgm:pt modelId="{9C0CFCA3-50FD-4946-BE9D-AD8B3D48631F}" type="pres">
      <dgm:prSet presAssocID="{DAAA6995-1F4F-4737-AB18-1ED93C1063BF}" presName="Name37" presStyleLbl="parChTrans1D2" presStyleIdx="0" presStyleCnt="3"/>
      <dgm:spPr/>
      <dgm:t>
        <a:bodyPr/>
        <a:lstStyle/>
        <a:p>
          <a:endParaRPr lang="ru-RU"/>
        </a:p>
      </dgm:t>
    </dgm:pt>
    <dgm:pt modelId="{EAC5C0D4-9EF6-411F-B811-1C1606AC9CD1}" type="pres">
      <dgm:prSet presAssocID="{4978D154-92D3-44AD-9265-FFAF934B5BFC}" presName="hierRoot2" presStyleCnt="0">
        <dgm:presLayoutVars>
          <dgm:hierBranch val="init"/>
        </dgm:presLayoutVars>
      </dgm:prSet>
      <dgm:spPr/>
      <dgm:t>
        <a:bodyPr/>
        <a:lstStyle/>
        <a:p>
          <a:endParaRPr lang="ru-RU"/>
        </a:p>
      </dgm:t>
    </dgm:pt>
    <dgm:pt modelId="{8F52119C-3A8B-436C-A918-BD260EFBFDC6}" type="pres">
      <dgm:prSet presAssocID="{4978D154-92D3-44AD-9265-FFAF934B5BFC}" presName="rootComposite" presStyleCnt="0"/>
      <dgm:spPr/>
      <dgm:t>
        <a:bodyPr/>
        <a:lstStyle/>
        <a:p>
          <a:endParaRPr lang="ru-RU"/>
        </a:p>
      </dgm:t>
    </dgm:pt>
    <dgm:pt modelId="{8241DAF5-C4B9-412E-98A3-C6296CC573EB}" type="pres">
      <dgm:prSet presAssocID="{4978D154-92D3-44AD-9265-FFAF934B5BFC}" presName="rootText" presStyleLbl="node2" presStyleIdx="0" presStyleCnt="3" custScaleY="44985">
        <dgm:presLayoutVars>
          <dgm:chPref val="3"/>
        </dgm:presLayoutVars>
      </dgm:prSet>
      <dgm:spPr/>
      <dgm:t>
        <a:bodyPr/>
        <a:lstStyle/>
        <a:p>
          <a:endParaRPr lang="ru-RU"/>
        </a:p>
      </dgm:t>
    </dgm:pt>
    <dgm:pt modelId="{EA7C4ECB-A80D-4968-9842-FD177CF0FE00}" type="pres">
      <dgm:prSet presAssocID="{4978D154-92D3-44AD-9265-FFAF934B5BFC}" presName="rootConnector" presStyleLbl="node2" presStyleIdx="0" presStyleCnt="3"/>
      <dgm:spPr/>
      <dgm:t>
        <a:bodyPr/>
        <a:lstStyle/>
        <a:p>
          <a:endParaRPr lang="ru-RU"/>
        </a:p>
      </dgm:t>
    </dgm:pt>
    <dgm:pt modelId="{2E2A780A-01C1-43A6-904C-0B937E3A4BCA}" type="pres">
      <dgm:prSet presAssocID="{4978D154-92D3-44AD-9265-FFAF934B5BFC}" presName="hierChild4" presStyleCnt="0"/>
      <dgm:spPr/>
      <dgm:t>
        <a:bodyPr/>
        <a:lstStyle/>
        <a:p>
          <a:endParaRPr lang="ru-RU"/>
        </a:p>
      </dgm:t>
    </dgm:pt>
    <dgm:pt modelId="{DA9BD98D-6A07-48AC-8186-E115E81C91B3}" type="pres">
      <dgm:prSet presAssocID="{FBDBCF68-EFB7-45E8-B553-5DDA5CACF3FE}" presName="Name37" presStyleLbl="parChTrans1D3" presStyleIdx="0" presStyleCnt="3"/>
      <dgm:spPr/>
      <dgm:t>
        <a:bodyPr/>
        <a:lstStyle/>
        <a:p>
          <a:endParaRPr lang="ru-RU"/>
        </a:p>
      </dgm:t>
    </dgm:pt>
    <dgm:pt modelId="{887F1BF6-11F4-4DBF-8D97-5E5F39ED1292}" type="pres">
      <dgm:prSet presAssocID="{E40AA0F1-DF2B-4EF5-9692-98118899F93D}" presName="hierRoot2" presStyleCnt="0">
        <dgm:presLayoutVars>
          <dgm:hierBranch val="init"/>
        </dgm:presLayoutVars>
      </dgm:prSet>
      <dgm:spPr/>
      <dgm:t>
        <a:bodyPr/>
        <a:lstStyle/>
        <a:p>
          <a:endParaRPr lang="ru-RU"/>
        </a:p>
      </dgm:t>
    </dgm:pt>
    <dgm:pt modelId="{D0DAD29A-A06B-4D7F-B2A9-107FC03D083B}" type="pres">
      <dgm:prSet presAssocID="{E40AA0F1-DF2B-4EF5-9692-98118899F93D}" presName="rootComposite" presStyleCnt="0"/>
      <dgm:spPr/>
      <dgm:t>
        <a:bodyPr/>
        <a:lstStyle/>
        <a:p>
          <a:endParaRPr lang="ru-RU"/>
        </a:p>
      </dgm:t>
    </dgm:pt>
    <dgm:pt modelId="{CF3FD937-471C-4D83-92D6-AD312AB620E0}" type="pres">
      <dgm:prSet presAssocID="{E40AA0F1-DF2B-4EF5-9692-98118899F93D}" presName="rootText" presStyleLbl="node3" presStyleIdx="0" presStyleCnt="3" custScaleY="199121">
        <dgm:presLayoutVars>
          <dgm:chPref val="3"/>
        </dgm:presLayoutVars>
      </dgm:prSet>
      <dgm:spPr/>
      <dgm:t>
        <a:bodyPr/>
        <a:lstStyle/>
        <a:p>
          <a:endParaRPr lang="ru-RU"/>
        </a:p>
      </dgm:t>
    </dgm:pt>
    <dgm:pt modelId="{714D7EF0-BC4C-4B84-9054-AAE2BF360A1C}" type="pres">
      <dgm:prSet presAssocID="{E40AA0F1-DF2B-4EF5-9692-98118899F93D}" presName="rootConnector" presStyleLbl="node3" presStyleIdx="0" presStyleCnt="3"/>
      <dgm:spPr/>
      <dgm:t>
        <a:bodyPr/>
        <a:lstStyle/>
        <a:p>
          <a:endParaRPr lang="ru-RU"/>
        </a:p>
      </dgm:t>
    </dgm:pt>
    <dgm:pt modelId="{AF87AA7E-607C-4FB2-BAF3-4A9E4063367C}" type="pres">
      <dgm:prSet presAssocID="{E40AA0F1-DF2B-4EF5-9692-98118899F93D}" presName="hierChild4" presStyleCnt="0"/>
      <dgm:spPr/>
      <dgm:t>
        <a:bodyPr/>
        <a:lstStyle/>
        <a:p>
          <a:endParaRPr lang="ru-RU"/>
        </a:p>
      </dgm:t>
    </dgm:pt>
    <dgm:pt modelId="{DB8C3556-8075-482A-BA2D-0A65F6A324BE}" type="pres">
      <dgm:prSet presAssocID="{E40AA0F1-DF2B-4EF5-9692-98118899F93D}" presName="hierChild5" presStyleCnt="0"/>
      <dgm:spPr/>
      <dgm:t>
        <a:bodyPr/>
        <a:lstStyle/>
        <a:p>
          <a:endParaRPr lang="ru-RU"/>
        </a:p>
      </dgm:t>
    </dgm:pt>
    <dgm:pt modelId="{56EED960-02B6-441D-B843-0BE9F8C9FC12}" type="pres">
      <dgm:prSet presAssocID="{4978D154-92D3-44AD-9265-FFAF934B5BFC}" presName="hierChild5" presStyleCnt="0"/>
      <dgm:spPr/>
      <dgm:t>
        <a:bodyPr/>
        <a:lstStyle/>
        <a:p>
          <a:endParaRPr lang="ru-RU"/>
        </a:p>
      </dgm:t>
    </dgm:pt>
    <dgm:pt modelId="{A5A5A7F5-BB94-4959-8202-436A18DB5248}" type="pres">
      <dgm:prSet presAssocID="{6139F942-B659-4229-BDD1-EF76FC455F3B}" presName="Name37" presStyleLbl="parChTrans1D2" presStyleIdx="1" presStyleCnt="3"/>
      <dgm:spPr/>
      <dgm:t>
        <a:bodyPr/>
        <a:lstStyle/>
        <a:p>
          <a:endParaRPr lang="ru-RU"/>
        </a:p>
      </dgm:t>
    </dgm:pt>
    <dgm:pt modelId="{F069E2A1-BA1C-4C8D-8EFC-9908F12F2193}" type="pres">
      <dgm:prSet presAssocID="{8B0BC1C6-D6DC-455B-BC34-85AAB7E07EEA}" presName="hierRoot2" presStyleCnt="0">
        <dgm:presLayoutVars>
          <dgm:hierBranch val="init"/>
        </dgm:presLayoutVars>
      </dgm:prSet>
      <dgm:spPr/>
      <dgm:t>
        <a:bodyPr/>
        <a:lstStyle/>
        <a:p>
          <a:endParaRPr lang="ru-RU"/>
        </a:p>
      </dgm:t>
    </dgm:pt>
    <dgm:pt modelId="{27BE7491-BA95-4A54-9FE2-A19E9C020A41}" type="pres">
      <dgm:prSet presAssocID="{8B0BC1C6-D6DC-455B-BC34-85AAB7E07EEA}" presName="rootComposite" presStyleCnt="0"/>
      <dgm:spPr/>
      <dgm:t>
        <a:bodyPr/>
        <a:lstStyle/>
        <a:p>
          <a:endParaRPr lang="ru-RU"/>
        </a:p>
      </dgm:t>
    </dgm:pt>
    <dgm:pt modelId="{459FFCD0-46C6-408B-B9AA-4C69332E162B}" type="pres">
      <dgm:prSet presAssocID="{8B0BC1C6-D6DC-455B-BC34-85AAB7E07EEA}" presName="rootText" presStyleLbl="node2" presStyleIdx="1" presStyleCnt="3" custScaleY="41544">
        <dgm:presLayoutVars>
          <dgm:chPref val="3"/>
        </dgm:presLayoutVars>
      </dgm:prSet>
      <dgm:spPr/>
      <dgm:t>
        <a:bodyPr/>
        <a:lstStyle/>
        <a:p>
          <a:endParaRPr lang="ru-RU"/>
        </a:p>
      </dgm:t>
    </dgm:pt>
    <dgm:pt modelId="{17F1BA07-991B-4C96-8294-B0D32CD55C59}" type="pres">
      <dgm:prSet presAssocID="{8B0BC1C6-D6DC-455B-BC34-85AAB7E07EEA}" presName="rootConnector" presStyleLbl="node2" presStyleIdx="1" presStyleCnt="3"/>
      <dgm:spPr/>
      <dgm:t>
        <a:bodyPr/>
        <a:lstStyle/>
        <a:p>
          <a:endParaRPr lang="ru-RU"/>
        </a:p>
      </dgm:t>
    </dgm:pt>
    <dgm:pt modelId="{54B6F694-B80D-4583-BA71-00A0DBCB267F}" type="pres">
      <dgm:prSet presAssocID="{8B0BC1C6-D6DC-455B-BC34-85AAB7E07EEA}" presName="hierChild4" presStyleCnt="0"/>
      <dgm:spPr/>
      <dgm:t>
        <a:bodyPr/>
        <a:lstStyle/>
        <a:p>
          <a:endParaRPr lang="ru-RU"/>
        </a:p>
      </dgm:t>
    </dgm:pt>
    <dgm:pt modelId="{9B47BC0E-D13D-443D-93E8-89872A57D77B}" type="pres">
      <dgm:prSet presAssocID="{0FDCD205-ACC4-4C35-8033-9515ED307AEC}" presName="Name37" presStyleLbl="parChTrans1D3" presStyleIdx="1" presStyleCnt="3"/>
      <dgm:spPr/>
      <dgm:t>
        <a:bodyPr/>
        <a:lstStyle/>
        <a:p>
          <a:endParaRPr lang="ru-RU"/>
        </a:p>
      </dgm:t>
    </dgm:pt>
    <dgm:pt modelId="{F7029E0E-1114-453D-B3BF-F91108BD6B5E}" type="pres">
      <dgm:prSet presAssocID="{9E4FC347-1EDD-4D3B-BA86-7AB39D39083E}" presName="hierRoot2" presStyleCnt="0">
        <dgm:presLayoutVars>
          <dgm:hierBranch val="init"/>
        </dgm:presLayoutVars>
      </dgm:prSet>
      <dgm:spPr/>
      <dgm:t>
        <a:bodyPr/>
        <a:lstStyle/>
        <a:p>
          <a:endParaRPr lang="ru-RU"/>
        </a:p>
      </dgm:t>
    </dgm:pt>
    <dgm:pt modelId="{72B81434-EFBA-4DA6-9312-611078A01CC3}" type="pres">
      <dgm:prSet presAssocID="{9E4FC347-1EDD-4D3B-BA86-7AB39D39083E}" presName="rootComposite" presStyleCnt="0"/>
      <dgm:spPr/>
      <dgm:t>
        <a:bodyPr/>
        <a:lstStyle/>
        <a:p>
          <a:endParaRPr lang="ru-RU"/>
        </a:p>
      </dgm:t>
    </dgm:pt>
    <dgm:pt modelId="{F31D43D7-6742-49DC-B600-F8DDCA86590F}" type="pres">
      <dgm:prSet presAssocID="{9E4FC347-1EDD-4D3B-BA86-7AB39D39083E}" presName="rootText" presStyleLbl="node3" presStyleIdx="1" presStyleCnt="3" custScaleY="189025">
        <dgm:presLayoutVars>
          <dgm:chPref val="3"/>
        </dgm:presLayoutVars>
      </dgm:prSet>
      <dgm:spPr/>
      <dgm:t>
        <a:bodyPr/>
        <a:lstStyle/>
        <a:p>
          <a:endParaRPr lang="ru-RU"/>
        </a:p>
      </dgm:t>
    </dgm:pt>
    <dgm:pt modelId="{126C88B5-81A7-4909-9604-F97F7B893A15}" type="pres">
      <dgm:prSet presAssocID="{9E4FC347-1EDD-4D3B-BA86-7AB39D39083E}" presName="rootConnector" presStyleLbl="node3" presStyleIdx="1" presStyleCnt="3"/>
      <dgm:spPr/>
      <dgm:t>
        <a:bodyPr/>
        <a:lstStyle/>
        <a:p>
          <a:endParaRPr lang="ru-RU"/>
        </a:p>
      </dgm:t>
    </dgm:pt>
    <dgm:pt modelId="{3258C707-3D5B-4644-9F0E-B1D4818D8D55}" type="pres">
      <dgm:prSet presAssocID="{9E4FC347-1EDD-4D3B-BA86-7AB39D39083E}" presName="hierChild4" presStyleCnt="0"/>
      <dgm:spPr/>
      <dgm:t>
        <a:bodyPr/>
        <a:lstStyle/>
        <a:p>
          <a:endParaRPr lang="ru-RU"/>
        </a:p>
      </dgm:t>
    </dgm:pt>
    <dgm:pt modelId="{55FF3074-D207-4FDE-A928-DCFC31D88ACC}" type="pres">
      <dgm:prSet presAssocID="{9E4FC347-1EDD-4D3B-BA86-7AB39D39083E}" presName="hierChild5" presStyleCnt="0"/>
      <dgm:spPr/>
      <dgm:t>
        <a:bodyPr/>
        <a:lstStyle/>
        <a:p>
          <a:endParaRPr lang="ru-RU"/>
        </a:p>
      </dgm:t>
    </dgm:pt>
    <dgm:pt modelId="{D65E66A2-EBE7-4A4D-8E8F-6DF2E337B07A}" type="pres">
      <dgm:prSet presAssocID="{8B0BC1C6-D6DC-455B-BC34-85AAB7E07EEA}" presName="hierChild5" presStyleCnt="0"/>
      <dgm:spPr/>
      <dgm:t>
        <a:bodyPr/>
        <a:lstStyle/>
        <a:p>
          <a:endParaRPr lang="ru-RU"/>
        </a:p>
      </dgm:t>
    </dgm:pt>
    <dgm:pt modelId="{D071A484-6B4D-4836-A8AF-8B09539A1037}" type="pres">
      <dgm:prSet presAssocID="{F3A3F91F-85E1-4512-A52A-482397818ABD}" presName="Name37" presStyleLbl="parChTrans1D2" presStyleIdx="2" presStyleCnt="3"/>
      <dgm:spPr/>
      <dgm:t>
        <a:bodyPr/>
        <a:lstStyle/>
        <a:p>
          <a:endParaRPr lang="ru-RU"/>
        </a:p>
      </dgm:t>
    </dgm:pt>
    <dgm:pt modelId="{C1947DCF-1FB5-46F7-BE7F-ACF8916F46CD}" type="pres">
      <dgm:prSet presAssocID="{BBBF8F84-6A29-455F-A5DA-BB893F796832}" presName="hierRoot2" presStyleCnt="0">
        <dgm:presLayoutVars>
          <dgm:hierBranch val="init"/>
        </dgm:presLayoutVars>
      </dgm:prSet>
      <dgm:spPr/>
      <dgm:t>
        <a:bodyPr/>
        <a:lstStyle/>
        <a:p>
          <a:endParaRPr lang="ru-RU"/>
        </a:p>
      </dgm:t>
    </dgm:pt>
    <dgm:pt modelId="{C71FE742-5657-4FA3-9294-73DAB43DAA1C}" type="pres">
      <dgm:prSet presAssocID="{BBBF8F84-6A29-455F-A5DA-BB893F796832}" presName="rootComposite" presStyleCnt="0"/>
      <dgm:spPr/>
      <dgm:t>
        <a:bodyPr/>
        <a:lstStyle/>
        <a:p>
          <a:endParaRPr lang="ru-RU"/>
        </a:p>
      </dgm:t>
    </dgm:pt>
    <dgm:pt modelId="{E6E26435-9F64-4A56-97E1-6AEA27E14E79}" type="pres">
      <dgm:prSet presAssocID="{BBBF8F84-6A29-455F-A5DA-BB893F796832}" presName="rootText" presStyleLbl="node2" presStyleIdx="2" presStyleCnt="3" custScaleY="39907">
        <dgm:presLayoutVars>
          <dgm:chPref val="3"/>
        </dgm:presLayoutVars>
      </dgm:prSet>
      <dgm:spPr/>
      <dgm:t>
        <a:bodyPr/>
        <a:lstStyle/>
        <a:p>
          <a:endParaRPr lang="ru-RU"/>
        </a:p>
      </dgm:t>
    </dgm:pt>
    <dgm:pt modelId="{819C55AD-0CEC-4838-975A-8348C575ABA0}" type="pres">
      <dgm:prSet presAssocID="{BBBF8F84-6A29-455F-A5DA-BB893F796832}" presName="rootConnector" presStyleLbl="node2" presStyleIdx="2" presStyleCnt="3"/>
      <dgm:spPr/>
      <dgm:t>
        <a:bodyPr/>
        <a:lstStyle/>
        <a:p>
          <a:endParaRPr lang="ru-RU"/>
        </a:p>
      </dgm:t>
    </dgm:pt>
    <dgm:pt modelId="{6ACBED8F-C743-4A5D-8C48-B46208863657}" type="pres">
      <dgm:prSet presAssocID="{BBBF8F84-6A29-455F-A5DA-BB893F796832}" presName="hierChild4" presStyleCnt="0"/>
      <dgm:spPr/>
      <dgm:t>
        <a:bodyPr/>
        <a:lstStyle/>
        <a:p>
          <a:endParaRPr lang="ru-RU"/>
        </a:p>
      </dgm:t>
    </dgm:pt>
    <dgm:pt modelId="{6B268F9E-C209-4204-8F68-C6126F24B4A2}" type="pres">
      <dgm:prSet presAssocID="{8841CFDC-FC5D-48BB-8BAE-EE271FAF8DA6}" presName="Name37" presStyleLbl="parChTrans1D3" presStyleIdx="2" presStyleCnt="3"/>
      <dgm:spPr/>
      <dgm:t>
        <a:bodyPr/>
        <a:lstStyle/>
        <a:p>
          <a:endParaRPr lang="ru-RU"/>
        </a:p>
      </dgm:t>
    </dgm:pt>
    <dgm:pt modelId="{7E9D545E-CFD8-4ACA-8BE2-92A67A32C26A}" type="pres">
      <dgm:prSet presAssocID="{A400293E-7EAA-4ADE-A0AB-B26F3FEDB221}" presName="hierRoot2" presStyleCnt="0">
        <dgm:presLayoutVars>
          <dgm:hierBranch val="init"/>
        </dgm:presLayoutVars>
      </dgm:prSet>
      <dgm:spPr/>
      <dgm:t>
        <a:bodyPr/>
        <a:lstStyle/>
        <a:p>
          <a:endParaRPr lang="ru-RU"/>
        </a:p>
      </dgm:t>
    </dgm:pt>
    <dgm:pt modelId="{DAB03A07-A4BF-49BA-ACBF-1A8B50DDEB4E}" type="pres">
      <dgm:prSet presAssocID="{A400293E-7EAA-4ADE-A0AB-B26F3FEDB221}" presName="rootComposite" presStyleCnt="0"/>
      <dgm:spPr/>
      <dgm:t>
        <a:bodyPr/>
        <a:lstStyle/>
        <a:p>
          <a:endParaRPr lang="ru-RU"/>
        </a:p>
      </dgm:t>
    </dgm:pt>
    <dgm:pt modelId="{B312AC71-3921-44A6-9CEA-2E521CE490AB}" type="pres">
      <dgm:prSet presAssocID="{A400293E-7EAA-4ADE-A0AB-B26F3FEDB221}" presName="rootText" presStyleLbl="node3" presStyleIdx="2" presStyleCnt="3" custScaleY="202562">
        <dgm:presLayoutVars>
          <dgm:chPref val="3"/>
        </dgm:presLayoutVars>
      </dgm:prSet>
      <dgm:spPr/>
      <dgm:t>
        <a:bodyPr/>
        <a:lstStyle/>
        <a:p>
          <a:endParaRPr lang="ru-RU"/>
        </a:p>
      </dgm:t>
    </dgm:pt>
    <dgm:pt modelId="{9B202698-B621-4BDA-B1FA-0DA66A18360A}" type="pres">
      <dgm:prSet presAssocID="{A400293E-7EAA-4ADE-A0AB-B26F3FEDB221}" presName="rootConnector" presStyleLbl="node3" presStyleIdx="2" presStyleCnt="3"/>
      <dgm:spPr/>
      <dgm:t>
        <a:bodyPr/>
        <a:lstStyle/>
        <a:p>
          <a:endParaRPr lang="ru-RU"/>
        </a:p>
      </dgm:t>
    </dgm:pt>
    <dgm:pt modelId="{384F8017-EDC4-449B-9BF4-223AADC6C540}" type="pres">
      <dgm:prSet presAssocID="{A400293E-7EAA-4ADE-A0AB-B26F3FEDB221}" presName="hierChild4" presStyleCnt="0"/>
      <dgm:spPr/>
      <dgm:t>
        <a:bodyPr/>
        <a:lstStyle/>
        <a:p>
          <a:endParaRPr lang="ru-RU"/>
        </a:p>
      </dgm:t>
    </dgm:pt>
    <dgm:pt modelId="{D2C43E8A-9FAD-4B9E-9714-A643C35549DE}" type="pres">
      <dgm:prSet presAssocID="{A400293E-7EAA-4ADE-A0AB-B26F3FEDB221}" presName="hierChild5" presStyleCnt="0"/>
      <dgm:spPr/>
      <dgm:t>
        <a:bodyPr/>
        <a:lstStyle/>
        <a:p>
          <a:endParaRPr lang="ru-RU"/>
        </a:p>
      </dgm:t>
    </dgm:pt>
    <dgm:pt modelId="{348C640B-6F0B-438A-8DCD-DC1EE1E61C62}" type="pres">
      <dgm:prSet presAssocID="{BBBF8F84-6A29-455F-A5DA-BB893F796832}" presName="hierChild5" presStyleCnt="0"/>
      <dgm:spPr/>
      <dgm:t>
        <a:bodyPr/>
        <a:lstStyle/>
        <a:p>
          <a:endParaRPr lang="ru-RU"/>
        </a:p>
      </dgm:t>
    </dgm:pt>
    <dgm:pt modelId="{BD7EE12C-6B1C-4FB5-A7E0-240BE0371AD7}" type="pres">
      <dgm:prSet presAssocID="{07ACFAAD-18A2-4CE6-86E9-C42DC9A962A6}" presName="hierChild3" presStyleCnt="0"/>
      <dgm:spPr/>
      <dgm:t>
        <a:bodyPr/>
        <a:lstStyle/>
        <a:p>
          <a:endParaRPr lang="ru-RU"/>
        </a:p>
      </dgm:t>
    </dgm:pt>
  </dgm:ptLst>
  <dgm:cxnLst>
    <dgm:cxn modelId="{57002476-E274-4EA1-9578-8A90B763841A}" type="presOf" srcId="{0FDCD205-ACC4-4C35-8033-9515ED307AEC}" destId="{9B47BC0E-D13D-443D-93E8-89872A57D77B}" srcOrd="0" destOrd="0" presId="urn:microsoft.com/office/officeart/2005/8/layout/orgChart1"/>
    <dgm:cxn modelId="{0708CD56-AEFC-43C8-BE4B-48A3E8B3DFAF}" type="presOf" srcId="{A400293E-7EAA-4ADE-A0AB-B26F3FEDB221}" destId="{B312AC71-3921-44A6-9CEA-2E521CE490AB}" srcOrd="0" destOrd="0" presId="urn:microsoft.com/office/officeart/2005/8/layout/orgChart1"/>
    <dgm:cxn modelId="{247986C5-C55A-457A-8CDB-EADAF5AEFBD0}" srcId="{07ACFAAD-18A2-4CE6-86E9-C42DC9A962A6}" destId="{8B0BC1C6-D6DC-455B-BC34-85AAB7E07EEA}" srcOrd="1" destOrd="0" parTransId="{6139F942-B659-4229-BDD1-EF76FC455F3B}" sibTransId="{DB82FDD7-8596-4FDD-A9B3-338CF23D4280}"/>
    <dgm:cxn modelId="{86FFE4B0-7849-4838-9153-BBDC2D8B8A71}" type="presOf" srcId="{F3A3F91F-85E1-4512-A52A-482397818ABD}" destId="{D071A484-6B4D-4836-A8AF-8B09539A1037}" srcOrd="0" destOrd="0" presId="urn:microsoft.com/office/officeart/2005/8/layout/orgChart1"/>
    <dgm:cxn modelId="{EA1E1290-87A7-4C26-ABF2-312958B84088}" srcId="{BBBF8F84-6A29-455F-A5DA-BB893F796832}" destId="{A400293E-7EAA-4ADE-A0AB-B26F3FEDB221}" srcOrd="0" destOrd="0" parTransId="{8841CFDC-FC5D-48BB-8BAE-EE271FAF8DA6}" sibTransId="{87F371A2-B4AD-47EA-82F1-A8C3116E615A}"/>
    <dgm:cxn modelId="{5434BEC6-5BA4-4A24-8782-176D161DC7AA}" type="presOf" srcId="{6139F942-B659-4229-BDD1-EF76FC455F3B}" destId="{A5A5A7F5-BB94-4959-8202-436A18DB5248}" srcOrd="0" destOrd="0" presId="urn:microsoft.com/office/officeart/2005/8/layout/orgChart1"/>
    <dgm:cxn modelId="{FC0F85E5-EFB0-4CE2-B614-57325EC1B2E1}" type="presOf" srcId="{9E4FC347-1EDD-4D3B-BA86-7AB39D39083E}" destId="{F31D43D7-6742-49DC-B600-F8DDCA86590F}" srcOrd="0" destOrd="0" presId="urn:microsoft.com/office/officeart/2005/8/layout/orgChart1"/>
    <dgm:cxn modelId="{33095AAA-497C-4370-8068-542E63964732}" srcId="{07ACFAAD-18A2-4CE6-86E9-C42DC9A962A6}" destId="{BBBF8F84-6A29-455F-A5DA-BB893F796832}" srcOrd="2" destOrd="0" parTransId="{F3A3F91F-85E1-4512-A52A-482397818ABD}" sibTransId="{0360BF51-F6A7-49B8-B85D-23DD2584E703}"/>
    <dgm:cxn modelId="{CCC76A10-28AF-4BF4-8BA8-94EE260DAC0A}" type="presOf" srcId="{3EB44EFC-92DB-4654-9B55-F30EA3D18515}" destId="{C592729B-1624-46DA-A509-3C085D745DAA}" srcOrd="0" destOrd="0" presId="urn:microsoft.com/office/officeart/2005/8/layout/orgChart1"/>
    <dgm:cxn modelId="{3339319E-ED2A-4539-9FA3-AA6BB6C57658}" type="presOf" srcId="{E40AA0F1-DF2B-4EF5-9692-98118899F93D}" destId="{CF3FD937-471C-4D83-92D6-AD312AB620E0}" srcOrd="0" destOrd="0" presId="urn:microsoft.com/office/officeart/2005/8/layout/orgChart1"/>
    <dgm:cxn modelId="{23E18674-1535-4AE9-AB71-9D6A6B22D4F5}" type="presOf" srcId="{E40AA0F1-DF2B-4EF5-9692-98118899F93D}" destId="{714D7EF0-BC4C-4B84-9054-AAE2BF360A1C}" srcOrd="1" destOrd="0" presId="urn:microsoft.com/office/officeart/2005/8/layout/orgChart1"/>
    <dgm:cxn modelId="{E1FF02EA-DF31-43FC-A681-0C94EBA984FC}" type="presOf" srcId="{BBBF8F84-6A29-455F-A5DA-BB893F796832}" destId="{E6E26435-9F64-4A56-97E1-6AEA27E14E79}" srcOrd="0" destOrd="0" presId="urn:microsoft.com/office/officeart/2005/8/layout/orgChart1"/>
    <dgm:cxn modelId="{48917ECB-4D61-48D9-B10C-0B5532BCFB5C}" type="presOf" srcId="{4978D154-92D3-44AD-9265-FFAF934B5BFC}" destId="{8241DAF5-C4B9-412E-98A3-C6296CC573EB}" srcOrd="0" destOrd="0" presId="urn:microsoft.com/office/officeart/2005/8/layout/orgChart1"/>
    <dgm:cxn modelId="{122FB0E3-B448-4B42-8886-F336A437B2E1}" srcId="{3EB44EFC-92DB-4654-9B55-F30EA3D18515}" destId="{07ACFAAD-18A2-4CE6-86E9-C42DC9A962A6}" srcOrd="0" destOrd="0" parTransId="{93242271-44CB-42E7-BA00-FD9F4070ADD0}" sibTransId="{A62A2CF3-4468-4154-8D04-5B47F0E33E24}"/>
    <dgm:cxn modelId="{69AA7E17-D368-4D57-A946-ADDBA889E16F}" srcId="{8B0BC1C6-D6DC-455B-BC34-85AAB7E07EEA}" destId="{9E4FC347-1EDD-4D3B-BA86-7AB39D39083E}" srcOrd="0" destOrd="0" parTransId="{0FDCD205-ACC4-4C35-8033-9515ED307AEC}" sibTransId="{1C83C97F-CD40-4335-8D37-D511E28FAD7D}"/>
    <dgm:cxn modelId="{46AB0BF3-568E-440D-A8B2-7ECC50439068}" type="presOf" srcId="{DAAA6995-1F4F-4737-AB18-1ED93C1063BF}" destId="{9C0CFCA3-50FD-4946-BE9D-AD8B3D48631F}" srcOrd="0" destOrd="0" presId="urn:microsoft.com/office/officeart/2005/8/layout/orgChart1"/>
    <dgm:cxn modelId="{0049B0D1-13EE-473E-9784-2F9D4A8747B1}" type="presOf" srcId="{07ACFAAD-18A2-4CE6-86E9-C42DC9A962A6}" destId="{F0B4BEAC-DB61-4A8C-B0A2-43E2EFC6BBC4}" srcOrd="0" destOrd="0" presId="urn:microsoft.com/office/officeart/2005/8/layout/orgChart1"/>
    <dgm:cxn modelId="{CA796718-FF37-41AE-96B5-E67C29D36A43}" srcId="{4978D154-92D3-44AD-9265-FFAF934B5BFC}" destId="{E40AA0F1-DF2B-4EF5-9692-98118899F93D}" srcOrd="0" destOrd="0" parTransId="{FBDBCF68-EFB7-45E8-B553-5DDA5CACF3FE}" sibTransId="{75E62798-989C-4E7A-8999-50C1EC126A52}"/>
    <dgm:cxn modelId="{2B88320F-97A4-43F1-A70D-A8049C49CD7E}" type="presOf" srcId="{A400293E-7EAA-4ADE-A0AB-B26F3FEDB221}" destId="{9B202698-B621-4BDA-B1FA-0DA66A18360A}" srcOrd="1" destOrd="0" presId="urn:microsoft.com/office/officeart/2005/8/layout/orgChart1"/>
    <dgm:cxn modelId="{52BDED01-2C02-44CE-85B8-2B1948E972C5}" type="presOf" srcId="{07ACFAAD-18A2-4CE6-86E9-C42DC9A962A6}" destId="{CF50791C-2143-416B-A929-8CACEBCADD07}" srcOrd="1" destOrd="0" presId="urn:microsoft.com/office/officeart/2005/8/layout/orgChart1"/>
    <dgm:cxn modelId="{04D3B320-22A7-4C9C-8DD0-66C2B51F12C3}" type="presOf" srcId="{4978D154-92D3-44AD-9265-FFAF934B5BFC}" destId="{EA7C4ECB-A80D-4968-9842-FD177CF0FE00}" srcOrd="1" destOrd="0" presId="urn:microsoft.com/office/officeart/2005/8/layout/orgChart1"/>
    <dgm:cxn modelId="{69019A44-5596-4BAE-819A-79208E714F12}" type="presOf" srcId="{8841CFDC-FC5D-48BB-8BAE-EE271FAF8DA6}" destId="{6B268F9E-C209-4204-8F68-C6126F24B4A2}" srcOrd="0" destOrd="0" presId="urn:microsoft.com/office/officeart/2005/8/layout/orgChart1"/>
    <dgm:cxn modelId="{8EABB3DB-81A1-45CE-9D50-9521F805195F}" srcId="{07ACFAAD-18A2-4CE6-86E9-C42DC9A962A6}" destId="{4978D154-92D3-44AD-9265-FFAF934B5BFC}" srcOrd="0" destOrd="0" parTransId="{DAAA6995-1F4F-4737-AB18-1ED93C1063BF}" sibTransId="{1FF46F4C-749E-4100-AF0C-776534E5D938}"/>
    <dgm:cxn modelId="{C90554BD-F3D5-4BAE-9B36-B59F3302E4EF}" type="presOf" srcId="{8B0BC1C6-D6DC-455B-BC34-85AAB7E07EEA}" destId="{459FFCD0-46C6-408B-B9AA-4C69332E162B}" srcOrd="0" destOrd="0" presId="urn:microsoft.com/office/officeart/2005/8/layout/orgChart1"/>
    <dgm:cxn modelId="{933991BE-4F44-4BB9-A845-2FDB859A13CC}" type="presOf" srcId="{9E4FC347-1EDD-4D3B-BA86-7AB39D39083E}" destId="{126C88B5-81A7-4909-9604-F97F7B893A15}" srcOrd="1" destOrd="0" presId="urn:microsoft.com/office/officeart/2005/8/layout/orgChart1"/>
    <dgm:cxn modelId="{B7B72225-0C2C-458C-91C4-A56A6D07761A}" type="presOf" srcId="{FBDBCF68-EFB7-45E8-B553-5DDA5CACF3FE}" destId="{DA9BD98D-6A07-48AC-8186-E115E81C91B3}" srcOrd="0" destOrd="0" presId="urn:microsoft.com/office/officeart/2005/8/layout/orgChart1"/>
    <dgm:cxn modelId="{E2D67F7F-3929-463D-AF96-43BD39236596}" type="presOf" srcId="{8B0BC1C6-D6DC-455B-BC34-85AAB7E07EEA}" destId="{17F1BA07-991B-4C96-8294-B0D32CD55C59}" srcOrd="1" destOrd="0" presId="urn:microsoft.com/office/officeart/2005/8/layout/orgChart1"/>
    <dgm:cxn modelId="{D0578062-7F8E-4D4E-A552-96514F8A8153}" type="presOf" srcId="{BBBF8F84-6A29-455F-A5DA-BB893F796832}" destId="{819C55AD-0CEC-4838-975A-8348C575ABA0}" srcOrd="1" destOrd="0" presId="urn:microsoft.com/office/officeart/2005/8/layout/orgChart1"/>
    <dgm:cxn modelId="{10223584-B0FE-4CC2-9EA5-63E73AF36229}" type="presParOf" srcId="{C592729B-1624-46DA-A509-3C085D745DAA}" destId="{7C045C3F-0C02-41CE-98B4-49A87367DA12}" srcOrd="0" destOrd="0" presId="urn:microsoft.com/office/officeart/2005/8/layout/orgChart1"/>
    <dgm:cxn modelId="{2BD75EB3-5B26-40C9-B9F5-68344979420C}" type="presParOf" srcId="{7C045C3F-0C02-41CE-98B4-49A87367DA12}" destId="{DE2C6D16-08B2-4F96-A29D-BCD0BA0F651E}" srcOrd="0" destOrd="0" presId="urn:microsoft.com/office/officeart/2005/8/layout/orgChart1"/>
    <dgm:cxn modelId="{B32A37AA-DC88-44A5-A2E0-75BE5E540C04}" type="presParOf" srcId="{DE2C6D16-08B2-4F96-A29D-BCD0BA0F651E}" destId="{F0B4BEAC-DB61-4A8C-B0A2-43E2EFC6BBC4}" srcOrd="0" destOrd="0" presId="urn:microsoft.com/office/officeart/2005/8/layout/orgChart1"/>
    <dgm:cxn modelId="{04F2251B-D9C5-461E-9E65-FDE3B9241FE6}" type="presParOf" srcId="{DE2C6D16-08B2-4F96-A29D-BCD0BA0F651E}" destId="{CF50791C-2143-416B-A929-8CACEBCADD07}" srcOrd="1" destOrd="0" presId="urn:microsoft.com/office/officeart/2005/8/layout/orgChart1"/>
    <dgm:cxn modelId="{9C2A9C51-CE39-4D27-A1C6-75F1636B8511}" type="presParOf" srcId="{7C045C3F-0C02-41CE-98B4-49A87367DA12}" destId="{5A196702-A62D-4707-9D5B-0717C80DB4C5}" srcOrd="1" destOrd="0" presId="urn:microsoft.com/office/officeart/2005/8/layout/orgChart1"/>
    <dgm:cxn modelId="{0DB3200F-7C08-4A11-98B6-7B11FC112C5B}" type="presParOf" srcId="{5A196702-A62D-4707-9D5B-0717C80DB4C5}" destId="{9C0CFCA3-50FD-4946-BE9D-AD8B3D48631F}" srcOrd="0" destOrd="0" presId="urn:microsoft.com/office/officeart/2005/8/layout/orgChart1"/>
    <dgm:cxn modelId="{E04C4DA9-7E2D-4244-83D6-DADF019F273E}" type="presParOf" srcId="{5A196702-A62D-4707-9D5B-0717C80DB4C5}" destId="{EAC5C0D4-9EF6-411F-B811-1C1606AC9CD1}" srcOrd="1" destOrd="0" presId="urn:microsoft.com/office/officeart/2005/8/layout/orgChart1"/>
    <dgm:cxn modelId="{B58AC4B7-AA84-4B6D-A02E-BB24A96D3291}" type="presParOf" srcId="{EAC5C0D4-9EF6-411F-B811-1C1606AC9CD1}" destId="{8F52119C-3A8B-436C-A918-BD260EFBFDC6}" srcOrd="0" destOrd="0" presId="urn:microsoft.com/office/officeart/2005/8/layout/orgChart1"/>
    <dgm:cxn modelId="{E0106AFD-0768-4225-9486-B5F9AB806D3E}" type="presParOf" srcId="{8F52119C-3A8B-436C-A918-BD260EFBFDC6}" destId="{8241DAF5-C4B9-412E-98A3-C6296CC573EB}" srcOrd="0" destOrd="0" presId="urn:microsoft.com/office/officeart/2005/8/layout/orgChart1"/>
    <dgm:cxn modelId="{7E709393-CE95-4E65-AA00-911ED26559DC}" type="presParOf" srcId="{8F52119C-3A8B-436C-A918-BD260EFBFDC6}" destId="{EA7C4ECB-A80D-4968-9842-FD177CF0FE00}" srcOrd="1" destOrd="0" presId="urn:microsoft.com/office/officeart/2005/8/layout/orgChart1"/>
    <dgm:cxn modelId="{06A418CE-2E9A-45F4-BC71-1A282DD9CAF8}" type="presParOf" srcId="{EAC5C0D4-9EF6-411F-B811-1C1606AC9CD1}" destId="{2E2A780A-01C1-43A6-904C-0B937E3A4BCA}" srcOrd="1" destOrd="0" presId="urn:microsoft.com/office/officeart/2005/8/layout/orgChart1"/>
    <dgm:cxn modelId="{60B60C02-1B86-4875-BD0B-D4B64D2062DA}" type="presParOf" srcId="{2E2A780A-01C1-43A6-904C-0B937E3A4BCA}" destId="{DA9BD98D-6A07-48AC-8186-E115E81C91B3}" srcOrd="0" destOrd="0" presId="urn:microsoft.com/office/officeart/2005/8/layout/orgChart1"/>
    <dgm:cxn modelId="{940D4B3A-D1FE-4646-AA7E-5BEBC24E369C}" type="presParOf" srcId="{2E2A780A-01C1-43A6-904C-0B937E3A4BCA}" destId="{887F1BF6-11F4-4DBF-8D97-5E5F39ED1292}" srcOrd="1" destOrd="0" presId="urn:microsoft.com/office/officeart/2005/8/layout/orgChart1"/>
    <dgm:cxn modelId="{5D9AE47E-5DB4-4EE4-9C8D-A260183CFBBE}" type="presParOf" srcId="{887F1BF6-11F4-4DBF-8D97-5E5F39ED1292}" destId="{D0DAD29A-A06B-4D7F-B2A9-107FC03D083B}" srcOrd="0" destOrd="0" presId="urn:microsoft.com/office/officeart/2005/8/layout/orgChart1"/>
    <dgm:cxn modelId="{01160DF9-06AA-4D26-B325-7E0DDF39B4CE}" type="presParOf" srcId="{D0DAD29A-A06B-4D7F-B2A9-107FC03D083B}" destId="{CF3FD937-471C-4D83-92D6-AD312AB620E0}" srcOrd="0" destOrd="0" presId="urn:microsoft.com/office/officeart/2005/8/layout/orgChart1"/>
    <dgm:cxn modelId="{65EF21D4-E427-4548-8E04-D71341614473}" type="presParOf" srcId="{D0DAD29A-A06B-4D7F-B2A9-107FC03D083B}" destId="{714D7EF0-BC4C-4B84-9054-AAE2BF360A1C}" srcOrd="1" destOrd="0" presId="urn:microsoft.com/office/officeart/2005/8/layout/orgChart1"/>
    <dgm:cxn modelId="{1B5D7D81-7A6E-4D61-9BD0-97FBE701C2A4}" type="presParOf" srcId="{887F1BF6-11F4-4DBF-8D97-5E5F39ED1292}" destId="{AF87AA7E-607C-4FB2-BAF3-4A9E4063367C}" srcOrd="1" destOrd="0" presId="urn:microsoft.com/office/officeart/2005/8/layout/orgChart1"/>
    <dgm:cxn modelId="{29BE8F66-C4ED-4B73-9052-532E2A1B7730}" type="presParOf" srcId="{887F1BF6-11F4-4DBF-8D97-5E5F39ED1292}" destId="{DB8C3556-8075-482A-BA2D-0A65F6A324BE}" srcOrd="2" destOrd="0" presId="urn:microsoft.com/office/officeart/2005/8/layout/orgChart1"/>
    <dgm:cxn modelId="{C75218E4-19B1-48A9-BB7E-2B3B9D0D3817}" type="presParOf" srcId="{EAC5C0D4-9EF6-411F-B811-1C1606AC9CD1}" destId="{56EED960-02B6-441D-B843-0BE9F8C9FC12}" srcOrd="2" destOrd="0" presId="urn:microsoft.com/office/officeart/2005/8/layout/orgChart1"/>
    <dgm:cxn modelId="{69EC3C28-8E6B-479F-8FA5-6A54F667B755}" type="presParOf" srcId="{5A196702-A62D-4707-9D5B-0717C80DB4C5}" destId="{A5A5A7F5-BB94-4959-8202-436A18DB5248}" srcOrd="2" destOrd="0" presId="urn:microsoft.com/office/officeart/2005/8/layout/orgChart1"/>
    <dgm:cxn modelId="{21F81A59-1FB7-454F-8D9E-CF92C76DD3DA}" type="presParOf" srcId="{5A196702-A62D-4707-9D5B-0717C80DB4C5}" destId="{F069E2A1-BA1C-4C8D-8EFC-9908F12F2193}" srcOrd="3" destOrd="0" presId="urn:microsoft.com/office/officeart/2005/8/layout/orgChart1"/>
    <dgm:cxn modelId="{0565653A-7F64-4538-8704-CDEDD55B8DB1}" type="presParOf" srcId="{F069E2A1-BA1C-4C8D-8EFC-9908F12F2193}" destId="{27BE7491-BA95-4A54-9FE2-A19E9C020A41}" srcOrd="0" destOrd="0" presId="urn:microsoft.com/office/officeart/2005/8/layout/orgChart1"/>
    <dgm:cxn modelId="{79B05C54-68F0-478E-9889-DF647A5D7455}" type="presParOf" srcId="{27BE7491-BA95-4A54-9FE2-A19E9C020A41}" destId="{459FFCD0-46C6-408B-B9AA-4C69332E162B}" srcOrd="0" destOrd="0" presId="urn:microsoft.com/office/officeart/2005/8/layout/orgChart1"/>
    <dgm:cxn modelId="{E21974D7-4231-44FC-8C72-605F8807E8DF}" type="presParOf" srcId="{27BE7491-BA95-4A54-9FE2-A19E9C020A41}" destId="{17F1BA07-991B-4C96-8294-B0D32CD55C59}" srcOrd="1" destOrd="0" presId="urn:microsoft.com/office/officeart/2005/8/layout/orgChart1"/>
    <dgm:cxn modelId="{03F63E1F-B64A-4308-A169-73DD946DEA44}" type="presParOf" srcId="{F069E2A1-BA1C-4C8D-8EFC-9908F12F2193}" destId="{54B6F694-B80D-4583-BA71-00A0DBCB267F}" srcOrd="1" destOrd="0" presId="urn:microsoft.com/office/officeart/2005/8/layout/orgChart1"/>
    <dgm:cxn modelId="{8FC3FDA9-C12D-4C37-B5D5-4183C4F625D7}" type="presParOf" srcId="{54B6F694-B80D-4583-BA71-00A0DBCB267F}" destId="{9B47BC0E-D13D-443D-93E8-89872A57D77B}" srcOrd="0" destOrd="0" presId="urn:microsoft.com/office/officeart/2005/8/layout/orgChart1"/>
    <dgm:cxn modelId="{C54A9771-E85E-431C-A3DC-1D6A73442CF0}" type="presParOf" srcId="{54B6F694-B80D-4583-BA71-00A0DBCB267F}" destId="{F7029E0E-1114-453D-B3BF-F91108BD6B5E}" srcOrd="1" destOrd="0" presId="urn:microsoft.com/office/officeart/2005/8/layout/orgChart1"/>
    <dgm:cxn modelId="{4EF41ACD-0E85-44F6-B92D-99403F42D217}" type="presParOf" srcId="{F7029E0E-1114-453D-B3BF-F91108BD6B5E}" destId="{72B81434-EFBA-4DA6-9312-611078A01CC3}" srcOrd="0" destOrd="0" presId="urn:microsoft.com/office/officeart/2005/8/layout/orgChart1"/>
    <dgm:cxn modelId="{A81E7CD3-56AB-4B76-B5B6-5F2E03FB0C29}" type="presParOf" srcId="{72B81434-EFBA-4DA6-9312-611078A01CC3}" destId="{F31D43D7-6742-49DC-B600-F8DDCA86590F}" srcOrd="0" destOrd="0" presId="urn:microsoft.com/office/officeart/2005/8/layout/orgChart1"/>
    <dgm:cxn modelId="{966EF2EA-5F43-4892-A53F-F0AD68895207}" type="presParOf" srcId="{72B81434-EFBA-4DA6-9312-611078A01CC3}" destId="{126C88B5-81A7-4909-9604-F97F7B893A15}" srcOrd="1" destOrd="0" presId="urn:microsoft.com/office/officeart/2005/8/layout/orgChart1"/>
    <dgm:cxn modelId="{A81AD6D5-1108-4588-8E02-8298D4C4F611}" type="presParOf" srcId="{F7029E0E-1114-453D-B3BF-F91108BD6B5E}" destId="{3258C707-3D5B-4644-9F0E-B1D4818D8D55}" srcOrd="1" destOrd="0" presId="urn:microsoft.com/office/officeart/2005/8/layout/orgChart1"/>
    <dgm:cxn modelId="{1545DF90-C4D3-43DB-9980-FCC2FB924719}" type="presParOf" srcId="{F7029E0E-1114-453D-B3BF-F91108BD6B5E}" destId="{55FF3074-D207-4FDE-A928-DCFC31D88ACC}" srcOrd="2" destOrd="0" presId="urn:microsoft.com/office/officeart/2005/8/layout/orgChart1"/>
    <dgm:cxn modelId="{6B342F85-B450-494E-82C8-44702AC4F490}" type="presParOf" srcId="{F069E2A1-BA1C-4C8D-8EFC-9908F12F2193}" destId="{D65E66A2-EBE7-4A4D-8E8F-6DF2E337B07A}" srcOrd="2" destOrd="0" presId="urn:microsoft.com/office/officeart/2005/8/layout/orgChart1"/>
    <dgm:cxn modelId="{F15BB0F7-B97D-4459-B549-4DCE40BFFE12}" type="presParOf" srcId="{5A196702-A62D-4707-9D5B-0717C80DB4C5}" destId="{D071A484-6B4D-4836-A8AF-8B09539A1037}" srcOrd="4" destOrd="0" presId="urn:microsoft.com/office/officeart/2005/8/layout/orgChart1"/>
    <dgm:cxn modelId="{D501F52F-B6B6-462C-9D57-CDD32D262066}" type="presParOf" srcId="{5A196702-A62D-4707-9D5B-0717C80DB4C5}" destId="{C1947DCF-1FB5-46F7-BE7F-ACF8916F46CD}" srcOrd="5" destOrd="0" presId="urn:microsoft.com/office/officeart/2005/8/layout/orgChart1"/>
    <dgm:cxn modelId="{96085354-8F36-4FD1-9FAE-90F475AE61A6}" type="presParOf" srcId="{C1947DCF-1FB5-46F7-BE7F-ACF8916F46CD}" destId="{C71FE742-5657-4FA3-9294-73DAB43DAA1C}" srcOrd="0" destOrd="0" presId="urn:microsoft.com/office/officeart/2005/8/layout/orgChart1"/>
    <dgm:cxn modelId="{53F20049-9F0B-49FE-91BF-0812E83A32E9}" type="presParOf" srcId="{C71FE742-5657-4FA3-9294-73DAB43DAA1C}" destId="{E6E26435-9F64-4A56-97E1-6AEA27E14E79}" srcOrd="0" destOrd="0" presId="urn:microsoft.com/office/officeart/2005/8/layout/orgChart1"/>
    <dgm:cxn modelId="{738AD96E-7ACE-4CB6-B89C-AC39C3F51FFA}" type="presParOf" srcId="{C71FE742-5657-4FA3-9294-73DAB43DAA1C}" destId="{819C55AD-0CEC-4838-975A-8348C575ABA0}" srcOrd="1" destOrd="0" presId="urn:microsoft.com/office/officeart/2005/8/layout/orgChart1"/>
    <dgm:cxn modelId="{7800F7EB-2B51-4E3D-A768-9D6FEC320F85}" type="presParOf" srcId="{C1947DCF-1FB5-46F7-BE7F-ACF8916F46CD}" destId="{6ACBED8F-C743-4A5D-8C48-B46208863657}" srcOrd="1" destOrd="0" presId="urn:microsoft.com/office/officeart/2005/8/layout/orgChart1"/>
    <dgm:cxn modelId="{10927477-117B-481F-A277-BA5CDD1015B4}" type="presParOf" srcId="{6ACBED8F-C743-4A5D-8C48-B46208863657}" destId="{6B268F9E-C209-4204-8F68-C6126F24B4A2}" srcOrd="0" destOrd="0" presId="urn:microsoft.com/office/officeart/2005/8/layout/orgChart1"/>
    <dgm:cxn modelId="{37B9B7C2-F093-4D97-9DF9-6B0BB37FEAD4}" type="presParOf" srcId="{6ACBED8F-C743-4A5D-8C48-B46208863657}" destId="{7E9D545E-CFD8-4ACA-8BE2-92A67A32C26A}" srcOrd="1" destOrd="0" presId="urn:microsoft.com/office/officeart/2005/8/layout/orgChart1"/>
    <dgm:cxn modelId="{25170930-886E-41F3-B737-FA6DBDDE014D}" type="presParOf" srcId="{7E9D545E-CFD8-4ACA-8BE2-92A67A32C26A}" destId="{DAB03A07-A4BF-49BA-ACBF-1A8B50DDEB4E}" srcOrd="0" destOrd="0" presId="urn:microsoft.com/office/officeart/2005/8/layout/orgChart1"/>
    <dgm:cxn modelId="{EFEDB8C8-D13F-4995-B394-4729649FFCA8}" type="presParOf" srcId="{DAB03A07-A4BF-49BA-ACBF-1A8B50DDEB4E}" destId="{B312AC71-3921-44A6-9CEA-2E521CE490AB}" srcOrd="0" destOrd="0" presId="urn:microsoft.com/office/officeart/2005/8/layout/orgChart1"/>
    <dgm:cxn modelId="{EF33426A-4E21-4348-8902-8A8163729D33}" type="presParOf" srcId="{DAB03A07-A4BF-49BA-ACBF-1A8B50DDEB4E}" destId="{9B202698-B621-4BDA-B1FA-0DA66A18360A}" srcOrd="1" destOrd="0" presId="urn:microsoft.com/office/officeart/2005/8/layout/orgChart1"/>
    <dgm:cxn modelId="{A0CC45E1-C8F4-4AFA-87BD-07E6AC7957F5}" type="presParOf" srcId="{7E9D545E-CFD8-4ACA-8BE2-92A67A32C26A}" destId="{384F8017-EDC4-449B-9BF4-223AADC6C540}" srcOrd="1" destOrd="0" presId="urn:microsoft.com/office/officeart/2005/8/layout/orgChart1"/>
    <dgm:cxn modelId="{0597AC5E-74D3-4D86-B1E8-2A188D6646BB}" type="presParOf" srcId="{7E9D545E-CFD8-4ACA-8BE2-92A67A32C26A}" destId="{D2C43E8A-9FAD-4B9E-9714-A643C35549DE}" srcOrd="2" destOrd="0" presId="urn:microsoft.com/office/officeart/2005/8/layout/orgChart1"/>
    <dgm:cxn modelId="{7EA89DD2-A967-4F25-9010-EBA7A0B6C4A7}" type="presParOf" srcId="{C1947DCF-1FB5-46F7-BE7F-ACF8916F46CD}" destId="{348C640B-6F0B-438A-8DCD-DC1EE1E61C62}" srcOrd="2" destOrd="0" presId="urn:microsoft.com/office/officeart/2005/8/layout/orgChart1"/>
    <dgm:cxn modelId="{254149EC-B2B2-4E71-88D4-8AF51B9124EA}" type="presParOf" srcId="{7C045C3F-0C02-41CE-98B4-49A87367DA12}" destId="{BD7EE12C-6B1C-4FB5-A7E0-240BE0371AD7}"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7.xml><?xml version="1.0" encoding="utf-8"?>
<dgm:dataModel xmlns:dgm="http://schemas.openxmlformats.org/drawingml/2006/diagram" xmlns:a="http://schemas.openxmlformats.org/drawingml/2006/main">
  <dgm:ptLst>
    <dgm:pt modelId="{185A5FA3-76B4-40E9-BB52-5688CD288A57}" type="doc">
      <dgm:prSet loTypeId="urn:microsoft.com/office/officeart/2005/8/layout/hierarchy2" loCatId="hierarchy" qsTypeId="urn:microsoft.com/office/officeart/2005/8/quickstyle/simple1" qsCatId="simple" csTypeId="urn:microsoft.com/office/officeart/2005/8/colors/colorful3" csCatId="colorful" phldr="1"/>
      <dgm:spPr/>
      <dgm:t>
        <a:bodyPr/>
        <a:lstStyle/>
        <a:p>
          <a:endParaRPr lang="ru-RU"/>
        </a:p>
      </dgm:t>
    </dgm:pt>
    <dgm:pt modelId="{EE19CB78-3A70-46CF-9A7D-FCE138BF0621}">
      <dgm:prSet phldrT="[Текст]" custT="1"/>
      <dgm:spPr/>
      <dgm:t>
        <a:bodyPr/>
        <a:lstStyle/>
        <a:p>
          <a:r>
            <a:rPr lang="kk-KZ" sz="1600" dirty="0"/>
            <a:t>сел ошағы</a:t>
          </a:r>
          <a:endParaRPr lang="ru-RU" sz="1600" dirty="0"/>
        </a:p>
      </dgm:t>
    </dgm:pt>
    <dgm:pt modelId="{00E28A7C-1476-49ED-8377-13172D5FF74C}" type="parTrans" cxnId="{E3EDD83F-CD1C-4018-8580-8B37B2D5A6F8}">
      <dgm:prSet/>
      <dgm:spPr/>
      <dgm:t>
        <a:bodyPr/>
        <a:lstStyle/>
        <a:p>
          <a:endParaRPr lang="ru-RU" sz="2800"/>
        </a:p>
      </dgm:t>
    </dgm:pt>
    <dgm:pt modelId="{E3C163A7-D187-431C-AB6B-C9BF4FE7BABA}" type="sibTrans" cxnId="{E3EDD83F-CD1C-4018-8580-8B37B2D5A6F8}">
      <dgm:prSet/>
      <dgm:spPr/>
      <dgm:t>
        <a:bodyPr/>
        <a:lstStyle/>
        <a:p>
          <a:endParaRPr lang="ru-RU" sz="2800"/>
        </a:p>
      </dgm:t>
    </dgm:pt>
    <dgm:pt modelId="{63FE787E-0173-4C4B-A065-AD78B325DED8}">
      <dgm:prSet phldrT="[Текст]" custT="1"/>
      <dgm:spPr/>
      <dgm:t>
        <a:bodyPr/>
        <a:lstStyle/>
        <a:p>
          <a:r>
            <a:rPr lang="kk-KZ" sz="1600" dirty="0"/>
            <a:t>нөсерлі генезистегі</a:t>
          </a:r>
          <a:endParaRPr lang="ru-RU" sz="1600" dirty="0"/>
        </a:p>
      </dgm:t>
    </dgm:pt>
    <dgm:pt modelId="{74AF5956-B43B-4162-A1E7-921E2D0E0279}" type="parTrans" cxnId="{D4B07047-06E0-4477-8B10-442F2004F25B}">
      <dgm:prSet custT="1"/>
      <dgm:spPr/>
      <dgm:t>
        <a:bodyPr/>
        <a:lstStyle/>
        <a:p>
          <a:endParaRPr lang="ru-RU" sz="800"/>
        </a:p>
      </dgm:t>
    </dgm:pt>
    <dgm:pt modelId="{6296633A-29ED-469C-BE44-CFB69FF36B36}" type="sibTrans" cxnId="{D4B07047-06E0-4477-8B10-442F2004F25B}">
      <dgm:prSet/>
      <dgm:spPr/>
      <dgm:t>
        <a:bodyPr/>
        <a:lstStyle/>
        <a:p>
          <a:endParaRPr lang="ru-RU" sz="2800"/>
        </a:p>
      </dgm:t>
    </dgm:pt>
    <dgm:pt modelId="{C212FBBB-9707-4EC4-854E-16A6AEC64B9C}">
      <dgm:prSet phldrT="[Текст]" custT="1"/>
      <dgm:spPr/>
      <dgm:t>
        <a:bodyPr/>
        <a:lstStyle/>
        <a:p>
          <a:r>
            <a:rPr lang="kk-KZ" sz="1600"/>
            <a:t>сел жырғылары</a:t>
          </a:r>
          <a:endParaRPr lang="ru-RU" sz="1600"/>
        </a:p>
      </dgm:t>
    </dgm:pt>
    <dgm:pt modelId="{C2A54D94-BC73-4BBB-A508-2E32C00DEC6D}" type="parTrans" cxnId="{BC95F1CF-B3F1-4B68-8E25-B5A5173B125F}">
      <dgm:prSet custT="1"/>
      <dgm:spPr/>
      <dgm:t>
        <a:bodyPr/>
        <a:lstStyle/>
        <a:p>
          <a:endParaRPr lang="ru-RU" sz="800"/>
        </a:p>
      </dgm:t>
    </dgm:pt>
    <dgm:pt modelId="{AB9573C1-C383-4EAD-A1CE-21FA61EF9C97}" type="sibTrans" cxnId="{BC95F1CF-B3F1-4B68-8E25-B5A5173B125F}">
      <dgm:prSet/>
      <dgm:spPr/>
      <dgm:t>
        <a:bodyPr/>
        <a:lstStyle/>
        <a:p>
          <a:endParaRPr lang="ru-RU" sz="2800"/>
        </a:p>
      </dgm:t>
    </dgm:pt>
    <dgm:pt modelId="{ECABD29D-DC02-40DB-82CA-84DF62A87887}">
      <dgm:prSet phldrT="[Текст]" custT="1"/>
      <dgm:spPr/>
      <dgm:t>
        <a:bodyPr/>
        <a:lstStyle/>
        <a:p>
          <a:r>
            <a:rPr lang="kk-KZ" sz="1600" dirty="0"/>
            <a:t>сел жырмалары</a:t>
          </a:r>
          <a:endParaRPr lang="ru-RU" sz="1600" dirty="0"/>
        </a:p>
      </dgm:t>
    </dgm:pt>
    <dgm:pt modelId="{03F2F8E8-F528-4505-B465-5B7A74667959}" type="parTrans" cxnId="{571C4BAD-DE0F-4E7E-AE1C-287AE205551E}">
      <dgm:prSet custT="1"/>
      <dgm:spPr/>
      <dgm:t>
        <a:bodyPr/>
        <a:lstStyle/>
        <a:p>
          <a:endParaRPr lang="ru-RU" sz="800"/>
        </a:p>
      </dgm:t>
    </dgm:pt>
    <dgm:pt modelId="{D7649688-9024-424C-B887-F4854F1CF64C}" type="sibTrans" cxnId="{571C4BAD-DE0F-4E7E-AE1C-287AE205551E}">
      <dgm:prSet/>
      <dgm:spPr/>
      <dgm:t>
        <a:bodyPr/>
        <a:lstStyle/>
        <a:p>
          <a:endParaRPr lang="ru-RU" sz="2800"/>
        </a:p>
      </dgm:t>
    </dgm:pt>
    <dgm:pt modelId="{B8D2218D-F37E-43CA-B03B-3B826E197109}">
      <dgm:prSet phldrT="[Текст]" custT="1"/>
      <dgm:spPr/>
      <dgm:t>
        <a:bodyPr/>
        <a:lstStyle/>
        <a:p>
          <a:r>
            <a:rPr lang="kk-KZ" sz="1600" dirty="0"/>
            <a:t>гляциалды генезистегі</a:t>
          </a:r>
          <a:endParaRPr lang="ru-RU" sz="1600" dirty="0"/>
        </a:p>
      </dgm:t>
    </dgm:pt>
    <dgm:pt modelId="{0D8EFEC0-D594-4F43-8D89-15FABBFD6582}" type="parTrans" cxnId="{8EA92188-7066-450D-96C1-D70A7184C66A}">
      <dgm:prSet custT="1"/>
      <dgm:spPr/>
      <dgm:t>
        <a:bodyPr/>
        <a:lstStyle/>
        <a:p>
          <a:endParaRPr lang="ru-RU" sz="800"/>
        </a:p>
      </dgm:t>
    </dgm:pt>
    <dgm:pt modelId="{9070B49E-D6BF-4A37-9C2E-63D676817574}" type="sibTrans" cxnId="{8EA92188-7066-450D-96C1-D70A7184C66A}">
      <dgm:prSet/>
      <dgm:spPr/>
      <dgm:t>
        <a:bodyPr/>
        <a:lstStyle/>
        <a:p>
          <a:endParaRPr lang="ru-RU" sz="2800"/>
        </a:p>
      </dgm:t>
    </dgm:pt>
    <dgm:pt modelId="{F152A30E-D1BB-4B6A-BB81-C7341A083559}">
      <dgm:prSet phldrT="[Текст]" custT="1"/>
      <dgm:spPr/>
      <dgm:t>
        <a:bodyPr/>
        <a:lstStyle/>
        <a:p>
          <a:r>
            <a:rPr lang="kk-KZ" sz="1600" dirty="0"/>
            <a:t>мореналық-мұздықтық көлдер</a:t>
          </a:r>
          <a:endParaRPr lang="ru-RU" sz="1600" dirty="0"/>
        </a:p>
      </dgm:t>
    </dgm:pt>
    <dgm:pt modelId="{BA98AF0A-04D9-4C16-8AA5-264BE3378FAD}" type="parTrans" cxnId="{77FA212C-2479-4339-9D1B-957A3265915B}">
      <dgm:prSet custT="1"/>
      <dgm:spPr/>
      <dgm:t>
        <a:bodyPr/>
        <a:lstStyle/>
        <a:p>
          <a:endParaRPr lang="ru-RU" sz="800"/>
        </a:p>
      </dgm:t>
    </dgm:pt>
    <dgm:pt modelId="{AEB5FBAE-250B-4CEE-B8F7-2C9297C9502D}" type="sibTrans" cxnId="{77FA212C-2479-4339-9D1B-957A3265915B}">
      <dgm:prSet/>
      <dgm:spPr/>
      <dgm:t>
        <a:bodyPr/>
        <a:lstStyle/>
        <a:p>
          <a:endParaRPr lang="ru-RU" sz="2800"/>
        </a:p>
      </dgm:t>
    </dgm:pt>
    <dgm:pt modelId="{ED07736F-C96A-44E0-8181-6D3948CDAA0B}">
      <dgm:prSet custT="1"/>
      <dgm:spPr/>
      <dgm:t>
        <a:bodyPr/>
        <a:lstStyle/>
        <a:p>
          <a:r>
            <a:rPr lang="kk-KZ" sz="1600" dirty="0"/>
            <a:t>шашыранды сел ошақтары</a:t>
          </a:r>
          <a:endParaRPr lang="ru-RU" sz="1600" dirty="0"/>
        </a:p>
      </dgm:t>
    </dgm:pt>
    <dgm:pt modelId="{79E67902-F88C-454A-B3EF-1D5D6105D1FD}" type="parTrans" cxnId="{8F2D9518-9EBD-43A4-BDF4-BFAFD4AA02DD}">
      <dgm:prSet custT="1"/>
      <dgm:spPr/>
      <dgm:t>
        <a:bodyPr/>
        <a:lstStyle/>
        <a:p>
          <a:endParaRPr lang="ru-RU" sz="800"/>
        </a:p>
      </dgm:t>
    </dgm:pt>
    <dgm:pt modelId="{D95A7F8B-DB14-41E0-8635-8E5D6C2E22D0}" type="sibTrans" cxnId="{8F2D9518-9EBD-43A4-BDF4-BFAFD4AA02DD}">
      <dgm:prSet/>
      <dgm:spPr/>
      <dgm:t>
        <a:bodyPr/>
        <a:lstStyle/>
        <a:p>
          <a:endParaRPr lang="ru-RU" sz="2800"/>
        </a:p>
      </dgm:t>
    </dgm:pt>
    <dgm:pt modelId="{220C7186-1D45-4F17-8897-4926ECD053FA}">
      <dgm:prSet custT="1"/>
      <dgm:spPr/>
      <dgm:t>
        <a:bodyPr/>
        <a:lstStyle/>
        <a:p>
          <a:r>
            <a:rPr lang="kk-KZ" sz="1600"/>
            <a:t>моренаішілік қуыстар</a:t>
          </a:r>
          <a:endParaRPr lang="ru-RU" sz="1600"/>
        </a:p>
      </dgm:t>
    </dgm:pt>
    <dgm:pt modelId="{4063FD51-810E-4E70-9B91-A02A89F54C94}" type="parTrans" cxnId="{DA967C25-BB97-43E6-9C1D-D2AEDD6816AD}">
      <dgm:prSet custT="1"/>
      <dgm:spPr/>
      <dgm:t>
        <a:bodyPr/>
        <a:lstStyle/>
        <a:p>
          <a:endParaRPr lang="ru-RU" sz="800"/>
        </a:p>
      </dgm:t>
    </dgm:pt>
    <dgm:pt modelId="{B9E541C9-C81E-4EE5-A6F0-DFD326415777}" type="sibTrans" cxnId="{DA967C25-BB97-43E6-9C1D-D2AEDD6816AD}">
      <dgm:prSet/>
      <dgm:spPr/>
      <dgm:t>
        <a:bodyPr/>
        <a:lstStyle/>
        <a:p>
          <a:endParaRPr lang="ru-RU" sz="2800"/>
        </a:p>
      </dgm:t>
    </dgm:pt>
    <dgm:pt modelId="{646124E3-3AAE-40EB-AB73-D6E9951A3F6E}">
      <dgm:prSet custT="1"/>
      <dgm:spPr/>
      <dgm:t>
        <a:bodyPr/>
        <a:lstStyle/>
        <a:p>
          <a:r>
            <a:rPr lang="kk-KZ" sz="1600"/>
            <a:t>гроттар</a:t>
          </a:r>
          <a:endParaRPr lang="ru-RU" sz="1600"/>
        </a:p>
      </dgm:t>
    </dgm:pt>
    <dgm:pt modelId="{F1BB92C9-0296-49F5-8A33-958E040E24C7}" type="parTrans" cxnId="{6BA22EBC-D799-416B-B5F9-603DAC66558B}">
      <dgm:prSet custT="1"/>
      <dgm:spPr/>
      <dgm:t>
        <a:bodyPr/>
        <a:lstStyle/>
        <a:p>
          <a:endParaRPr lang="ru-RU" sz="800"/>
        </a:p>
      </dgm:t>
    </dgm:pt>
    <dgm:pt modelId="{8BC3D138-1290-4FE5-B3F3-2C5FF6EECA37}" type="sibTrans" cxnId="{6BA22EBC-D799-416B-B5F9-603DAC66558B}">
      <dgm:prSet/>
      <dgm:spPr/>
      <dgm:t>
        <a:bodyPr/>
        <a:lstStyle/>
        <a:p>
          <a:endParaRPr lang="ru-RU" sz="2800"/>
        </a:p>
      </dgm:t>
    </dgm:pt>
    <dgm:pt modelId="{999B400A-79ED-4341-BB12-FDC55C32B0DF}" type="pres">
      <dgm:prSet presAssocID="{185A5FA3-76B4-40E9-BB52-5688CD288A57}" presName="diagram" presStyleCnt="0">
        <dgm:presLayoutVars>
          <dgm:chPref val="1"/>
          <dgm:dir/>
          <dgm:animOne val="branch"/>
          <dgm:animLvl val="lvl"/>
          <dgm:resizeHandles val="exact"/>
        </dgm:presLayoutVars>
      </dgm:prSet>
      <dgm:spPr/>
      <dgm:t>
        <a:bodyPr/>
        <a:lstStyle/>
        <a:p>
          <a:endParaRPr lang="ru-RU"/>
        </a:p>
      </dgm:t>
    </dgm:pt>
    <dgm:pt modelId="{1E7B853A-2C07-4D78-84A6-6E7C767CCB52}" type="pres">
      <dgm:prSet presAssocID="{EE19CB78-3A70-46CF-9A7D-FCE138BF0621}" presName="root1" presStyleCnt="0"/>
      <dgm:spPr/>
      <dgm:t>
        <a:bodyPr/>
        <a:lstStyle/>
        <a:p>
          <a:endParaRPr lang="ru-RU"/>
        </a:p>
      </dgm:t>
    </dgm:pt>
    <dgm:pt modelId="{928ACC8C-15A1-419E-9363-E9D1C5939BF2}" type="pres">
      <dgm:prSet presAssocID="{EE19CB78-3A70-46CF-9A7D-FCE138BF0621}" presName="LevelOneTextNode" presStyleLbl="node0" presStyleIdx="0" presStyleCnt="1" custScaleX="121512" custScaleY="126036" custLinFactNeighborX="-39337" custLinFactNeighborY="-18214">
        <dgm:presLayoutVars>
          <dgm:chPref val="3"/>
        </dgm:presLayoutVars>
      </dgm:prSet>
      <dgm:spPr/>
      <dgm:t>
        <a:bodyPr/>
        <a:lstStyle/>
        <a:p>
          <a:endParaRPr lang="ru-RU"/>
        </a:p>
      </dgm:t>
    </dgm:pt>
    <dgm:pt modelId="{5521F5F2-63E9-4691-8F08-8375EAD15318}" type="pres">
      <dgm:prSet presAssocID="{EE19CB78-3A70-46CF-9A7D-FCE138BF0621}" presName="level2hierChild" presStyleCnt="0"/>
      <dgm:spPr/>
      <dgm:t>
        <a:bodyPr/>
        <a:lstStyle/>
        <a:p>
          <a:endParaRPr lang="ru-RU"/>
        </a:p>
      </dgm:t>
    </dgm:pt>
    <dgm:pt modelId="{0DBD7E00-468B-470C-84C7-3E3A338437EC}" type="pres">
      <dgm:prSet presAssocID="{74AF5956-B43B-4162-A1E7-921E2D0E0279}" presName="conn2-1" presStyleLbl="parChTrans1D2" presStyleIdx="0" presStyleCnt="2"/>
      <dgm:spPr/>
      <dgm:t>
        <a:bodyPr/>
        <a:lstStyle/>
        <a:p>
          <a:endParaRPr lang="ru-RU"/>
        </a:p>
      </dgm:t>
    </dgm:pt>
    <dgm:pt modelId="{B9B14066-D9DC-4A13-9C7D-1A33B5AC7D91}" type="pres">
      <dgm:prSet presAssocID="{74AF5956-B43B-4162-A1E7-921E2D0E0279}" presName="connTx" presStyleLbl="parChTrans1D2" presStyleIdx="0" presStyleCnt="2"/>
      <dgm:spPr/>
      <dgm:t>
        <a:bodyPr/>
        <a:lstStyle/>
        <a:p>
          <a:endParaRPr lang="ru-RU"/>
        </a:p>
      </dgm:t>
    </dgm:pt>
    <dgm:pt modelId="{515B5325-F0C0-4EF1-AF8D-9E02CABAB899}" type="pres">
      <dgm:prSet presAssocID="{63FE787E-0173-4C4B-A065-AD78B325DED8}" presName="root2" presStyleCnt="0"/>
      <dgm:spPr/>
      <dgm:t>
        <a:bodyPr/>
        <a:lstStyle/>
        <a:p>
          <a:endParaRPr lang="ru-RU"/>
        </a:p>
      </dgm:t>
    </dgm:pt>
    <dgm:pt modelId="{99AE96EF-19DF-410C-9DDB-8A485643A96E}" type="pres">
      <dgm:prSet presAssocID="{63FE787E-0173-4C4B-A065-AD78B325DED8}" presName="LevelTwoTextNode" presStyleLbl="node2" presStyleIdx="0" presStyleCnt="2" custScaleX="125332" custScaleY="157045" custLinFactY="-100000" custLinFactNeighborX="1718" custLinFactNeighborY="-131602">
        <dgm:presLayoutVars>
          <dgm:chPref val="3"/>
        </dgm:presLayoutVars>
      </dgm:prSet>
      <dgm:spPr/>
      <dgm:t>
        <a:bodyPr/>
        <a:lstStyle/>
        <a:p>
          <a:endParaRPr lang="ru-RU"/>
        </a:p>
      </dgm:t>
    </dgm:pt>
    <dgm:pt modelId="{2FB17F3A-E512-4BE9-9863-2D47D5644494}" type="pres">
      <dgm:prSet presAssocID="{63FE787E-0173-4C4B-A065-AD78B325DED8}" presName="level3hierChild" presStyleCnt="0"/>
      <dgm:spPr/>
      <dgm:t>
        <a:bodyPr/>
        <a:lstStyle/>
        <a:p>
          <a:endParaRPr lang="ru-RU"/>
        </a:p>
      </dgm:t>
    </dgm:pt>
    <dgm:pt modelId="{7D918C93-DC94-43A0-A4AD-899272442B66}" type="pres">
      <dgm:prSet presAssocID="{C2A54D94-BC73-4BBB-A508-2E32C00DEC6D}" presName="conn2-1" presStyleLbl="parChTrans1D3" presStyleIdx="0" presStyleCnt="6"/>
      <dgm:spPr/>
      <dgm:t>
        <a:bodyPr/>
        <a:lstStyle/>
        <a:p>
          <a:endParaRPr lang="ru-RU"/>
        </a:p>
      </dgm:t>
    </dgm:pt>
    <dgm:pt modelId="{EC23889E-9F8A-4FD6-A337-62955E4F145C}" type="pres">
      <dgm:prSet presAssocID="{C2A54D94-BC73-4BBB-A508-2E32C00DEC6D}" presName="connTx" presStyleLbl="parChTrans1D3" presStyleIdx="0" presStyleCnt="6"/>
      <dgm:spPr/>
      <dgm:t>
        <a:bodyPr/>
        <a:lstStyle/>
        <a:p>
          <a:endParaRPr lang="ru-RU"/>
        </a:p>
      </dgm:t>
    </dgm:pt>
    <dgm:pt modelId="{3B63345C-28A9-4638-8743-221288E32E53}" type="pres">
      <dgm:prSet presAssocID="{C212FBBB-9707-4EC4-854E-16A6AEC64B9C}" presName="root2" presStyleCnt="0"/>
      <dgm:spPr/>
      <dgm:t>
        <a:bodyPr/>
        <a:lstStyle/>
        <a:p>
          <a:endParaRPr lang="ru-RU"/>
        </a:p>
      </dgm:t>
    </dgm:pt>
    <dgm:pt modelId="{C0AF7A3D-585A-400F-9416-C0792CF6C4E1}" type="pres">
      <dgm:prSet presAssocID="{C212FBBB-9707-4EC4-854E-16A6AEC64B9C}" presName="LevelTwoTextNode" presStyleLbl="node3" presStyleIdx="0" presStyleCnt="6" custScaleX="180785" custScaleY="89002" custLinFactY="-100000" custLinFactNeighborX="26341" custLinFactNeighborY="-178193">
        <dgm:presLayoutVars>
          <dgm:chPref val="3"/>
        </dgm:presLayoutVars>
      </dgm:prSet>
      <dgm:spPr/>
      <dgm:t>
        <a:bodyPr/>
        <a:lstStyle/>
        <a:p>
          <a:endParaRPr lang="ru-RU"/>
        </a:p>
      </dgm:t>
    </dgm:pt>
    <dgm:pt modelId="{E93BDEF5-DE9B-4A6C-B827-C0251AB4BB3F}" type="pres">
      <dgm:prSet presAssocID="{C212FBBB-9707-4EC4-854E-16A6AEC64B9C}" presName="level3hierChild" presStyleCnt="0"/>
      <dgm:spPr/>
      <dgm:t>
        <a:bodyPr/>
        <a:lstStyle/>
        <a:p>
          <a:endParaRPr lang="ru-RU"/>
        </a:p>
      </dgm:t>
    </dgm:pt>
    <dgm:pt modelId="{BA2BBF4B-DF33-4732-B03F-6FB24EDB32C3}" type="pres">
      <dgm:prSet presAssocID="{03F2F8E8-F528-4505-B465-5B7A74667959}" presName="conn2-1" presStyleLbl="parChTrans1D3" presStyleIdx="1" presStyleCnt="6"/>
      <dgm:spPr/>
      <dgm:t>
        <a:bodyPr/>
        <a:lstStyle/>
        <a:p>
          <a:endParaRPr lang="ru-RU"/>
        </a:p>
      </dgm:t>
    </dgm:pt>
    <dgm:pt modelId="{A56AEBA3-781B-4713-993A-B9B511EB40A5}" type="pres">
      <dgm:prSet presAssocID="{03F2F8E8-F528-4505-B465-5B7A74667959}" presName="connTx" presStyleLbl="parChTrans1D3" presStyleIdx="1" presStyleCnt="6"/>
      <dgm:spPr/>
      <dgm:t>
        <a:bodyPr/>
        <a:lstStyle/>
        <a:p>
          <a:endParaRPr lang="ru-RU"/>
        </a:p>
      </dgm:t>
    </dgm:pt>
    <dgm:pt modelId="{68C01F2A-D9E0-4A1A-87C1-0B1C47827ED9}" type="pres">
      <dgm:prSet presAssocID="{ECABD29D-DC02-40DB-82CA-84DF62A87887}" presName="root2" presStyleCnt="0"/>
      <dgm:spPr/>
      <dgm:t>
        <a:bodyPr/>
        <a:lstStyle/>
        <a:p>
          <a:endParaRPr lang="ru-RU"/>
        </a:p>
      </dgm:t>
    </dgm:pt>
    <dgm:pt modelId="{6A6C1460-8C4C-4AF7-90B9-04038BBDD8DA}" type="pres">
      <dgm:prSet presAssocID="{ECABD29D-DC02-40DB-82CA-84DF62A87887}" presName="LevelTwoTextNode" presStyleLbl="node3" presStyleIdx="1" presStyleCnt="6" custScaleX="166271" custScaleY="63873" custLinFactY="-100000" custLinFactNeighborX="33940" custLinFactNeighborY="-131260">
        <dgm:presLayoutVars>
          <dgm:chPref val="3"/>
        </dgm:presLayoutVars>
      </dgm:prSet>
      <dgm:spPr/>
      <dgm:t>
        <a:bodyPr/>
        <a:lstStyle/>
        <a:p>
          <a:endParaRPr lang="ru-RU"/>
        </a:p>
      </dgm:t>
    </dgm:pt>
    <dgm:pt modelId="{C49D2525-4E92-4553-BBE4-6E5E0B7EBF28}" type="pres">
      <dgm:prSet presAssocID="{ECABD29D-DC02-40DB-82CA-84DF62A87887}" presName="level3hierChild" presStyleCnt="0"/>
      <dgm:spPr/>
      <dgm:t>
        <a:bodyPr/>
        <a:lstStyle/>
        <a:p>
          <a:endParaRPr lang="ru-RU"/>
        </a:p>
      </dgm:t>
    </dgm:pt>
    <dgm:pt modelId="{A7D743AF-AAA8-4ACC-89A4-F56423B5357D}" type="pres">
      <dgm:prSet presAssocID="{79E67902-F88C-454A-B3EF-1D5D6105D1FD}" presName="conn2-1" presStyleLbl="parChTrans1D3" presStyleIdx="2" presStyleCnt="6"/>
      <dgm:spPr/>
      <dgm:t>
        <a:bodyPr/>
        <a:lstStyle/>
        <a:p>
          <a:endParaRPr lang="ru-RU"/>
        </a:p>
      </dgm:t>
    </dgm:pt>
    <dgm:pt modelId="{3FECA90F-3DD7-47F7-A695-9FFC6ABACE44}" type="pres">
      <dgm:prSet presAssocID="{79E67902-F88C-454A-B3EF-1D5D6105D1FD}" presName="connTx" presStyleLbl="parChTrans1D3" presStyleIdx="2" presStyleCnt="6"/>
      <dgm:spPr/>
      <dgm:t>
        <a:bodyPr/>
        <a:lstStyle/>
        <a:p>
          <a:endParaRPr lang="ru-RU"/>
        </a:p>
      </dgm:t>
    </dgm:pt>
    <dgm:pt modelId="{33F70EC2-A124-4A07-8BF3-AC65FAEC6AAA}" type="pres">
      <dgm:prSet presAssocID="{ED07736F-C96A-44E0-8181-6D3948CDAA0B}" presName="root2" presStyleCnt="0"/>
      <dgm:spPr/>
      <dgm:t>
        <a:bodyPr/>
        <a:lstStyle/>
        <a:p>
          <a:endParaRPr lang="ru-RU"/>
        </a:p>
      </dgm:t>
    </dgm:pt>
    <dgm:pt modelId="{E8B0FD21-E885-4B24-9A22-B9C8CB2A6A10}" type="pres">
      <dgm:prSet presAssocID="{ED07736F-C96A-44E0-8181-6D3948CDAA0B}" presName="LevelTwoTextNode" presStyleLbl="node3" presStyleIdx="2" presStyleCnt="6" custScaleX="189583" custScaleY="91678" custLinFactY="-58169" custLinFactNeighborX="33940" custLinFactNeighborY="-100000">
        <dgm:presLayoutVars>
          <dgm:chPref val="3"/>
        </dgm:presLayoutVars>
      </dgm:prSet>
      <dgm:spPr/>
      <dgm:t>
        <a:bodyPr/>
        <a:lstStyle/>
        <a:p>
          <a:endParaRPr lang="ru-RU"/>
        </a:p>
      </dgm:t>
    </dgm:pt>
    <dgm:pt modelId="{997224A6-A6A4-4EEB-B7BE-06B667125638}" type="pres">
      <dgm:prSet presAssocID="{ED07736F-C96A-44E0-8181-6D3948CDAA0B}" presName="level3hierChild" presStyleCnt="0"/>
      <dgm:spPr/>
      <dgm:t>
        <a:bodyPr/>
        <a:lstStyle/>
        <a:p>
          <a:endParaRPr lang="ru-RU"/>
        </a:p>
      </dgm:t>
    </dgm:pt>
    <dgm:pt modelId="{3BB12635-F8EC-4FA3-A568-97FE67BCC45C}" type="pres">
      <dgm:prSet presAssocID="{0D8EFEC0-D594-4F43-8D89-15FABBFD6582}" presName="conn2-1" presStyleLbl="parChTrans1D2" presStyleIdx="1" presStyleCnt="2"/>
      <dgm:spPr/>
      <dgm:t>
        <a:bodyPr/>
        <a:lstStyle/>
        <a:p>
          <a:endParaRPr lang="ru-RU"/>
        </a:p>
      </dgm:t>
    </dgm:pt>
    <dgm:pt modelId="{1C0CA6D7-AE96-4770-8205-A29323A6D44F}" type="pres">
      <dgm:prSet presAssocID="{0D8EFEC0-D594-4F43-8D89-15FABBFD6582}" presName="connTx" presStyleLbl="parChTrans1D2" presStyleIdx="1" presStyleCnt="2"/>
      <dgm:spPr/>
      <dgm:t>
        <a:bodyPr/>
        <a:lstStyle/>
        <a:p>
          <a:endParaRPr lang="ru-RU"/>
        </a:p>
      </dgm:t>
    </dgm:pt>
    <dgm:pt modelId="{D567ACB0-1ACF-40F2-A7E7-85FB462D9BC0}" type="pres">
      <dgm:prSet presAssocID="{B8D2218D-F37E-43CA-B03B-3B826E197109}" presName="root2" presStyleCnt="0"/>
      <dgm:spPr/>
      <dgm:t>
        <a:bodyPr/>
        <a:lstStyle/>
        <a:p>
          <a:endParaRPr lang="ru-RU"/>
        </a:p>
      </dgm:t>
    </dgm:pt>
    <dgm:pt modelId="{8C940F4B-1783-427A-9AD2-3DB9FDB5E9E8}" type="pres">
      <dgm:prSet presAssocID="{B8D2218D-F37E-43CA-B03B-3B826E197109}" presName="LevelTwoTextNode" presStyleLbl="node2" presStyleIdx="1" presStyleCnt="2" custScaleX="145694" custScaleY="207504" custLinFactY="86922" custLinFactNeighborX="-5881" custLinFactNeighborY="100000">
        <dgm:presLayoutVars>
          <dgm:chPref val="3"/>
        </dgm:presLayoutVars>
      </dgm:prSet>
      <dgm:spPr/>
      <dgm:t>
        <a:bodyPr/>
        <a:lstStyle/>
        <a:p>
          <a:endParaRPr lang="ru-RU"/>
        </a:p>
      </dgm:t>
    </dgm:pt>
    <dgm:pt modelId="{D0AC03F1-05CA-4295-B40A-D36CA3F08C43}" type="pres">
      <dgm:prSet presAssocID="{B8D2218D-F37E-43CA-B03B-3B826E197109}" presName="level3hierChild" presStyleCnt="0"/>
      <dgm:spPr/>
      <dgm:t>
        <a:bodyPr/>
        <a:lstStyle/>
        <a:p>
          <a:endParaRPr lang="ru-RU"/>
        </a:p>
      </dgm:t>
    </dgm:pt>
    <dgm:pt modelId="{9986EE85-AB7A-43B4-9A5D-CCC671AF5C5E}" type="pres">
      <dgm:prSet presAssocID="{BA98AF0A-04D9-4C16-8AA5-264BE3378FAD}" presName="conn2-1" presStyleLbl="parChTrans1D3" presStyleIdx="3" presStyleCnt="6"/>
      <dgm:spPr/>
      <dgm:t>
        <a:bodyPr/>
        <a:lstStyle/>
        <a:p>
          <a:endParaRPr lang="ru-RU"/>
        </a:p>
      </dgm:t>
    </dgm:pt>
    <dgm:pt modelId="{3404F15C-7B30-4A67-AFE9-CDF1917C16FC}" type="pres">
      <dgm:prSet presAssocID="{BA98AF0A-04D9-4C16-8AA5-264BE3378FAD}" presName="connTx" presStyleLbl="parChTrans1D3" presStyleIdx="3" presStyleCnt="6"/>
      <dgm:spPr/>
      <dgm:t>
        <a:bodyPr/>
        <a:lstStyle/>
        <a:p>
          <a:endParaRPr lang="ru-RU"/>
        </a:p>
      </dgm:t>
    </dgm:pt>
    <dgm:pt modelId="{F792E272-561E-4FA4-A6BE-846E994A907C}" type="pres">
      <dgm:prSet presAssocID="{F152A30E-D1BB-4B6A-BB81-C7341A083559}" presName="root2" presStyleCnt="0"/>
      <dgm:spPr/>
      <dgm:t>
        <a:bodyPr/>
        <a:lstStyle/>
        <a:p>
          <a:endParaRPr lang="ru-RU"/>
        </a:p>
      </dgm:t>
    </dgm:pt>
    <dgm:pt modelId="{238AC63D-4B68-4E14-A907-6C82F70F42F6}" type="pres">
      <dgm:prSet presAssocID="{F152A30E-D1BB-4B6A-BB81-C7341A083559}" presName="LevelTwoTextNode" presStyleLbl="node3" presStyleIdx="3" presStyleCnt="6" custScaleX="242448" custScaleY="107554" custLinFactY="30261" custLinFactNeighborX="5979" custLinFactNeighborY="100000">
        <dgm:presLayoutVars>
          <dgm:chPref val="3"/>
        </dgm:presLayoutVars>
      </dgm:prSet>
      <dgm:spPr/>
      <dgm:t>
        <a:bodyPr/>
        <a:lstStyle/>
        <a:p>
          <a:endParaRPr lang="ru-RU"/>
        </a:p>
      </dgm:t>
    </dgm:pt>
    <dgm:pt modelId="{492292D5-83BB-4B2B-89FD-4B3526C20372}" type="pres">
      <dgm:prSet presAssocID="{F152A30E-D1BB-4B6A-BB81-C7341A083559}" presName="level3hierChild" presStyleCnt="0"/>
      <dgm:spPr/>
      <dgm:t>
        <a:bodyPr/>
        <a:lstStyle/>
        <a:p>
          <a:endParaRPr lang="ru-RU"/>
        </a:p>
      </dgm:t>
    </dgm:pt>
    <dgm:pt modelId="{5ADADF64-A84A-45D1-B0AD-4B11C36C694E}" type="pres">
      <dgm:prSet presAssocID="{4063FD51-810E-4E70-9B91-A02A89F54C94}" presName="conn2-1" presStyleLbl="parChTrans1D3" presStyleIdx="4" presStyleCnt="6"/>
      <dgm:spPr/>
      <dgm:t>
        <a:bodyPr/>
        <a:lstStyle/>
        <a:p>
          <a:endParaRPr lang="ru-RU"/>
        </a:p>
      </dgm:t>
    </dgm:pt>
    <dgm:pt modelId="{7AF75323-62BD-4EDC-9382-4DA04E7BE0B1}" type="pres">
      <dgm:prSet presAssocID="{4063FD51-810E-4E70-9B91-A02A89F54C94}" presName="connTx" presStyleLbl="parChTrans1D3" presStyleIdx="4" presStyleCnt="6"/>
      <dgm:spPr/>
      <dgm:t>
        <a:bodyPr/>
        <a:lstStyle/>
        <a:p>
          <a:endParaRPr lang="ru-RU"/>
        </a:p>
      </dgm:t>
    </dgm:pt>
    <dgm:pt modelId="{6375E007-B499-43F0-A7DA-2483FF6832F0}" type="pres">
      <dgm:prSet presAssocID="{220C7186-1D45-4F17-8897-4926ECD053FA}" presName="root2" presStyleCnt="0"/>
      <dgm:spPr/>
      <dgm:t>
        <a:bodyPr/>
        <a:lstStyle/>
        <a:p>
          <a:endParaRPr lang="ru-RU"/>
        </a:p>
      </dgm:t>
    </dgm:pt>
    <dgm:pt modelId="{DCCD385B-D8E0-49F3-9597-AA24812A2673}" type="pres">
      <dgm:prSet presAssocID="{220C7186-1D45-4F17-8897-4926ECD053FA}" presName="LevelTwoTextNode" presStyleLbl="node3" presStyleIdx="4" presStyleCnt="6" custScaleX="251741" custScaleY="98115" custLinFactY="90065" custLinFactNeighborX="13578" custLinFactNeighborY="100000">
        <dgm:presLayoutVars>
          <dgm:chPref val="3"/>
        </dgm:presLayoutVars>
      </dgm:prSet>
      <dgm:spPr/>
      <dgm:t>
        <a:bodyPr/>
        <a:lstStyle/>
        <a:p>
          <a:endParaRPr lang="ru-RU"/>
        </a:p>
      </dgm:t>
    </dgm:pt>
    <dgm:pt modelId="{120F8B79-2BC5-4ACE-8A4A-F69381C98BD7}" type="pres">
      <dgm:prSet presAssocID="{220C7186-1D45-4F17-8897-4926ECD053FA}" presName="level3hierChild" presStyleCnt="0"/>
      <dgm:spPr/>
      <dgm:t>
        <a:bodyPr/>
        <a:lstStyle/>
        <a:p>
          <a:endParaRPr lang="ru-RU"/>
        </a:p>
      </dgm:t>
    </dgm:pt>
    <dgm:pt modelId="{B06AC10D-CC52-4960-8D8A-6606FE3381E5}" type="pres">
      <dgm:prSet presAssocID="{F1BB92C9-0296-49F5-8A33-958E040E24C7}" presName="conn2-1" presStyleLbl="parChTrans1D3" presStyleIdx="5" presStyleCnt="6"/>
      <dgm:spPr/>
      <dgm:t>
        <a:bodyPr/>
        <a:lstStyle/>
        <a:p>
          <a:endParaRPr lang="ru-RU"/>
        </a:p>
      </dgm:t>
    </dgm:pt>
    <dgm:pt modelId="{B75F5BA4-CE3E-412B-BCC6-78A1413E3217}" type="pres">
      <dgm:prSet presAssocID="{F1BB92C9-0296-49F5-8A33-958E040E24C7}" presName="connTx" presStyleLbl="parChTrans1D3" presStyleIdx="5" presStyleCnt="6"/>
      <dgm:spPr/>
      <dgm:t>
        <a:bodyPr/>
        <a:lstStyle/>
        <a:p>
          <a:endParaRPr lang="ru-RU"/>
        </a:p>
      </dgm:t>
    </dgm:pt>
    <dgm:pt modelId="{A110DFFE-E823-4D37-8A60-1FA14D18EFB0}" type="pres">
      <dgm:prSet presAssocID="{646124E3-3AAE-40EB-AB73-D6E9951A3F6E}" presName="root2" presStyleCnt="0"/>
      <dgm:spPr/>
      <dgm:t>
        <a:bodyPr/>
        <a:lstStyle/>
        <a:p>
          <a:endParaRPr lang="ru-RU"/>
        </a:p>
      </dgm:t>
    </dgm:pt>
    <dgm:pt modelId="{DE0A5BB4-7216-4DFE-8123-062E484CAF27}" type="pres">
      <dgm:prSet presAssocID="{646124E3-3AAE-40EB-AB73-D6E9951A3F6E}" presName="LevelTwoTextNode" presStyleLbl="node3" presStyleIdx="5" presStyleCnt="6" custScaleX="179624" custScaleY="71263" custLinFactY="100000" custLinFactNeighborX="5979" custLinFactNeighborY="159307">
        <dgm:presLayoutVars>
          <dgm:chPref val="3"/>
        </dgm:presLayoutVars>
      </dgm:prSet>
      <dgm:spPr/>
      <dgm:t>
        <a:bodyPr/>
        <a:lstStyle/>
        <a:p>
          <a:endParaRPr lang="ru-RU"/>
        </a:p>
      </dgm:t>
    </dgm:pt>
    <dgm:pt modelId="{CB4CE1A6-030F-493B-82AE-51E9563F539F}" type="pres">
      <dgm:prSet presAssocID="{646124E3-3AAE-40EB-AB73-D6E9951A3F6E}" presName="level3hierChild" presStyleCnt="0"/>
      <dgm:spPr/>
      <dgm:t>
        <a:bodyPr/>
        <a:lstStyle/>
        <a:p>
          <a:endParaRPr lang="ru-RU"/>
        </a:p>
      </dgm:t>
    </dgm:pt>
  </dgm:ptLst>
  <dgm:cxnLst>
    <dgm:cxn modelId="{5A556438-0645-46EA-81E2-AD961267876D}" type="presOf" srcId="{BA98AF0A-04D9-4C16-8AA5-264BE3378FAD}" destId="{3404F15C-7B30-4A67-AFE9-CDF1917C16FC}" srcOrd="1" destOrd="0" presId="urn:microsoft.com/office/officeart/2005/8/layout/hierarchy2"/>
    <dgm:cxn modelId="{EA27ED67-33CB-4A7D-A79A-225E6C3FBE41}" type="presOf" srcId="{ECABD29D-DC02-40DB-82CA-84DF62A87887}" destId="{6A6C1460-8C4C-4AF7-90B9-04038BBDD8DA}" srcOrd="0" destOrd="0" presId="urn:microsoft.com/office/officeart/2005/8/layout/hierarchy2"/>
    <dgm:cxn modelId="{DA299D6A-289D-4C24-97B3-7608EE63E136}" type="presOf" srcId="{EE19CB78-3A70-46CF-9A7D-FCE138BF0621}" destId="{928ACC8C-15A1-419E-9363-E9D1C5939BF2}" srcOrd="0" destOrd="0" presId="urn:microsoft.com/office/officeart/2005/8/layout/hierarchy2"/>
    <dgm:cxn modelId="{1A58D0E1-2796-4DD4-BB87-D5D388B99413}" type="presOf" srcId="{C2A54D94-BC73-4BBB-A508-2E32C00DEC6D}" destId="{7D918C93-DC94-43A0-A4AD-899272442B66}" srcOrd="0" destOrd="0" presId="urn:microsoft.com/office/officeart/2005/8/layout/hierarchy2"/>
    <dgm:cxn modelId="{6B2494AE-7321-4391-8D90-9AE729B3E758}" type="presOf" srcId="{4063FD51-810E-4E70-9B91-A02A89F54C94}" destId="{5ADADF64-A84A-45D1-B0AD-4B11C36C694E}" srcOrd="0" destOrd="0" presId="urn:microsoft.com/office/officeart/2005/8/layout/hierarchy2"/>
    <dgm:cxn modelId="{5C6DC070-48EF-4A2F-A1B5-3EEBE08A3678}" type="presOf" srcId="{74AF5956-B43B-4162-A1E7-921E2D0E0279}" destId="{B9B14066-D9DC-4A13-9C7D-1A33B5AC7D91}" srcOrd="1" destOrd="0" presId="urn:microsoft.com/office/officeart/2005/8/layout/hierarchy2"/>
    <dgm:cxn modelId="{BC95F1CF-B3F1-4B68-8E25-B5A5173B125F}" srcId="{63FE787E-0173-4C4B-A065-AD78B325DED8}" destId="{C212FBBB-9707-4EC4-854E-16A6AEC64B9C}" srcOrd="0" destOrd="0" parTransId="{C2A54D94-BC73-4BBB-A508-2E32C00DEC6D}" sibTransId="{AB9573C1-C383-4EAD-A1CE-21FA61EF9C97}"/>
    <dgm:cxn modelId="{4FE2E7F4-4846-44EA-8143-2C04BC24F4FC}" type="presOf" srcId="{79E67902-F88C-454A-B3EF-1D5D6105D1FD}" destId="{A7D743AF-AAA8-4ACC-89A4-F56423B5357D}" srcOrd="0" destOrd="0" presId="urn:microsoft.com/office/officeart/2005/8/layout/hierarchy2"/>
    <dgm:cxn modelId="{5B9FFB71-262B-4A16-87FF-48B648F9EE9A}" type="presOf" srcId="{0D8EFEC0-D594-4F43-8D89-15FABBFD6582}" destId="{3BB12635-F8EC-4FA3-A568-97FE67BCC45C}" srcOrd="0" destOrd="0" presId="urn:microsoft.com/office/officeart/2005/8/layout/hierarchy2"/>
    <dgm:cxn modelId="{7E1F57F2-33D7-446E-A9BB-49B98380B374}" type="presOf" srcId="{F1BB92C9-0296-49F5-8A33-958E040E24C7}" destId="{B75F5BA4-CE3E-412B-BCC6-78A1413E3217}" srcOrd="1" destOrd="0" presId="urn:microsoft.com/office/officeart/2005/8/layout/hierarchy2"/>
    <dgm:cxn modelId="{70DDF185-8B6F-4D9D-8257-50F5A987695A}" type="presOf" srcId="{74AF5956-B43B-4162-A1E7-921E2D0E0279}" destId="{0DBD7E00-468B-470C-84C7-3E3A338437EC}" srcOrd="0" destOrd="0" presId="urn:microsoft.com/office/officeart/2005/8/layout/hierarchy2"/>
    <dgm:cxn modelId="{28C8E5BF-5637-471C-BB88-0EAD01EAEDFD}" type="presOf" srcId="{4063FD51-810E-4E70-9B91-A02A89F54C94}" destId="{7AF75323-62BD-4EDC-9382-4DA04E7BE0B1}" srcOrd="1" destOrd="0" presId="urn:microsoft.com/office/officeart/2005/8/layout/hierarchy2"/>
    <dgm:cxn modelId="{41414563-417D-491B-BDE9-5239A44BB644}" type="presOf" srcId="{220C7186-1D45-4F17-8897-4926ECD053FA}" destId="{DCCD385B-D8E0-49F3-9597-AA24812A2673}" srcOrd="0" destOrd="0" presId="urn:microsoft.com/office/officeart/2005/8/layout/hierarchy2"/>
    <dgm:cxn modelId="{D4B07047-06E0-4477-8B10-442F2004F25B}" srcId="{EE19CB78-3A70-46CF-9A7D-FCE138BF0621}" destId="{63FE787E-0173-4C4B-A065-AD78B325DED8}" srcOrd="0" destOrd="0" parTransId="{74AF5956-B43B-4162-A1E7-921E2D0E0279}" sibTransId="{6296633A-29ED-469C-BE44-CFB69FF36B36}"/>
    <dgm:cxn modelId="{9D64F99B-40C9-43B2-8BF5-E5AE2DD72B0B}" type="presOf" srcId="{F152A30E-D1BB-4B6A-BB81-C7341A083559}" destId="{238AC63D-4B68-4E14-A907-6C82F70F42F6}" srcOrd="0" destOrd="0" presId="urn:microsoft.com/office/officeart/2005/8/layout/hierarchy2"/>
    <dgm:cxn modelId="{8F2D9518-9EBD-43A4-BDF4-BFAFD4AA02DD}" srcId="{63FE787E-0173-4C4B-A065-AD78B325DED8}" destId="{ED07736F-C96A-44E0-8181-6D3948CDAA0B}" srcOrd="2" destOrd="0" parTransId="{79E67902-F88C-454A-B3EF-1D5D6105D1FD}" sibTransId="{D95A7F8B-DB14-41E0-8635-8E5D6C2E22D0}"/>
    <dgm:cxn modelId="{B94B8C64-46DF-4489-895C-6717095B2750}" type="presOf" srcId="{BA98AF0A-04D9-4C16-8AA5-264BE3378FAD}" destId="{9986EE85-AB7A-43B4-9A5D-CCC671AF5C5E}" srcOrd="0" destOrd="0" presId="urn:microsoft.com/office/officeart/2005/8/layout/hierarchy2"/>
    <dgm:cxn modelId="{571C4BAD-DE0F-4E7E-AE1C-287AE205551E}" srcId="{63FE787E-0173-4C4B-A065-AD78B325DED8}" destId="{ECABD29D-DC02-40DB-82CA-84DF62A87887}" srcOrd="1" destOrd="0" parTransId="{03F2F8E8-F528-4505-B465-5B7A74667959}" sibTransId="{D7649688-9024-424C-B887-F4854F1CF64C}"/>
    <dgm:cxn modelId="{6BA22EBC-D799-416B-B5F9-603DAC66558B}" srcId="{B8D2218D-F37E-43CA-B03B-3B826E197109}" destId="{646124E3-3AAE-40EB-AB73-D6E9951A3F6E}" srcOrd="2" destOrd="0" parTransId="{F1BB92C9-0296-49F5-8A33-958E040E24C7}" sibTransId="{8BC3D138-1290-4FE5-B3F3-2C5FF6EECA37}"/>
    <dgm:cxn modelId="{DA967C25-BB97-43E6-9C1D-D2AEDD6816AD}" srcId="{B8D2218D-F37E-43CA-B03B-3B826E197109}" destId="{220C7186-1D45-4F17-8897-4926ECD053FA}" srcOrd="1" destOrd="0" parTransId="{4063FD51-810E-4E70-9B91-A02A89F54C94}" sibTransId="{B9E541C9-C81E-4EE5-A6F0-DFD326415777}"/>
    <dgm:cxn modelId="{01B8BC74-3044-4311-A39F-A4D8DEDF5798}" type="presOf" srcId="{646124E3-3AAE-40EB-AB73-D6E9951A3F6E}" destId="{DE0A5BB4-7216-4DFE-8123-062E484CAF27}" srcOrd="0" destOrd="0" presId="urn:microsoft.com/office/officeart/2005/8/layout/hierarchy2"/>
    <dgm:cxn modelId="{20D18B9B-0DF9-4568-9AF7-A4791F589BB8}" type="presOf" srcId="{0D8EFEC0-D594-4F43-8D89-15FABBFD6582}" destId="{1C0CA6D7-AE96-4770-8205-A29323A6D44F}" srcOrd="1" destOrd="0" presId="urn:microsoft.com/office/officeart/2005/8/layout/hierarchy2"/>
    <dgm:cxn modelId="{8EA92188-7066-450D-96C1-D70A7184C66A}" srcId="{EE19CB78-3A70-46CF-9A7D-FCE138BF0621}" destId="{B8D2218D-F37E-43CA-B03B-3B826E197109}" srcOrd="1" destOrd="0" parTransId="{0D8EFEC0-D594-4F43-8D89-15FABBFD6582}" sibTransId="{9070B49E-D6BF-4A37-9C2E-63D676817574}"/>
    <dgm:cxn modelId="{C7E1E5B5-74AB-4D6D-950F-9EFCE3EAE507}" type="presOf" srcId="{ED07736F-C96A-44E0-8181-6D3948CDAA0B}" destId="{E8B0FD21-E885-4B24-9A22-B9C8CB2A6A10}" srcOrd="0" destOrd="0" presId="urn:microsoft.com/office/officeart/2005/8/layout/hierarchy2"/>
    <dgm:cxn modelId="{77FA212C-2479-4339-9D1B-957A3265915B}" srcId="{B8D2218D-F37E-43CA-B03B-3B826E197109}" destId="{F152A30E-D1BB-4B6A-BB81-C7341A083559}" srcOrd="0" destOrd="0" parTransId="{BA98AF0A-04D9-4C16-8AA5-264BE3378FAD}" sibTransId="{AEB5FBAE-250B-4CEE-B8F7-2C9297C9502D}"/>
    <dgm:cxn modelId="{DCA4AE26-9858-42D9-B01C-250270584323}" type="presOf" srcId="{03F2F8E8-F528-4505-B465-5B7A74667959}" destId="{A56AEBA3-781B-4713-993A-B9B511EB40A5}" srcOrd="1" destOrd="0" presId="urn:microsoft.com/office/officeart/2005/8/layout/hierarchy2"/>
    <dgm:cxn modelId="{58A3BBDB-085E-423B-AA63-EEB3EEBFDD28}" type="presOf" srcId="{C2A54D94-BC73-4BBB-A508-2E32C00DEC6D}" destId="{EC23889E-9F8A-4FD6-A337-62955E4F145C}" srcOrd="1" destOrd="0" presId="urn:microsoft.com/office/officeart/2005/8/layout/hierarchy2"/>
    <dgm:cxn modelId="{3D30AEE7-3377-4A58-83AB-C8788A1CE7C6}" type="presOf" srcId="{03F2F8E8-F528-4505-B465-5B7A74667959}" destId="{BA2BBF4B-DF33-4732-B03F-6FB24EDB32C3}" srcOrd="0" destOrd="0" presId="urn:microsoft.com/office/officeart/2005/8/layout/hierarchy2"/>
    <dgm:cxn modelId="{E3EDD83F-CD1C-4018-8580-8B37B2D5A6F8}" srcId="{185A5FA3-76B4-40E9-BB52-5688CD288A57}" destId="{EE19CB78-3A70-46CF-9A7D-FCE138BF0621}" srcOrd="0" destOrd="0" parTransId="{00E28A7C-1476-49ED-8377-13172D5FF74C}" sibTransId="{E3C163A7-D187-431C-AB6B-C9BF4FE7BABA}"/>
    <dgm:cxn modelId="{EE41060D-E4D4-4AF8-9C13-1C7D9BCCE6E9}" type="presOf" srcId="{F1BB92C9-0296-49F5-8A33-958E040E24C7}" destId="{B06AC10D-CC52-4960-8D8A-6606FE3381E5}" srcOrd="0" destOrd="0" presId="urn:microsoft.com/office/officeart/2005/8/layout/hierarchy2"/>
    <dgm:cxn modelId="{0A9D1E51-F2EF-44CD-8C4B-44FD176E1C23}" type="presOf" srcId="{C212FBBB-9707-4EC4-854E-16A6AEC64B9C}" destId="{C0AF7A3D-585A-400F-9416-C0792CF6C4E1}" srcOrd="0" destOrd="0" presId="urn:microsoft.com/office/officeart/2005/8/layout/hierarchy2"/>
    <dgm:cxn modelId="{D6CE987D-E2C6-4C35-A7A7-CD4C91374544}" type="presOf" srcId="{79E67902-F88C-454A-B3EF-1D5D6105D1FD}" destId="{3FECA90F-3DD7-47F7-A695-9FFC6ABACE44}" srcOrd="1" destOrd="0" presId="urn:microsoft.com/office/officeart/2005/8/layout/hierarchy2"/>
    <dgm:cxn modelId="{6BF45784-D1C0-4449-8CE3-10D5009CD681}" type="presOf" srcId="{185A5FA3-76B4-40E9-BB52-5688CD288A57}" destId="{999B400A-79ED-4341-BB12-FDC55C32B0DF}" srcOrd="0" destOrd="0" presId="urn:microsoft.com/office/officeart/2005/8/layout/hierarchy2"/>
    <dgm:cxn modelId="{6FE773CD-1061-4F92-907F-389198095B31}" type="presOf" srcId="{B8D2218D-F37E-43CA-B03B-3B826E197109}" destId="{8C940F4B-1783-427A-9AD2-3DB9FDB5E9E8}" srcOrd="0" destOrd="0" presId="urn:microsoft.com/office/officeart/2005/8/layout/hierarchy2"/>
    <dgm:cxn modelId="{866921CC-D529-45BB-94E9-B76F823927CD}" type="presOf" srcId="{63FE787E-0173-4C4B-A065-AD78B325DED8}" destId="{99AE96EF-19DF-410C-9DDB-8A485643A96E}" srcOrd="0" destOrd="0" presId="urn:microsoft.com/office/officeart/2005/8/layout/hierarchy2"/>
    <dgm:cxn modelId="{2D04D6A5-C352-4A8E-A9F0-756CDC3C86A3}" type="presParOf" srcId="{999B400A-79ED-4341-BB12-FDC55C32B0DF}" destId="{1E7B853A-2C07-4D78-84A6-6E7C767CCB52}" srcOrd="0" destOrd="0" presId="urn:microsoft.com/office/officeart/2005/8/layout/hierarchy2"/>
    <dgm:cxn modelId="{B9674003-D448-42AD-A80F-FC56D8EA52A2}" type="presParOf" srcId="{1E7B853A-2C07-4D78-84A6-6E7C767CCB52}" destId="{928ACC8C-15A1-419E-9363-E9D1C5939BF2}" srcOrd="0" destOrd="0" presId="urn:microsoft.com/office/officeart/2005/8/layout/hierarchy2"/>
    <dgm:cxn modelId="{F85228FC-3C86-470F-8459-6984CB706CB2}" type="presParOf" srcId="{1E7B853A-2C07-4D78-84A6-6E7C767CCB52}" destId="{5521F5F2-63E9-4691-8F08-8375EAD15318}" srcOrd="1" destOrd="0" presId="urn:microsoft.com/office/officeart/2005/8/layout/hierarchy2"/>
    <dgm:cxn modelId="{B9AC7E5B-0B5A-42BB-8EB3-DFB257DB565E}" type="presParOf" srcId="{5521F5F2-63E9-4691-8F08-8375EAD15318}" destId="{0DBD7E00-468B-470C-84C7-3E3A338437EC}" srcOrd="0" destOrd="0" presId="urn:microsoft.com/office/officeart/2005/8/layout/hierarchy2"/>
    <dgm:cxn modelId="{6230AD40-8412-43B5-B896-89503F73AC2F}" type="presParOf" srcId="{0DBD7E00-468B-470C-84C7-3E3A338437EC}" destId="{B9B14066-D9DC-4A13-9C7D-1A33B5AC7D91}" srcOrd="0" destOrd="0" presId="urn:microsoft.com/office/officeart/2005/8/layout/hierarchy2"/>
    <dgm:cxn modelId="{9559D001-236F-4DDA-BD11-9A2840062FAC}" type="presParOf" srcId="{5521F5F2-63E9-4691-8F08-8375EAD15318}" destId="{515B5325-F0C0-4EF1-AF8D-9E02CABAB899}" srcOrd="1" destOrd="0" presId="urn:microsoft.com/office/officeart/2005/8/layout/hierarchy2"/>
    <dgm:cxn modelId="{5DCBAE1C-54C5-403D-89C2-19EB666A0ED2}" type="presParOf" srcId="{515B5325-F0C0-4EF1-AF8D-9E02CABAB899}" destId="{99AE96EF-19DF-410C-9DDB-8A485643A96E}" srcOrd="0" destOrd="0" presId="urn:microsoft.com/office/officeart/2005/8/layout/hierarchy2"/>
    <dgm:cxn modelId="{D255FCD6-53A0-498B-9A74-F22E2D4367D8}" type="presParOf" srcId="{515B5325-F0C0-4EF1-AF8D-9E02CABAB899}" destId="{2FB17F3A-E512-4BE9-9863-2D47D5644494}" srcOrd="1" destOrd="0" presId="urn:microsoft.com/office/officeart/2005/8/layout/hierarchy2"/>
    <dgm:cxn modelId="{C6D38533-15D8-4E2C-BC97-82E04EB0E506}" type="presParOf" srcId="{2FB17F3A-E512-4BE9-9863-2D47D5644494}" destId="{7D918C93-DC94-43A0-A4AD-899272442B66}" srcOrd="0" destOrd="0" presId="urn:microsoft.com/office/officeart/2005/8/layout/hierarchy2"/>
    <dgm:cxn modelId="{1EB81D88-46ED-45C3-93CD-051C553C2568}" type="presParOf" srcId="{7D918C93-DC94-43A0-A4AD-899272442B66}" destId="{EC23889E-9F8A-4FD6-A337-62955E4F145C}" srcOrd="0" destOrd="0" presId="urn:microsoft.com/office/officeart/2005/8/layout/hierarchy2"/>
    <dgm:cxn modelId="{3BC1C2BD-6CEB-4A32-AE73-CABABA1350C0}" type="presParOf" srcId="{2FB17F3A-E512-4BE9-9863-2D47D5644494}" destId="{3B63345C-28A9-4638-8743-221288E32E53}" srcOrd="1" destOrd="0" presId="urn:microsoft.com/office/officeart/2005/8/layout/hierarchy2"/>
    <dgm:cxn modelId="{A1C63BE3-31C4-42CF-81E9-BE20108D2E23}" type="presParOf" srcId="{3B63345C-28A9-4638-8743-221288E32E53}" destId="{C0AF7A3D-585A-400F-9416-C0792CF6C4E1}" srcOrd="0" destOrd="0" presId="urn:microsoft.com/office/officeart/2005/8/layout/hierarchy2"/>
    <dgm:cxn modelId="{C5A26629-F9BB-4045-98C1-61FE14196727}" type="presParOf" srcId="{3B63345C-28A9-4638-8743-221288E32E53}" destId="{E93BDEF5-DE9B-4A6C-B827-C0251AB4BB3F}" srcOrd="1" destOrd="0" presId="urn:microsoft.com/office/officeart/2005/8/layout/hierarchy2"/>
    <dgm:cxn modelId="{10D360F5-1AB3-41D9-83EE-8E05AB0CE171}" type="presParOf" srcId="{2FB17F3A-E512-4BE9-9863-2D47D5644494}" destId="{BA2BBF4B-DF33-4732-B03F-6FB24EDB32C3}" srcOrd="2" destOrd="0" presId="urn:microsoft.com/office/officeart/2005/8/layout/hierarchy2"/>
    <dgm:cxn modelId="{1B63A1B3-2246-4996-882A-230C07102FE0}" type="presParOf" srcId="{BA2BBF4B-DF33-4732-B03F-6FB24EDB32C3}" destId="{A56AEBA3-781B-4713-993A-B9B511EB40A5}" srcOrd="0" destOrd="0" presId="urn:microsoft.com/office/officeart/2005/8/layout/hierarchy2"/>
    <dgm:cxn modelId="{758DB095-B3F2-4915-98DD-2FCE1098B484}" type="presParOf" srcId="{2FB17F3A-E512-4BE9-9863-2D47D5644494}" destId="{68C01F2A-D9E0-4A1A-87C1-0B1C47827ED9}" srcOrd="3" destOrd="0" presId="urn:microsoft.com/office/officeart/2005/8/layout/hierarchy2"/>
    <dgm:cxn modelId="{C81D65D5-C745-4113-822A-72AF11440119}" type="presParOf" srcId="{68C01F2A-D9E0-4A1A-87C1-0B1C47827ED9}" destId="{6A6C1460-8C4C-4AF7-90B9-04038BBDD8DA}" srcOrd="0" destOrd="0" presId="urn:microsoft.com/office/officeart/2005/8/layout/hierarchy2"/>
    <dgm:cxn modelId="{DB7F15B1-93DD-425A-8ED3-C22597BA4C3C}" type="presParOf" srcId="{68C01F2A-D9E0-4A1A-87C1-0B1C47827ED9}" destId="{C49D2525-4E92-4553-BBE4-6E5E0B7EBF28}" srcOrd="1" destOrd="0" presId="urn:microsoft.com/office/officeart/2005/8/layout/hierarchy2"/>
    <dgm:cxn modelId="{C8D79D5F-C87E-4D45-BF2C-2C4FBEB567E6}" type="presParOf" srcId="{2FB17F3A-E512-4BE9-9863-2D47D5644494}" destId="{A7D743AF-AAA8-4ACC-89A4-F56423B5357D}" srcOrd="4" destOrd="0" presId="urn:microsoft.com/office/officeart/2005/8/layout/hierarchy2"/>
    <dgm:cxn modelId="{1C121F3D-9509-45E6-829E-81C28589CF28}" type="presParOf" srcId="{A7D743AF-AAA8-4ACC-89A4-F56423B5357D}" destId="{3FECA90F-3DD7-47F7-A695-9FFC6ABACE44}" srcOrd="0" destOrd="0" presId="urn:microsoft.com/office/officeart/2005/8/layout/hierarchy2"/>
    <dgm:cxn modelId="{CED21FB9-47AB-4310-B78C-1BC7F9392AA9}" type="presParOf" srcId="{2FB17F3A-E512-4BE9-9863-2D47D5644494}" destId="{33F70EC2-A124-4A07-8BF3-AC65FAEC6AAA}" srcOrd="5" destOrd="0" presId="urn:microsoft.com/office/officeart/2005/8/layout/hierarchy2"/>
    <dgm:cxn modelId="{71823332-35C1-4669-920D-6E703D97F20F}" type="presParOf" srcId="{33F70EC2-A124-4A07-8BF3-AC65FAEC6AAA}" destId="{E8B0FD21-E885-4B24-9A22-B9C8CB2A6A10}" srcOrd="0" destOrd="0" presId="urn:microsoft.com/office/officeart/2005/8/layout/hierarchy2"/>
    <dgm:cxn modelId="{312FDADC-34AC-48E2-9B10-5B860D66E0EC}" type="presParOf" srcId="{33F70EC2-A124-4A07-8BF3-AC65FAEC6AAA}" destId="{997224A6-A6A4-4EEB-B7BE-06B667125638}" srcOrd="1" destOrd="0" presId="urn:microsoft.com/office/officeart/2005/8/layout/hierarchy2"/>
    <dgm:cxn modelId="{0DFE348E-0FEA-4B19-9B3B-7AA418C00E78}" type="presParOf" srcId="{5521F5F2-63E9-4691-8F08-8375EAD15318}" destId="{3BB12635-F8EC-4FA3-A568-97FE67BCC45C}" srcOrd="2" destOrd="0" presId="urn:microsoft.com/office/officeart/2005/8/layout/hierarchy2"/>
    <dgm:cxn modelId="{4E74568A-D9CC-4284-AF4B-1359AE620EFB}" type="presParOf" srcId="{3BB12635-F8EC-4FA3-A568-97FE67BCC45C}" destId="{1C0CA6D7-AE96-4770-8205-A29323A6D44F}" srcOrd="0" destOrd="0" presId="urn:microsoft.com/office/officeart/2005/8/layout/hierarchy2"/>
    <dgm:cxn modelId="{469BE68E-35D3-4003-BE65-F851DA2F3157}" type="presParOf" srcId="{5521F5F2-63E9-4691-8F08-8375EAD15318}" destId="{D567ACB0-1ACF-40F2-A7E7-85FB462D9BC0}" srcOrd="3" destOrd="0" presId="urn:microsoft.com/office/officeart/2005/8/layout/hierarchy2"/>
    <dgm:cxn modelId="{CE47FEB2-F3C9-428F-809F-546E9EE2CF4F}" type="presParOf" srcId="{D567ACB0-1ACF-40F2-A7E7-85FB462D9BC0}" destId="{8C940F4B-1783-427A-9AD2-3DB9FDB5E9E8}" srcOrd="0" destOrd="0" presId="urn:microsoft.com/office/officeart/2005/8/layout/hierarchy2"/>
    <dgm:cxn modelId="{D7D2F89F-C247-483D-B8FE-B3CCF1E8B4D7}" type="presParOf" srcId="{D567ACB0-1ACF-40F2-A7E7-85FB462D9BC0}" destId="{D0AC03F1-05CA-4295-B40A-D36CA3F08C43}" srcOrd="1" destOrd="0" presId="urn:microsoft.com/office/officeart/2005/8/layout/hierarchy2"/>
    <dgm:cxn modelId="{07259B74-3794-4B3E-A07C-1FDBB0E04157}" type="presParOf" srcId="{D0AC03F1-05CA-4295-B40A-D36CA3F08C43}" destId="{9986EE85-AB7A-43B4-9A5D-CCC671AF5C5E}" srcOrd="0" destOrd="0" presId="urn:microsoft.com/office/officeart/2005/8/layout/hierarchy2"/>
    <dgm:cxn modelId="{21DEA459-732F-4321-BFDB-AF002929BBF2}" type="presParOf" srcId="{9986EE85-AB7A-43B4-9A5D-CCC671AF5C5E}" destId="{3404F15C-7B30-4A67-AFE9-CDF1917C16FC}" srcOrd="0" destOrd="0" presId="urn:microsoft.com/office/officeart/2005/8/layout/hierarchy2"/>
    <dgm:cxn modelId="{B64D8A08-3835-44A4-A026-36CB3F1B583B}" type="presParOf" srcId="{D0AC03F1-05CA-4295-B40A-D36CA3F08C43}" destId="{F792E272-561E-4FA4-A6BE-846E994A907C}" srcOrd="1" destOrd="0" presId="urn:microsoft.com/office/officeart/2005/8/layout/hierarchy2"/>
    <dgm:cxn modelId="{7B7CC1AA-C182-436D-9234-C5B1B2EDD637}" type="presParOf" srcId="{F792E272-561E-4FA4-A6BE-846E994A907C}" destId="{238AC63D-4B68-4E14-A907-6C82F70F42F6}" srcOrd="0" destOrd="0" presId="urn:microsoft.com/office/officeart/2005/8/layout/hierarchy2"/>
    <dgm:cxn modelId="{C7A84F43-EBA0-4383-AB9C-7B91EDEAE79B}" type="presParOf" srcId="{F792E272-561E-4FA4-A6BE-846E994A907C}" destId="{492292D5-83BB-4B2B-89FD-4B3526C20372}" srcOrd="1" destOrd="0" presId="urn:microsoft.com/office/officeart/2005/8/layout/hierarchy2"/>
    <dgm:cxn modelId="{C0F72910-EAC6-4998-91F9-78EBECD32A24}" type="presParOf" srcId="{D0AC03F1-05CA-4295-B40A-D36CA3F08C43}" destId="{5ADADF64-A84A-45D1-B0AD-4B11C36C694E}" srcOrd="2" destOrd="0" presId="urn:microsoft.com/office/officeart/2005/8/layout/hierarchy2"/>
    <dgm:cxn modelId="{718EBD89-B159-4292-AE92-6202DF5F81E2}" type="presParOf" srcId="{5ADADF64-A84A-45D1-B0AD-4B11C36C694E}" destId="{7AF75323-62BD-4EDC-9382-4DA04E7BE0B1}" srcOrd="0" destOrd="0" presId="urn:microsoft.com/office/officeart/2005/8/layout/hierarchy2"/>
    <dgm:cxn modelId="{C0159769-BD7E-43E6-B79B-FBD02E670B77}" type="presParOf" srcId="{D0AC03F1-05CA-4295-B40A-D36CA3F08C43}" destId="{6375E007-B499-43F0-A7DA-2483FF6832F0}" srcOrd="3" destOrd="0" presId="urn:microsoft.com/office/officeart/2005/8/layout/hierarchy2"/>
    <dgm:cxn modelId="{7B9830E2-90D2-43B2-B89B-2FEBFF72B03F}" type="presParOf" srcId="{6375E007-B499-43F0-A7DA-2483FF6832F0}" destId="{DCCD385B-D8E0-49F3-9597-AA24812A2673}" srcOrd="0" destOrd="0" presId="urn:microsoft.com/office/officeart/2005/8/layout/hierarchy2"/>
    <dgm:cxn modelId="{81D5E8DA-66CD-4E6C-AD73-FE3AA6533E65}" type="presParOf" srcId="{6375E007-B499-43F0-A7DA-2483FF6832F0}" destId="{120F8B79-2BC5-4ACE-8A4A-F69381C98BD7}" srcOrd="1" destOrd="0" presId="urn:microsoft.com/office/officeart/2005/8/layout/hierarchy2"/>
    <dgm:cxn modelId="{84B65DB6-0B86-4E06-89BC-12AE3CC169DB}" type="presParOf" srcId="{D0AC03F1-05CA-4295-B40A-D36CA3F08C43}" destId="{B06AC10D-CC52-4960-8D8A-6606FE3381E5}" srcOrd="4" destOrd="0" presId="urn:microsoft.com/office/officeart/2005/8/layout/hierarchy2"/>
    <dgm:cxn modelId="{71E57C7B-2358-4E68-839D-371888F7BBC8}" type="presParOf" srcId="{B06AC10D-CC52-4960-8D8A-6606FE3381E5}" destId="{B75F5BA4-CE3E-412B-BCC6-78A1413E3217}" srcOrd="0" destOrd="0" presId="urn:microsoft.com/office/officeart/2005/8/layout/hierarchy2"/>
    <dgm:cxn modelId="{6C559E6F-0002-4AB7-A28F-ED8E73C15F42}" type="presParOf" srcId="{D0AC03F1-05CA-4295-B40A-D36CA3F08C43}" destId="{A110DFFE-E823-4D37-8A60-1FA14D18EFB0}" srcOrd="5" destOrd="0" presId="urn:microsoft.com/office/officeart/2005/8/layout/hierarchy2"/>
    <dgm:cxn modelId="{9C4163F6-8641-4B3F-8AE6-EC766E8C9D0D}" type="presParOf" srcId="{A110DFFE-E823-4D37-8A60-1FA14D18EFB0}" destId="{DE0A5BB4-7216-4DFE-8123-062E484CAF27}" srcOrd="0" destOrd="0" presId="urn:microsoft.com/office/officeart/2005/8/layout/hierarchy2"/>
    <dgm:cxn modelId="{15B9A485-5BD9-407A-A58D-FB77DE57DCD3}" type="presParOf" srcId="{A110DFFE-E823-4D37-8A60-1FA14D18EFB0}" destId="{CB4CE1A6-030F-493B-82AE-51E9563F539F}"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1A70302-50F9-4BBF-B6B0-71B104889308}" type="doc">
      <dgm:prSet loTypeId="urn:microsoft.com/office/officeart/2005/8/layout/hList9" loCatId="list" qsTypeId="urn:microsoft.com/office/officeart/2005/8/quickstyle/simple1" qsCatId="simple" csTypeId="urn:microsoft.com/office/officeart/2005/8/colors/accent1_2" csCatId="accent1" phldr="1"/>
      <dgm:spPr/>
      <dgm:t>
        <a:bodyPr/>
        <a:lstStyle/>
        <a:p>
          <a:endParaRPr lang="ru-RU"/>
        </a:p>
      </dgm:t>
    </dgm:pt>
    <dgm:pt modelId="{7F1E90A0-0DBC-4756-8953-D00DFAD31192}">
      <dgm:prSet phldrT="[Текст]" custT="1"/>
      <dgm:spPr/>
      <dgm:t>
        <a:bodyPr/>
        <a:lstStyle/>
        <a:p>
          <a:r>
            <a:rPr lang="kk-KZ" sz="1400"/>
            <a:t>әрекет етуші ошақтар</a:t>
          </a:r>
          <a:endParaRPr lang="ru-RU" sz="1400"/>
        </a:p>
      </dgm:t>
    </dgm:pt>
    <dgm:pt modelId="{7596974B-840C-46D3-BD60-00CE7343CDD9}" type="parTrans" cxnId="{B8A08D39-DD5B-4FBB-9FE1-BE6D64AB4BDD}">
      <dgm:prSet/>
      <dgm:spPr/>
      <dgm:t>
        <a:bodyPr/>
        <a:lstStyle/>
        <a:p>
          <a:endParaRPr lang="ru-RU" sz="4000"/>
        </a:p>
      </dgm:t>
    </dgm:pt>
    <dgm:pt modelId="{3A84AA4F-BB9B-4453-8B5C-F1F40307EAEA}" type="sibTrans" cxnId="{B8A08D39-DD5B-4FBB-9FE1-BE6D64AB4BDD}">
      <dgm:prSet/>
      <dgm:spPr/>
      <dgm:t>
        <a:bodyPr/>
        <a:lstStyle/>
        <a:p>
          <a:endParaRPr lang="ru-RU" sz="4000"/>
        </a:p>
      </dgm:t>
    </dgm:pt>
    <dgm:pt modelId="{74BED2FD-9E40-4A6A-BFDE-141B44F88370}">
      <dgm:prSet phldrT="[Текст]" custT="1"/>
      <dgm:spPr/>
      <dgm:t>
        <a:bodyPr/>
        <a:lstStyle/>
        <a:p>
          <a:r>
            <a:rPr lang="kk-KZ" sz="1400" dirty="0"/>
            <a:t>сел құбылыстары жиі қалыптасатын  </a:t>
          </a:r>
          <a:endParaRPr lang="ru-RU" sz="1400" dirty="0"/>
        </a:p>
      </dgm:t>
    </dgm:pt>
    <dgm:pt modelId="{ED0A9557-1E6A-4C50-904E-2F648F2B2DB6}" type="parTrans" cxnId="{C8287AA5-5CCD-480F-B6FC-D20B6BA67AB3}">
      <dgm:prSet/>
      <dgm:spPr/>
      <dgm:t>
        <a:bodyPr/>
        <a:lstStyle/>
        <a:p>
          <a:endParaRPr lang="ru-RU" sz="4000"/>
        </a:p>
      </dgm:t>
    </dgm:pt>
    <dgm:pt modelId="{24DF26A0-A45D-4F29-9D24-7E5440441897}" type="sibTrans" cxnId="{C8287AA5-5CCD-480F-B6FC-D20B6BA67AB3}">
      <dgm:prSet/>
      <dgm:spPr/>
      <dgm:t>
        <a:bodyPr/>
        <a:lstStyle/>
        <a:p>
          <a:endParaRPr lang="ru-RU" sz="4000"/>
        </a:p>
      </dgm:t>
    </dgm:pt>
    <dgm:pt modelId="{495A0132-2A14-479B-89C1-9650D558C753}">
      <dgm:prSet phldrT="[Текст]" custT="1"/>
      <dgm:spPr/>
      <dgm:t>
        <a:bodyPr/>
        <a:lstStyle/>
        <a:p>
          <a:r>
            <a:rPr lang="kk-KZ" sz="1400" dirty="0"/>
            <a:t>әрекет етуі бәсеңдеген ошақтар </a:t>
          </a:r>
          <a:endParaRPr lang="ru-RU" sz="1400" dirty="0"/>
        </a:p>
      </dgm:t>
    </dgm:pt>
    <dgm:pt modelId="{74374839-EC1B-48E4-8DDD-90828F73B046}" type="parTrans" cxnId="{AD8A2F5A-82F1-4FB7-A4A9-533F468AA6EF}">
      <dgm:prSet/>
      <dgm:spPr/>
      <dgm:t>
        <a:bodyPr/>
        <a:lstStyle/>
        <a:p>
          <a:endParaRPr lang="ru-RU" sz="4000"/>
        </a:p>
      </dgm:t>
    </dgm:pt>
    <dgm:pt modelId="{A464EB14-18FC-405A-9098-AA4B2F799812}" type="sibTrans" cxnId="{AD8A2F5A-82F1-4FB7-A4A9-533F468AA6EF}">
      <dgm:prSet/>
      <dgm:spPr/>
      <dgm:t>
        <a:bodyPr/>
        <a:lstStyle/>
        <a:p>
          <a:endParaRPr lang="ru-RU" sz="4000"/>
        </a:p>
      </dgm:t>
    </dgm:pt>
    <dgm:pt modelId="{78C1B11B-0156-4AE3-87E4-A4B0DB578ECB}">
      <dgm:prSet phldrT="[Текст]" custT="1"/>
      <dgm:spPr/>
      <dgm:t>
        <a:bodyPr/>
        <a:lstStyle/>
        <a:p>
          <a:r>
            <a:rPr lang="kk-KZ" sz="1400" dirty="0"/>
            <a:t>уақыт өте келе сел туындауына қажетті жағдайлар жойылған</a:t>
          </a:r>
          <a:endParaRPr lang="ru-RU" sz="1400" dirty="0"/>
        </a:p>
      </dgm:t>
    </dgm:pt>
    <dgm:pt modelId="{8C0966FA-3B8E-48F6-A9D4-36964B6DA97D}" type="parTrans" cxnId="{B1F84CAC-357A-4AE6-AC9B-E3837CA042A5}">
      <dgm:prSet/>
      <dgm:spPr/>
      <dgm:t>
        <a:bodyPr/>
        <a:lstStyle/>
        <a:p>
          <a:endParaRPr lang="ru-RU" sz="4000"/>
        </a:p>
      </dgm:t>
    </dgm:pt>
    <dgm:pt modelId="{6B842024-FD2D-410B-8908-5F33956AD93E}" type="sibTrans" cxnId="{B1F84CAC-357A-4AE6-AC9B-E3837CA042A5}">
      <dgm:prSet/>
      <dgm:spPr/>
      <dgm:t>
        <a:bodyPr/>
        <a:lstStyle/>
        <a:p>
          <a:endParaRPr lang="ru-RU" sz="4000"/>
        </a:p>
      </dgm:t>
    </dgm:pt>
    <dgm:pt modelId="{5CB720E8-8D38-48AF-9556-7D20E4A85F4E}">
      <dgm:prSet phldrT="[Текст]" custT="1"/>
      <dgm:spPr/>
      <dgm:t>
        <a:bodyPr/>
        <a:lstStyle/>
        <a:p>
          <a:r>
            <a:rPr lang="kk-KZ" sz="1400" dirty="0"/>
            <a:t>сел тасқындарын қалыптастырушы жағдайлар сақталатын</a:t>
          </a:r>
          <a:endParaRPr lang="ru-RU" sz="1400" dirty="0"/>
        </a:p>
      </dgm:t>
    </dgm:pt>
    <dgm:pt modelId="{E806312C-6A89-4E1C-A649-AC51F3A29969}" type="sibTrans" cxnId="{F0F62601-9C3E-4AA6-A846-B4042159E19B}">
      <dgm:prSet/>
      <dgm:spPr/>
      <dgm:t>
        <a:bodyPr/>
        <a:lstStyle/>
        <a:p>
          <a:endParaRPr lang="ru-RU" sz="4000"/>
        </a:p>
      </dgm:t>
    </dgm:pt>
    <dgm:pt modelId="{39C62297-801C-4F28-B56F-9C4FA00FA1A6}" type="parTrans" cxnId="{F0F62601-9C3E-4AA6-A846-B4042159E19B}">
      <dgm:prSet/>
      <dgm:spPr/>
      <dgm:t>
        <a:bodyPr/>
        <a:lstStyle/>
        <a:p>
          <a:endParaRPr lang="ru-RU" sz="4000"/>
        </a:p>
      </dgm:t>
    </dgm:pt>
    <dgm:pt modelId="{528129E3-F9D2-43DC-822B-552A93C0930A}">
      <dgm:prSet custT="1"/>
      <dgm:spPr/>
      <dgm:t>
        <a:bodyPr/>
        <a:lstStyle/>
        <a:p>
          <a:r>
            <a:rPr lang="kk-KZ" sz="1400"/>
            <a:t>әлеуетті сел ошақтары</a:t>
          </a:r>
          <a:endParaRPr lang="ru-RU" sz="1400"/>
        </a:p>
      </dgm:t>
    </dgm:pt>
    <dgm:pt modelId="{96B556E9-9C06-4563-9DAE-146EA0159785}" type="parTrans" cxnId="{51966C69-A651-4438-9914-7333F4A1ADEB}">
      <dgm:prSet/>
      <dgm:spPr/>
      <dgm:t>
        <a:bodyPr/>
        <a:lstStyle/>
        <a:p>
          <a:endParaRPr lang="ru-RU" sz="4000"/>
        </a:p>
      </dgm:t>
    </dgm:pt>
    <dgm:pt modelId="{801A0F3D-B9CA-4F8F-B598-2E31A93ECA10}" type="sibTrans" cxnId="{51966C69-A651-4438-9914-7333F4A1ADEB}">
      <dgm:prSet/>
      <dgm:spPr/>
      <dgm:t>
        <a:bodyPr/>
        <a:lstStyle/>
        <a:p>
          <a:endParaRPr lang="ru-RU" sz="4000"/>
        </a:p>
      </dgm:t>
    </dgm:pt>
    <dgm:pt modelId="{CCB18152-4E54-4915-99AE-B6F73371F11E}">
      <dgm:prSet custT="1"/>
      <dgm:spPr/>
      <dgm:t>
        <a:bodyPr/>
        <a:lstStyle/>
        <a:p>
          <a:r>
            <a:rPr lang="kk-KZ" sz="1400" dirty="0"/>
            <a:t>сел тасқындарының қалыптасуы жүзеге аспаса да, келешекте орын алуы мүмкін</a:t>
          </a:r>
          <a:endParaRPr lang="ru-RU" sz="1400" dirty="0"/>
        </a:p>
      </dgm:t>
    </dgm:pt>
    <dgm:pt modelId="{8CA8EC6E-E59A-4544-828F-522F33DC596D}" type="parTrans" cxnId="{027A3867-3372-408E-BB1A-77DBDE2B14B8}">
      <dgm:prSet/>
      <dgm:spPr/>
      <dgm:t>
        <a:bodyPr/>
        <a:lstStyle/>
        <a:p>
          <a:endParaRPr lang="ru-RU" sz="4000"/>
        </a:p>
      </dgm:t>
    </dgm:pt>
    <dgm:pt modelId="{A166AA7C-4869-401A-88E3-1DEDEB1B1F1A}" type="sibTrans" cxnId="{027A3867-3372-408E-BB1A-77DBDE2B14B8}">
      <dgm:prSet/>
      <dgm:spPr/>
      <dgm:t>
        <a:bodyPr/>
        <a:lstStyle/>
        <a:p>
          <a:endParaRPr lang="ru-RU" sz="4000"/>
        </a:p>
      </dgm:t>
    </dgm:pt>
    <dgm:pt modelId="{8E105714-A85A-44D7-87E8-C51E70A9C311}" type="pres">
      <dgm:prSet presAssocID="{71A70302-50F9-4BBF-B6B0-71B104889308}" presName="list" presStyleCnt="0">
        <dgm:presLayoutVars>
          <dgm:dir/>
          <dgm:animLvl val="lvl"/>
        </dgm:presLayoutVars>
      </dgm:prSet>
      <dgm:spPr/>
      <dgm:t>
        <a:bodyPr/>
        <a:lstStyle/>
        <a:p>
          <a:endParaRPr lang="ru-RU"/>
        </a:p>
      </dgm:t>
    </dgm:pt>
    <dgm:pt modelId="{F93E805C-69CB-4406-9C68-DB2AE26902A8}" type="pres">
      <dgm:prSet presAssocID="{7F1E90A0-0DBC-4756-8953-D00DFAD31192}" presName="posSpace" presStyleCnt="0"/>
      <dgm:spPr/>
    </dgm:pt>
    <dgm:pt modelId="{5478EC37-1612-44E6-B802-1F58811A21FA}" type="pres">
      <dgm:prSet presAssocID="{7F1E90A0-0DBC-4756-8953-D00DFAD31192}" presName="vertFlow" presStyleCnt="0"/>
      <dgm:spPr/>
    </dgm:pt>
    <dgm:pt modelId="{EECC2655-DC3F-42CA-B652-3E9997CA5F28}" type="pres">
      <dgm:prSet presAssocID="{7F1E90A0-0DBC-4756-8953-D00DFAD31192}" presName="topSpace" presStyleCnt="0"/>
      <dgm:spPr/>
    </dgm:pt>
    <dgm:pt modelId="{88C9074F-6A0C-4355-A9A2-EA75CAE2BFEE}" type="pres">
      <dgm:prSet presAssocID="{7F1E90A0-0DBC-4756-8953-D00DFAD31192}" presName="firstComp" presStyleCnt="0"/>
      <dgm:spPr/>
    </dgm:pt>
    <dgm:pt modelId="{875DAD93-0761-42C2-AA7E-FEAF4167CA99}" type="pres">
      <dgm:prSet presAssocID="{7F1E90A0-0DBC-4756-8953-D00DFAD31192}" presName="firstChild" presStyleLbl="bgAccFollowNode1" presStyleIdx="0" presStyleCnt="4"/>
      <dgm:spPr/>
      <dgm:t>
        <a:bodyPr/>
        <a:lstStyle/>
        <a:p>
          <a:endParaRPr lang="ru-RU"/>
        </a:p>
      </dgm:t>
    </dgm:pt>
    <dgm:pt modelId="{D4966E43-1260-4351-8B7D-1BCDE2354FDF}" type="pres">
      <dgm:prSet presAssocID="{7F1E90A0-0DBC-4756-8953-D00DFAD31192}" presName="firstChildTx" presStyleLbl="bgAccFollowNode1" presStyleIdx="0" presStyleCnt="4">
        <dgm:presLayoutVars>
          <dgm:bulletEnabled val="1"/>
        </dgm:presLayoutVars>
      </dgm:prSet>
      <dgm:spPr/>
      <dgm:t>
        <a:bodyPr/>
        <a:lstStyle/>
        <a:p>
          <a:endParaRPr lang="ru-RU"/>
        </a:p>
      </dgm:t>
    </dgm:pt>
    <dgm:pt modelId="{F682D900-8778-4EEF-97FC-087B2D2216DE}" type="pres">
      <dgm:prSet presAssocID="{5CB720E8-8D38-48AF-9556-7D20E4A85F4E}" presName="comp" presStyleCnt="0"/>
      <dgm:spPr/>
    </dgm:pt>
    <dgm:pt modelId="{3FE89AE6-0C0B-44B7-B2BE-873CB6ECBBBD}" type="pres">
      <dgm:prSet presAssocID="{5CB720E8-8D38-48AF-9556-7D20E4A85F4E}" presName="child" presStyleLbl="bgAccFollowNode1" presStyleIdx="1" presStyleCnt="4"/>
      <dgm:spPr/>
      <dgm:t>
        <a:bodyPr/>
        <a:lstStyle/>
        <a:p>
          <a:endParaRPr lang="ru-RU"/>
        </a:p>
      </dgm:t>
    </dgm:pt>
    <dgm:pt modelId="{5E9C9AC7-ED4B-45F4-BDF7-813AC651934C}" type="pres">
      <dgm:prSet presAssocID="{5CB720E8-8D38-48AF-9556-7D20E4A85F4E}" presName="childTx" presStyleLbl="bgAccFollowNode1" presStyleIdx="1" presStyleCnt="4">
        <dgm:presLayoutVars>
          <dgm:bulletEnabled val="1"/>
        </dgm:presLayoutVars>
      </dgm:prSet>
      <dgm:spPr/>
      <dgm:t>
        <a:bodyPr/>
        <a:lstStyle/>
        <a:p>
          <a:endParaRPr lang="ru-RU"/>
        </a:p>
      </dgm:t>
    </dgm:pt>
    <dgm:pt modelId="{23422B95-94CD-4813-942D-717E93A8FF8E}" type="pres">
      <dgm:prSet presAssocID="{7F1E90A0-0DBC-4756-8953-D00DFAD31192}" presName="negSpace" presStyleCnt="0"/>
      <dgm:spPr/>
    </dgm:pt>
    <dgm:pt modelId="{FE45A906-ADB6-4830-9FAB-AAE87817BBC4}" type="pres">
      <dgm:prSet presAssocID="{7F1E90A0-0DBC-4756-8953-D00DFAD31192}" presName="circle" presStyleLbl="node1" presStyleIdx="0" presStyleCnt="3"/>
      <dgm:spPr/>
      <dgm:t>
        <a:bodyPr/>
        <a:lstStyle/>
        <a:p>
          <a:endParaRPr lang="ru-RU"/>
        </a:p>
      </dgm:t>
    </dgm:pt>
    <dgm:pt modelId="{B49CEB69-1976-4426-B966-6AC6EEB23835}" type="pres">
      <dgm:prSet presAssocID="{3A84AA4F-BB9B-4453-8B5C-F1F40307EAEA}" presName="transSpace" presStyleCnt="0"/>
      <dgm:spPr/>
    </dgm:pt>
    <dgm:pt modelId="{0FDDDE85-4710-42E6-8958-FAE0B5E1E45A}" type="pres">
      <dgm:prSet presAssocID="{495A0132-2A14-479B-89C1-9650D558C753}" presName="posSpace" presStyleCnt="0"/>
      <dgm:spPr/>
    </dgm:pt>
    <dgm:pt modelId="{4692B944-1832-43D5-8E46-1A908FD977C9}" type="pres">
      <dgm:prSet presAssocID="{495A0132-2A14-479B-89C1-9650D558C753}" presName="vertFlow" presStyleCnt="0"/>
      <dgm:spPr/>
    </dgm:pt>
    <dgm:pt modelId="{D5A1E979-64AB-46C9-8A1A-A264CF7B3687}" type="pres">
      <dgm:prSet presAssocID="{495A0132-2A14-479B-89C1-9650D558C753}" presName="topSpace" presStyleCnt="0"/>
      <dgm:spPr/>
    </dgm:pt>
    <dgm:pt modelId="{E39236FC-3396-4C09-8946-910E4A20F9CA}" type="pres">
      <dgm:prSet presAssocID="{495A0132-2A14-479B-89C1-9650D558C753}" presName="firstComp" presStyleCnt="0"/>
      <dgm:spPr/>
    </dgm:pt>
    <dgm:pt modelId="{2C5EE4F6-6F14-4D35-A536-1B01C1C73926}" type="pres">
      <dgm:prSet presAssocID="{495A0132-2A14-479B-89C1-9650D558C753}" presName="firstChild" presStyleLbl="bgAccFollowNode1" presStyleIdx="2" presStyleCnt="4" custScaleY="115321"/>
      <dgm:spPr/>
      <dgm:t>
        <a:bodyPr/>
        <a:lstStyle/>
        <a:p>
          <a:endParaRPr lang="ru-RU"/>
        </a:p>
      </dgm:t>
    </dgm:pt>
    <dgm:pt modelId="{834ADA9D-8031-4579-86FC-F1A3F7FDC5BE}" type="pres">
      <dgm:prSet presAssocID="{495A0132-2A14-479B-89C1-9650D558C753}" presName="firstChildTx" presStyleLbl="bgAccFollowNode1" presStyleIdx="2" presStyleCnt="4">
        <dgm:presLayoutVars>
          <dgm:bulletEnabled val="1"/>
        </dgm:presLayoutVars>
      </dgm:prSet>
      <dgm:spPr/>
      <dgm:t>
        <a:bodyPr/>
        <a:lstStyle/>
        <a:p>
          <a:endParaRPr lang="ru-RU"/>
        </a:p>
      </dgm:t>
    </dgm:pt>
    <dgm:pt modelId="{95A0AAF7-3742-402B-8E6A-6496EAA2125C}" type="pres">
      <dgm:prSet presAssocID="{495A0132-2A14-479B-89C1-9650D558C753}" presName="negSpace" presStyleCnt="0"/>
      <dgm:spPr/>
    </dgm:pt>
    <dgm:pt modelId="{9164A284-D3C6-435B-8E00-C5CC9B4C8577}" type="pres">
      <dgm:prSet presAssocID="{495A0132-2A14-479B-89C1-9650D558C753}" presName="circle" presStyleLbl="node1" presStyleIdx="1" presStyleCnt="3"/>
      <dgm:spPr/>
      <dgm:t>
        <a:bodyPr/>
        <a:lstStyle/>
        <a:p>
          <a:endParaRPr lang="ru-RU"/>
        </a:p>
      </dgm:t>
    </dgm:pt>
    <dgm:pt modelId="{02AEB006-3E46-45C7-9D5A-DDA525E72B9F}" type="pres">
      <dgm:prSet presAssocID="{A464EB14-18FC-405A-9098-AA4B2F799812}" presName="transSpace" presStyleCnt="0"/>
      <dgm:spPr/>
    </dgm:pt>
    <dgm:pt modelId="{FE289AC3-74C3-41DF-82E7-EA56ACFC33AF}" type="pres">
      <dgm:prSet presAssocID="{528129E3-F9D2-43DC-822B-552A93C0930A}" presName="posSpace" presStyleCnt="0"/>
      <dgm:spPr/>
    </dgm:pt>
    <dgm:pt modelId="{6C3A2193-443A-4AF8-B18F-4B19B6C8FA15}" type="pres">
      <dgm:prSet presAssocID="{528129E3-F9D2-43DC-822B-552A93C0930A}" presName="vertFlow" presStyleCnt="0"/>
      <dgm:spPr/>
    </dgm:pt>
    <dgm:pt modelId="{AC737B8A-0044-4E30-A11F-D04DFCA02F54}" type="pres">
      <dgm:prSet presAssocID="{528129E3-F9D2-43DC-822B-552A93C0930A}" presName="topSpace" presStyleCnt="0"/>
      <dgm:spPr/>
    </dgm:pt>
    <dgm:pt modelId="{EBD4C345-BE03-49C5-8E52-33BD545471BF}" type="pres">
      <dgm:prSet presAssocID="{528129E3-F9D2-43DC-822B-552A93C0930A}" presName="firstComp" presStyleCnt="0"/>
      <dgm:spPr/>
    </dgm:pt>
    <dgm:pt modelId="{4296E09F-F272-4B8C-A62B-69C6E2E5EB47}" type="pres">
      <dgm:prSet presAssocID="{528129E3-F9D2-43DC-822B-552A93C0930A}" presName="firstChild" presStyleLbl="bgAccFollowNode1" presStyleIdx="3" presStyleCnt="4" custScaleY="142148"/>
      <dgm:spPr/>
      <dgm:t>
        <a:bodyPr/>
        <a:lstStyle/>
        <a:p>
          <a:endParaRPr lang="ru-RU"/>
        </a:p>
      </dgm:t>
    </dgm:pt>
    <dgm:pt modelId="{7DA7689F-C9B5-4FB1-8249-2BC40765FA49}" type="pres">
      <dgm:prSet presAssocID="{528129E3-F9D2-43DC-822B-552A93C0930A}" presName="firstChildTx" presStyleLbl="bgAccFollowNode1" presStyleIdx="3" presStyleCnt="4">
        <dgm:presLayoutVars>
          <dgm:bulletEnabled val="1"/>
        </dgm:presLayoutVars>
      </dgm:prSet>
      <dgm:spPr/>
      <dgm:t>
        <a:bodyPr/>
        <a:lstStyle/>
        <a:p>
          <a:endParaRPr lang="ru-RU"/>
        </a:p>
      </dgm:t>
    </dgm:pt>
    <dgm:pt modelId="{1B12637C-981A-467B-BC6E-E22C8C223470}" type="pres">
      <dgm:prSet presAssocID="{528129E3-F9D2-43DC-822B-552A93C0930A}" presName="negSpace" presStyleCnt="0"/>
      <dgm:spPr/>
    </dgm:pt>
    <dgm:pt modelId="{FE2E357C-B365-403C-A341-26A9D5838E32}" type="pres">
      <dgm:prSet presAssocID="{528129E3-F9D2-43DC-822B-552A93C0930A}" presName="circle" presStyleLbl="node1" presStyleIdx="2" presStyleCnt="3"/>
      <dgm:spPr/>
      <dgm:t>
        <a:bodyPr/>
        <a:lstStyle/>
        <a:p>
          <a:endParaRPr lang="ru-RU"/>
        </a:p>
      </dgm:t>
    </dgm:pt>
  </dgm:ptLst>
  <dgm:cxnLst>
    <dgm:cxn modelId="{677A32F5-9214-42E2-BB2E-226E06D31A44}" type="presOf" srcId="{78C1B11B-0156-4AE3-87E4-A4B0DB578ECB}" destId="{834ADA9D-8031-4579-86FC-F1A3F7FDC5BE}" srcOrd="1" destOrd="0" presId="urn:microsoft.com/office/officeart/2005/8/layout/hList9"/>
    <dgm:cxn modelId="{EC39B013-9289-49B7-88F4-2CAD7D46E4C1}" type="presOf" srcId="{78C1B11B-0156-4AE3-87E4-A4B0DB578ECB}" destId="{2C5EE4F6-6F14-4D35-A536-1B01C1C73926}" srcOrd="0" destOrd="0" presId="urn:microsoft.com/office/officeart/2005/8/layout/hList9"/>
    <dgm:cxn modelId="{393E8ECD-6683-40A2-BFDE-6C466AE3B0F3}" type="presOf" srcId="{528129E3-F9D2-43DC-822B-552A93C0930A}" destId="{FE2E357C-B365-403C-A341-26A9D5838E32}" srcOrd="0" destOrd="0" presId="urn:microsoft.com/office/officeart/2005/8/layout/hList9"/>
    <dgm:cxn modelId="{043FF22D-86C8-48DB-95FB-6BD3D82B7169}" type="presOf" srcId="{CCB18152-4E54-4915-99AE-B6F73371F11E}" destId="{4296E09F-F272-4B8C-A62B-69C6E2E5EB47}" srcOrd="0" destOrd="0" presId="urn:microsoft.com/office/officeart/2005/8/layout/hList9"/>
    <dgm:cxn modelId="{714D4C27-CD8B-470F-AD79-31BD6AB34A19}" type="presOf" srcId="{7F1E90A0-0DBC-4756-8953-D00DFAD31192}" destId="{FE45A906-ADB6-4830-9FAB-AAE87817BBC4}" srcOrd="0" destOrd="0" presId="urn:microsoft.com/office/officeart/2005/8/layout/hList9"/>
    <dgm:cxn modelId="{027A3867-3372-408E-BB1A-77DBDE2B14B8}" srcId="{528129E3-F9D2-43DC-822B-552A93C0930A}" destId="{CCB18152-4E54-4915-99AE-B6F73371F11E}" srcOrd="0" destOrd="0" parTransId="{8CA8EC6E-E59A-4544-828F-522F33DC596D}" sibTransId="{A166AA7C-4869-401A-88E3-1DEDEB1B1F1A}"/>
    <dgm:cxn modelId="{B8A08D39-DD5B-4FBB-9FE1-BE6D64AB4BDD}" srcId="{71A70302-50F9-4BBF-B6B0-71B104889308}" destId="{7F1E90A0-0DBC-4756-8953-D00DFAD31192}" srcOrd="0" destOrd="0" parTransId="{7596974B-840C-46D3-BD60-00CE7343CDD9}" sibTransId="{3A84AA4F-BB9B-4453-8B5C-F1F40307EAEA}"/>
    <dgm:cxn modelId="{BE177013-D29D-4878-964C-CE781FDEB701}" type="presOf" srcId="{5CB720E8-8D38-48AF-9556-7D20E4A85F4E}" destId="{3FE89AE6-0C0B-44B7-B2BE-873CB6ECBBBD}" srcOrd="0" destOrd="0" presId="urn:microsoft.com/office/officeart/2005/8/layout/hList9"/>
    <dgm:cxn modelId="{C8287AA5-5CCD-480F-B6FC-D20B6BA67AB3}" srcId="{7F1E90A0-0DBC-4756-8953-D00DFAD31192}" destId="{74BED2FD-9E40-4A6A-BFDE-141B44F88370}" srcOrd="0" destOrd="0" parTransId="{ED0A9557-1E6A-4C50-904E-2F648F2B2DB6}" sibTransId="{24DF26A0-A45D-4F29-9D24-7E5440441897}"/>
    <dgm:cxn modelId="{A0377ED1-DC60-4618-9212-734218E6ED0C}" type="presOf" srcId="{5CB720E8-8D38-48AF-9556-7D20E4A85F4E}" destId="{5E9C9AC7-ED4B-45F4-BDF7-813AC651934C}" srcOrd="1" destOrd="0" presId="urn:microsoft.com/office/officeart/2005/8/layout/hList9"/>
    <dgm:cxn modelId="{63AD4D29-4B76-4317-9EDD-135FD7822360}" type="presOf" srcId="{495A0132-2A14-479B-89C1-9650D558C753}" destId="{9164A284-D3C6-435B-8E00-C5CC9B4C8577}" srcOrd="0" destOrd="0" presId="urn:microsoft.com/office/officeart/2005/8/layout/hList9"/>
    <dgm:cxn modelId="{51966C69-A651-4438-9914-7333F4A1ADEB}" srcId="{71A70302-50F9-4BBF-B6B0-71B104889308}" destId="{528129E3-F9D2-43DC-822B-552A93C0930A}" srcOrd="2" destOrd="0" parTransId="{96B556E9-9C06-4563-9DAE-146EA0159785}" sibTransId="{801A0F3D-B9CA-4F8F-B598-2E31A93ECA10}"/>
    <dgm:cxn modelId="{F0F62601-9C3E-4AA6-A846-B4042159E19B}" srcId="{7F1E90A0-0DBC-4756-8953-D00DFAD31192}" destId="{5CB720E8-8D38-48AF-9556-7D20E4A85F4E}" srcOrd="1" destOrd="0" parTransId="{39C62297-801C-4F28-B56F-9C4FA00FA1A6}" sibTransId="{E806312C-6A89-4E1C-A649-AC51F3A29969}"/>
    <dgm:cxn modelId="{B1F84CAC-357A-4AE6-AC9B-E3837CA042A5}" srcId="{495A0132-2A14-479B-89C1-9650D558C753}" destId="{78C1B11B-0156-4AE3-87E4-A4B0DB578ECB}" srcOrd="0" destOrd="0" parTransId="{8C0966FA-3B8E-48F6-A9D4-36964B6DA97D}" sibTransId="{6B842024-FD2D-410B-8908-5F33956AD93E}"/>
    <dgm:cxn modelId="{D0D70334-0112-480D-A49F-2A1B1DCABD8F}" type="presOf" srcId="{71A70302-50F9-4BBF-B6B0-71B104889308}" destId="{8E105714-A85A-44D7-87E8-C51E70A9C311}" srcOrd="0" destOrd="0" presId="urn:microsoft.com/office/officeart/2005/8/layout/hList9"/>
    <dgm:cxn modelId="{B00C9CC9-3A08-461D-A417-FF5A87AE636D}" type="presOf" srcId="{74BED2FD-9E40-4A6A-BFDE-141B44F88370}" destId="{875DAD93-0761-42C2-AA7E-FEAF4167CA99}" srcOrd="0" destOrd="0" presId="urn:microsoft.com/office/officeart/2005/8/layout/hList9"/>
    <dgm:cxn modelId="{AD8A2F5A-82F1-4FB7-A4A9-533F468AA6EF}" srcId="{71A70302-50F9-4BBF-B6B0-71B104889308}" destId="{495A0132-2A14-479B-89C1-9650D558C753}" srcOrd="1" destOrd="0" parTransId="{74374839-EC1B-48E4-8DDD-90828F73B046}" sibTransId="{A464EB14-18FC-405A-9098-AA4B2F799812}"/>
    <dgm:cxn modelId="{BA317C3C-8CA9-487B-9865-1E25E9C1A69E}" type="presOf" srcId="{74BED2FD-9E40-4A6A-BFDE-141B44F88370}" destId="{D4966E43-1260-4351-8B7D-1BCDE2354FDF}" srcOrd="1" destOrd="0" presId="urn:microsoft.com/office/officeart/2005/8/layout/hList9"/>
    <dgm:cxn modelId="{FC196A3E-2A3D-454B-A614-5B5C6F73DE61}" type="presOf" srcId="{CCB18152-4E54-4915-99AE-B6F73371F11E}" destId="{7DA7689F-C9B5-4FB1-8249-2BC40765FA49}" srcOrd="1" destOrd="0" presId="urn:microsoft.com/office/officeart/2005/8/layout/hList9"/>
    <dgm:cxn modelId="{0E9F2D71-87F1-4306-98EF-DCAF448366B0}" type="presParOf" srcId="{8E105714-A85A-44D7-87E8-C51E70A9C311}" destId="{F93E805C-69CB-4406-9C68-DB2AE26902A8}" srcOrd="0" destOrd="0" presId="urn:microsoft.com/office/officeart/2005/8/layout/hList9"/>
    <dgm:cxn modelId="{02588A5B-0423-466A-AC89-1FA8762A6BBE}" type="presParOf" srcId="{8E105714-A85A-44D7-87E8-C51E70A9C311}" destId="{5478EC37-1612-44E6-B802-1F58811A21FA}" srcOrd="1" destOrd="0" presId="urn:microsoft.com/office/officeart/2005/8/layout/hList9"/>
    <dgm:cxn modelId="{32811CD3-B710-4D1C-82F2-71E31E7F3789}" type="presParOf" srcId="{5478EC37-1612-44E6-B802-1F58811A21FA}" destId="{EECC2655-DC3F-42CA-B652-3E9997CA5F28}" srcOrd="0" destOrd="0" presId="urn:microsoft.com/office/officeart/2005/8/layout/hList9"/>
    <dgm:cxn modelId="{8B873853-F211-450A-A818-27093648BFB4}" type="presParOf" srcId="{5478EC37-1612-44E6-B802-1F58811A21FA}" destId="{88C9074F-6A0C-4355-A9A2-EA75CAE2BFEE}" srcOrd="1" destOrd="0" presId="urn:microsoft.com/office/officeart/2005/8/layout/hList9"/>
    <dgm:cxn modelId="{DE213262-BB17-4E7F-ACD1-A5A20343EB02}" type="presParOf" srcId="{88C9074F-6A0C-4355-A9A2-EA75CAE2BFEE}" destId="{875DAD93-0761-42C2-AA7E-FEAF4167CA99}" srcOrd="0" destOrd="0" presId="urn:microsoft.com/office/officeart/2005/8/layout/hList9"/>
    <dgm:cxn modelId="{9F93440C-F171-4E87-854B-1F47034405E5}" type="presParOf" srcId="{88C9074F-6A0C-4355-A9A2-EA75CAE2BFEE}" destId="{D4966E43-1260-4351-8B7D-1BCDE2354FDF}" srcOrd="1" destOrd="0" presId="urn:microsoft.com/office/officeart/2005/8/layout/hList9"/>
    <dgm:cxn modelId="{6F6BA1C2-93CD-4D6E-A703-93482624ED5C}" type="presParOf" srcId="{5478EC37-1612-44E6-B802-1F58811A21FA}" destId="{F682D900-8778-4EEF-97FC-087B2D2216DE}" srcOrd="2" destOrd="0" presId="urn:microsoft.com/office/officeart/2005/8/layout/hList9"/>
    <dgm:cxn modelId="{6FBE1878-03BB-4BBE-AF3D-3F95A227F139}" type="presParOf" srcId="{F682D900-8778-4EEF-97FC-087B2D2216DE}" destId="{3FE89AE6-0C0B-44B7-B2BE-873CB6ECBBBD}" srcOrd="0" destOrd="0" presId="urn:microsoft.com/office/officeart/2005/8/layout/hList9"/>
    <dgm:cxn modelId="{B6AB0837-A833-4094-92C3-79EFCC04DF18}" type="presParOf" srcId="{F682D900-8778-4EEF-97FC-087B2D2216DE}" destId="{5E9C9AC7-ED4B-45F4-BDF7-813AC651934C}" srcOrd="1" destOrd="0" presId="urn:microsoft.com/office/officeart/2005/8/layout/hList9"/>
    <dgm:cxn modelId="{6F09AC1A-F98A-4A0F-96A5-734196830CE2}" type="presParOf" srcId="{8E105714-A85A-44D7-87E8-C51E70A9C311}" destId="{23422B95-94CD-4813-942D-717E93A8FF8E}" srcOrd="2" destOrd="0" presId="urn:microsoft.com/office/officeart/2005/8/layout/hList9"/>
    <dgm:cxn modelId="{7B334DC3-2AB4-4B01-9230-88887B27C1A2}" type="presParOf" srcId="{8E105714-A85A-44D7-87E8-C51E70A9C311}" destId="{FE45A906-ADB6-4830-9FAB-AAE87817BBC4}" srcOrd="3" destOrd="0" presId="urn:microsoft.com/office/officeart/2005/8/layout/hList9"/>
    <dgm:cxn modelId="{7626C6E6-ACDC-46A9-9402-21C5286649B8}" type="presParOf" srcId="{8E105714-A85A-44D7-87E8-C51E70A9C311}" destId="{B49CEB69-1976-4426-B966-6AC6EEB23835}" srcOrd="4" destOrd="0" presId="urn:microsoft.com/office/officeart/2005/8/layout/hList9"/>
    <dgm:cxn modelId="{2C8E6060-D84B-47A2-A63A-F32A465CC950}" type="presParOf" srcId="{8E105714-A85A-44D7-87E8-C51E70A9C311}" destId="{0FDDDE85-4710-42E6-8958-FAE0B5E1E45A}" srcOrd="5" destOrd="0" presId="urn:microsoft.com/office/officeart/2005/8/layout/hList9"/>
    <dgm:cxn modelId="{1011D65B-4E79-4F63-8FA4-249CA63A90F5}" type="presParOf" srcId="{8E105714-A85A-44D7-87E8-C51E70A9C311}" destId="{4692B944-1832-43D5-8E46-1A908FD977C9}" srcOrd="6" destOrd="0" presId="urn:microsoft.com/office/officeart/2005/8/layout/hList9"/>
    <dgm:cxn modelId="{F1C6059C-E977-4B05-B003-9B3544B0BB26}" type="presParOf" srcId="{4692B944-1832-43D5-8E46-1A908FD977C9}" destId="{D5A1E979-64AB-46C9-8A1A-A264CF7B3687}" srcOrd="0" destOrd="0" presId="urn:microsoft.com/office/officeart/2005/8/layout/hList9"/>
    <dgm:cxn modelId="{7B55C412-F223-48A4-9369-EA2773D2AA87}" type="presParOf" srcId="{4692B944-1832-43D5-8E46-1A908FD977C9}" destId="{E39236FC-3396-4C09-8946-910E4A20F9CA}" srcOrd="1" destOrd="0" presId="urn:microsoft.com/office/officeart/2005/8/layout/hList9"/>
    <dgm:cxn modelId="{07911566-1B28-4E3C-80D6-914B9B315643}" type="presParOf" srcId="{E39236FC-3396-4C09-8946-910E4A20F9CA}" destId="{2C5EE4F6-6F14-4D35-A536-1B01C1C73926}" srcOrd="0" destOrd="0" presId="urn:microsoft.com/office/officeart/2005/8/layout/hList9"/>
    <dgm:cxn modelId="{39F9E673-2B15-4186-BD14-C83665D4EC0B}" type="presParOf" srcId="{E39236FC-3396-4C09-8946-910E4A20F9CA}" destId="{834ADA9D-8031-4579-86FC-F1A3F7FDC5BE}" srcOrd="1" destOrd="0" presId="urn:microsoft.com/office/officeart/2005/8/layout/hList9"/>
    <dgm:cxn modelId="{AEBD8A95-22BA-4707-A2A5-3D643CB371DB}" type="presParOf" srcId="{8E105714-A85A-44D7-87E8-C51E70A9C311}" destId="{95A0AAF7-3742-402B-8E6A-6496EAA2125C}" srcOrd="7" destOrd="0" presId="urn:microsoft.com/office/officeart/2005/8/layout/hList9"/>
    <dgm:cxn modelId="{6D01EF55-ECC4-49FD-AAF9-B4319FABBD74}" type="presParOf" srcId="{8E105714-A85A-44D7-87E8-C51E70A9C311}" destId="{9164A284-D3C6-435B-8E00-C5CC9B4C8577}" srcOrd="8" destOrd="0" presId="urn:microsoft.com/office/officeart/2005/8/layout/hList9"/>
    <dgm:cxn modelId="{F347943D-29D1-434D-B32C-C11454F3F404}" type="presParOf" srcId="{8E105714-A85A-44D7-87E8-C51E70A9C311}" destId="{02AEB006-3E46-45C7-9D5A-DDA525E72B9F}" srcOrd="9" destOrd="0" presId="urn:microsoft.com/office/officeart/2005/8/layout/hList9"/>
    <dgm:cxn modelId="{BDAFB168-7144-429C-BAB3-E9ACCB3C13DF}" type="presParOf" srcId="{8E105714-A85A-44D7-87E8-C51E70A9C311}" destId="{FE289AC3-74C3-41DF-82E7-EA56ACFC33AF}" srcOrd="10" destOrd="0" presId="urn:microsoft.com/office/officeart/2005/8/layout/hList9"/>
    <dgm:cxn modelId="{B25AAFFE-D46F-40CF-A4DB-2D608C198BEE}" type="presParOf" srcId="{8E105714-A85A-44D7-87E8-C51E70A9C311}" destId="{6C3A2193-443A-4AF8-B18F-4B19B6C8FA15}" srcOrd="11" destOrd="0" presId="urn:microsoft.com/office/officeart/2005/8/layout/hList9"/>
    <dgm:cxn modelId="{E345C006-EAB5-4EAD-BE87-B89D1C4AECC0}" type="presParOf" srcId="{6C3A2193-443A-4AF8-B18F-4B19B6C8FA15}" destId="{AC737B8A-0044-4E30-A11F-D04DFCA02F54}" srcOrd="0" destOrd="0" presId="urn:microsoft.com/office/officeart/2005/8/layout/hList9"/>
    <dgm:cxn modelId="{8B53CAF0-A526-4690-9330-51ED96789D43}" type="presParOf" srcId="{6C3A2193-443A-4AF8-B18F-4B19B6C8FA15}" destId="{EBD4C345-BE03-49C5-8E52-33BD545471BF}" srcOrd="1" destOrd="0" presId="urn:microsoft.com/office/officeart/2005/8/layout/hList9"/>
    <dgm:cxn modelId="{0C4F7BDF-5CC8-42AA-AD43-08B6E598E237}" type="presParOf" srcId="{EBD4C345-BE03-49C5-8E52-33BD545471BF}" destId="{4296E09F-F272-4B8C-A62B-69C6E2E5EB47}" srcOrd="0" destOrd="0" presId="urn:microsoft.com/office/officeart/2005/8/layout/hList9"/>
    <dgm:cxn modelId="{E010F698-7B72-436A-BF33-634C29F43877}" type="presParOf" srcId="{EBD4C345-BE03-49C5-8E52-33BD545471BF}" destId="{7DA7689F-C9B5-4FB1-8249-2BC40765FA49}" srcOrd="1" destOrd="0" presId="urn:microsoft.com/office/officeart/2005/8/layout/hList9"/>
    <dgm:cxn modelId="{45BBB5DE-F98A-4DCA-BB2C-D22A816BC0E0}" type="presParOf" srcId="{8E105714-A85A-44D7-87E8-C51E70A9C311}" destId="{1B12637C-981A-467B-BC6E-E22C8C223470}" srcOrd="12" destOrd="0" presId="urn:microsoft.com/office/officeart/2005/8/layout/hList9"/>
    <dgm:cxn modelId="{6B1E48FE-428B-4F9D-B1EC-2E11FF0DE3A6}" type="presParOf" srcId="{8E105714-A85A-44D7-87E8-C51E70A9C311}" destId="{FE2E357C-B365-403C-A341-26A9D5838E32}" srcOrd="13" destOrd="0" presId="urn:microsoft.com/office/officeart/2005/8/layout/hList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Заголовок 28"/>
          <p:cNvSpPr>
            <a:spLocks noGrp="1"/>
          </p:cNvSpPr>
          <p:nvPr>
            <p:ph type="ctrTitle"/>
          </p:nvPr>
        </p:nvSpPr>
        <p:spPr>
          <a:xfrm>
            <a:off x="381000" y="4853411"/>
            <a:ext cx="8458200" cy="1222375"/>
          </a:xfrm>
        </p:spPr>
        <p:txBody>
          <a:bodyPr anchor="t"/>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16" name="Дата 15"/>
          <p:cNvSpPr>
            <a:spLocks noGrp="1"/>
          </p:cNvSpPr>
          <p:nvPr>
            <p:ph type="dt" sz="half" idx="10"/>
          </p:nvPr>
        </p:nvSpPr>
        <p:spPr/>
        <p:txBody>
          <a:bodyPr/>
          <a:lstStyle/>
          <a:p>
            <a:fld id="{FA0D0232-5CF0-4F26-9343-B9B8AB972132}" type="datetimeFigureOut">
              <a:rPr lang="ru-RU" smtClean="0"/>
              <a:pPr/>
              <a:t>22.10.2020</a:t>
            </a:fld>
            <a:endParaRPr lang="ru-RU"/>
          </a:p>
        </p:txBody>
      </p:sp>
      <p:sp>
        <p:nvSpPr>
          <p:cNvPr id="2" name="Нижний колонтитул 1"/>
          <p:cNvSpPr>
            <a:spLocks noGrp="1"/>
          </p:cNvSpPr>
          <p:nvPr>
            <p:ph type="ftr" sz="quarter" idx="11"/>
          </p:nvPr>
        </p:nvSpPr>
        <p:spPr/>
        <p:txBody>
          <a:bodyPr/>
          <a:lstStyle/>
          <a:p>
            <a:endParaRPr lang="ru-RU"/>
          </a:p>
        </p:txBody>
      </p:sp>
      <p:sp>
        <p:nvSpPr>
          <p:cNvPr id="15" name="Номер слайда 14"/>
          <p:cNvSpPr>
            <a:spLocks noGrp="1"/>
          </p:cNvSpPr>
          <p:nvPr>
            <p:ph type="sldNum" sz="quarter" idx="12"/>
          </p:nvPr>
        </p:nvSpPr>
        <p:spPr>
          <a:xfrm>
            <a:off x="8229600" y="6473952"/>
            <a:ext cx="758952" cy="246888"/>
          </a:xfrm>
        </p:spPr>
        <p:txBody>
          <a:bodyPr/>
          <a:lstStyle/>
          <a:p>
            <a:fld id="{0E1D0B60-8AB3-4970-98C2-5796390B8324}"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FA0D0232-5CF0-4F26-9343-B9B8AB972132}" type="datetimeFigureOut">
              <a:rPr lang="ru-RU" smtClean="0"/>
              <a:pPr/>
              <a:t>22.10.2020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E1D0B60-8AB3-4970-98C2-5796390B8324}"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549276"/>
            <a:ext cx="18288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549276"/>
            <a:ext cx="62484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FA0D0232-5CF0-4F26-9343-B9B8AB972132}" type="datetimeFigureOut">
              <a:rPr lang="ru-RU" smtClean="0"/>
              <a:pPr/>
              <a:t>22.10.2020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E1D0B60-8AB3-4970-98C2-5796390B8324}"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2" name="Заголовок 21"/>
          <p:cNvSpPr>
            <a:spLocks noGrp="1"/>
          </p:cNvSpPr>
          <p:nvPr>
            <p:ph type="title"/>
          </p:nvPr>
        </p:nvSpPr>
        <p:spPr/>
        <p:txBody>
          <a:bodyPr/>
          <a:lstStyle/>
          <a:p>
            <a:r>
              <a:rPr kumimoji="0" lang="ru-RU" smtClean="0"/>
              <a:t>Образец заголовка</a:t>
            </a:r>
            <a:endParaRPr kumimoji="0" lang="en-US"/>
          </a:p>
        </p:txBody>
      </p:sp>
      <p:sp>
        <p:nvSpPr>
          <p:cNvPr id="27" name="Содержимое 26"/>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FA0D0232-5CF0-4F26-9343-B9B8AB972132}" type="datetimeFigureOut">
              <a:rPr lang="ru-RU" smtClean="0"/>
              <a:pPr/>
              <a:t>22.10.2020</a:t>
            </a:fld>
            <a:endParaRPr lang="ru-RU"/>
          </a:p>
        </p:txBody>
      </p:sp>
      <p:sp>
        <p:nvSpPr>
          <p:cNvPr id="19" name="Нижний колонтитул 18"/>
          <p:cNvSpPr>
            <a:spLocks noGrp="1"/>
          </p:cNvSpPr>
          <p:nvPr>
            <p:ph type="ftr" sz="quarter" idx="11"/>
          </p:nvPr>
        </p:nvSpPr>
        <p:spPr>
          <a:xfrm>
            <a:off x="3581400" y="76200"/>
            <a:ext cx="2895600" cy="288925"/>
          </a:xfrm>
        </p:spPr>
        <p:txBody>
          <a:bodyPr/>
          <a:lstStyle/>
          <a:p>
            <a:endParaRPr lang="ru-RU"/>
          </a:p>
        </p:txBody>
      </p:sp>
      <p:sp>
        <p:nvSpPr>
          <p:cNvPr id="16" name="Номер слайда 15"/>
          <p:cNvSpPr>
            <a:spLocks noGrp="1"/>
          </p:cNvSpPr>
          <p:nvPr>
            <p:ph type="sldNum" sz="quarter" idx="12"/>
          </p:nvPr>
        </p:nvSpPr>
        <p:spPr>
          <a:xfrm>
            <a:off x="8229600" y="6473952"/>
            <a:ext cx="758952" cy="246888"/>
          </a:xfrm>
        </p:spPr>
        <p:txBody>
          <a:bodyPr/>
          <a:lstStyle/>
          <a:p>
            <a:fld id="{0E1D0B60-8AB3-4970-98C2-5796390B8324}"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Текст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19" name="Дата 18"/>
          <p:cNvSpPr>
            <a:spLocks noGrp="1"/>
          </p:cNvSpPr>
          <p:nvPr>
            <p:ph type="dt" sz="half" idx="10"/>
          </p:nvPr>
        </p:nvSpPr>
        <p:spPr/>
        <p:txBody>
          <a:bodyPr/>
          <a:lstStyle/>
          <a:p>
            <a:fld id="{FA0D0232-5CF0-4F26-9343-B9B8AB972132}" type="datetimeFigureOut">
              <a:rPr lang="ru-RU" smtClean="0"/>
              <a:pPr/>
              <a:t>22.10.2020</a:t>
            </a:fld>
            <a:endParaRPr lang="ru-RU"/>
          </a:p>
        </p:txBody>
      </p:sp>
      <p:sp>
        <p:nvSpPr>
          <p:cNvPr id="11" name="Нижний колонтитул 10"/>
          <p:cNvSpPr>
            <a:spLocks noGrp="1"/>
          </p:cNvSpPr>
          <p:nvPr>
            <p:ph type="ftr" sz="quarter" idx="11"/>
          </p:nvPr>
        </p:nvSpPr>
        <p:spPr/>
        <p:txBody>
          <a:bodyPr/>
          <a:lstStyle/>
          <a:p>
            <a:endParaRPr lang="ru-RU"/>
          </a:p>
        </p:txBody>
      </p:sp>
      <p:sp>
        <p:nvSpPr>
          <p:cNvPr id="16" name="Номер слайда 15"/>
          <p:cNvSpPr>
            <a:spLocks noGrp="1"/>
          </p:cNvSpPr>
          <p:nvPr>
            <p:ph type="sldNum" sz="quarter" idx="12"/>
          </p:nvPr>
        </p:nvSpPr>
        <p:spPr/>
        <p:txBody>
          <a:bodyPr/>
          <a:lstStyle/>
          <a:p>
            <a:fld id="{0E1D0B60-8AB3-4970-98C2-5796390B8324}" type="slidenum">
              <a:rPr lang="ru-RU" smtClean="0"/>
              <a:pPr/>
              <a:t>‹#›</a:t>
            </a:fld>
            <a:endParaRPr lang="ru-RU"/>
          </a:p>
        </p:txBody>
      </p:sp>
      <p:sp>
        <p:nvSpPr>
          <p:cNvPr id="8" name="Заголовок 7"/>
          <p:cNvSpPr>
            <a:spLocks noGrp="1"/>
          </p:cNvSpPr>
          <p:nvPr>
            <p:ph type="title"/>
          </p:nvPr>
        </p:nvSpPr>
        <p:spPr>
          <a:xfrm>
            <a:off x="180475" y="2947085"/>
            <a:ext cx="8686800" cy="1184825"/>
          </a:xfrm>
        </p:spPr>
        <p:txBody>
          <a:bodyPr rtlCol="0" anchor="t"/>
          <a:lstStyle>
            <a:lvl1pPr algn="r">
              <a:defRPr/>
            </a:lvl1pPr>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0" name="Заголовок 1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4" name="Содержимое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0"/>
          </p:nvPr>
        </p:nvSpPr>
        <p:spPr/>
        <p:txBody>
          <a:bodyPr/>
          <a:lstStyle/>
          <a:p>
            <a:fld id="{FA0D0232-5CF0-4F26-9343-B9B8AB972132}" type="datetimeFigureOut">
              <a:rPr lang="ru-RU" smtClean="0"/>
              <a:pPr/>
              <a:t>22.10.2020</a:t>
            </a:fld>
            <a:endParaRPr lang="ru-RU"/>
          </a:p>
        </p:txBody>
      </p:sp>
      <p:sp>
        <p:nvSpPr>
          <p:cNvPr id="10" name="Нижний колонтитул 9"/>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0E1D0B60-8AB3-4970-98C2-5796390B8324}"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9" name="Заголовок 28"/>
          <p:cNvSpPr>
            <a:spLocks noGrp="1"/>
          </p:cNvSpPr>
          <p:nvPr>
            <p:ph type="title"/>
          </p:nvPr>
        </p:nvSpPr>
        <p:spPr>
          <a:xfrm>
            <a:off x="304800" y="5410200"/>
            <a:ext cx="8610600" cy="882650"/>
          </a:xfrm>
        </p:spPr>
        <p:txBody>
          <a:bodyPr anchor="ctr"/>
          <a:lstStyle>
            <a:lvl1pPr>
              <a:defRPr/>
            </a:lvl1pPr>
          </a:lstStyle>
          <a:p>
            <a:r>
              <a:rPr kumimoji="0" lang="ru-RU" smtClean="0"/>
              <a:t>Образец заголовка</a:t>
            </a:r>
            <a:endParaRPr kumimoji="0" lang="en-US"/>
          </a:p>
        </p:txBody>
      </p:sp>
      <p:sp>
        <p:nvSpPr>
          <p:cNvPr id="13" name="Текст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25" name="Текст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Содержимое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8" name="Содержимое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0" name="Дата 9"/>
          <p:cNvSpPr>
            <a:spLocks noGrp="1"/>
          </p:cNvSpPr>
          <p:nvPr>
            <p:ph type="dt" sz="half" idx="10"/>
          </p:nvPr>
        </p:nvSpPr>
        <p:spPr/>
        <p:txBody>
          <a:bodyPr/>
          <a:lstStyle/>
          <a:p>
            <a:fld id="{FA0D0232-5CF0-4F26-9343-B9B8AB972132}" type="datetimeFigureOut">
              <a:rPr lang="ru-RU" smtClean="0"/>
              <a:pPr/>
              <a:t>22.10.2020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229600" y="6477000"/>
            <a:ext cx="762000" cy="246888"/>
          </a:xfrm>
        </p:spPr>
        <p:txBody>
          <a:bodyPr/>
          <a:lstStyle/>
          <a:p>
            <a:fld id="{0E1D0B60-8AB3-4970-98C2-5796390B8324}" type="slidenum">
              <a:rPr lang="ru-RU" smtClean="0"/>
              <a:pPr/>
              <a:t>‹#›</a:t>
            </a:fld>
            <a:endParaRPr lang="ru-RU"/>
          </a:p>
        </p:txBody>
      </p:sp>
      <p:sp>
        <p:nvSpPr>
          <p:cNvPr id="11" name="Прямая соединительная линия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0" name="Заголовок 2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2" name="Дата 11"/>
          <p:cNvSpPr>
            <a:spLocks noGrp="1"/>
          </p:cNvSpPr>
          <p:nvPr>
            <p:ph type="dt" sz="half" idx="10"/>
          </p:nvPr>
        </p:nvSpPr>
        <p:spPr/>
        <p:txBody>
          <a:bodyPr/>
          <a:lstStyle/>
          <a:p>
            <a:fld id="{FA0D0232-5CF0-4F26-9343-B9B8AB972132}" type="datetimeFigureOut">
              <a:rPr lang="ru-RU" smtClean="0"/>
              <a:pPr/>
              <a:t>22.10.2020</a:t>
            </a:fld>
            <a:endParaRPr lang="ru-RU"/>
          </a:p>
        </p:txBody>
      </p:sp>
      <p:sp>
        <p:nvSpPr>
          <p:cNvPr id="21" name="Нижний колонтитул 20"/>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E1D0B60-8AB3-4970-98C2-5796390B8324}"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FA0D0232-5CF0-4F26-9343-B9B8AB972132}" type="datetimeFigureOut">
              <a:rPr lang="ru-RU" smtClean="0"/>
              <a:pPr/>
              <a:t>22.10.2020</a:t>
            </a:fld>
            <a:endParaRPr lang="ru-RU"/>
          </a:p>
        </p:txBody>
      </p:sp>
      <p:sp>
        <p:nvSpPr>
          <p:cNvPr id="24" name="Нижний колонтитул 23"/>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E1D0B60-8AB3-4970-98C2-5796390B8324}"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Прямая соединительная линия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Заголовок 11"/>
          <p:cNvSpPr>
            <a:spLocks noGrp="1"/>
          </p:cNvSpPr>
          <p:nvPr>
            <p:ph type="title"/>
          </p:nvPr>
        </p:nvSpPr>
        <p:spPr>
          <a:xfrm>
            <a:off x="457200" y="5486400"/>
            <a:ext cx="8458200" cy="520700"/>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14" name="Содержимое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FA0D0232-5CF0-4F26-9343-B9B8AB972132}" type="datetimeFigureOut">
              <a:rPr lang="ru-RU" smtClean="0"/>
              <a:pPr/>
              <a:t>22.10.2020</a:t>
            </a:fld>
            <a:endParaRPr lang="ru-RU"/>
          </a:p>
        </p:txBody>
      </p:sp>
      <p:sp>
        <p:nvSpPr>
          <p:cNvPr id="29" name="Нижний колонтитул 28"/>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E1D0B60-8AB3-4970-98C2-5796390B8324}"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3" name="Рисунок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ru-RU" smtClean="0"/>
              <a:t>Вставка рисунка</a:t>
            </a:r>
            <a:endParaRPr kumimoji="0" lang="en-US" dirty="0"/>
          </a:p>
        </p:txBody>
      </p:sp>
      <p:sp>
        <p:nvSpPr>
          <p:cNvPr id="7" name="Дата 6"/>
          <p:cNvSpPr>
            <a:spLocks noGrp="1"/>
          </p:cNvSpPr>
          <p:nvPr>
            <p:ph type="dt" sz="half" idx="10"/>
          </p:nvPr>
        </p:nvSpPr>
        <p:spPr/>
        <p:txBody>
          <a:bodyPr/>
          <a:lstStyle/>
          <a:p>
            <a:fld id="{FA0D0232-5CF0-4F26-9343-B9B8AB972132}" type="datetimeFigureOut">
              <a:rPr lang="ru-RU" smtClean="0"/>
              <a:pPr/>
              <a:t>22.10.2020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0E1D0B60-8AB3-4970-98C2-5796390B8324}" type="slidenum">
              <a:rPr lang="ru-RU" smtClean="0"/>
              <a:pPr/>
              <a:t>‹#›</a:t>
            </a:fld>
            <a:endParaRPr lang="ru-RU"/>
          </a:p>
        </p:txBody>
      </p:sp>
      <p:sp>
        <p:nvSpPr>
          <p:cNvPr id="17" name="Заголовок 16"/>
          <p:cNvSpPr>
            <a:spLocks noGrp="1"/>
          </p:cNvSpPr>
          <p:nvPr>
            <p:ph type="title"/>
          </p:nvPr>
        </p:nvSpPr>
        <p:spPr>
          <a:xfrm>
            <a:off x="381000" y="4993760"/>
            <a:ext cx="5867400" cy="522288"/>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Текст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1" name="Дата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FA0D0232-5CF0-4F26-9343-B9B8AB972132}" type="datetimeFigureOut">
              <a:rPr lang="ru-RU" smtClean="0"/>
              <a:pPr/>
              <a:t>22.10.2020</a:t>
            </a:fld>
            <a:endParaRPr lang="ru-RU"/>
          </a:p>
        </p:txBody>
      </p:sp>
      <p:sp>
        <p:nvSpPr>
          <p:cNvPr id="28" name="Нижний колонтитул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ru-RU"/>
          </a:p>
        </p:txBody>
      </p:sp>
      <p:sp>
        <p:nvSpPr>
          <p:cNvPr id="5" name="Номер слайда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0E1D0B60-8AB3-4970-98C2-5796390B8324}" type="slidenum">
              <a:rPr lang="ru-RU" smtClean="0"/>
              <a:pPr/>
              <a:t>‹#›</a:t>
            </a:fld>
            <a:endParaRPr lang="ru-RU"/>
          </a:p>
        </p:txBody>
      </p:sp>
      <p:sp>
        <p:nvSpPr>
          <p:cNvPr id="10" name="Заголовок 9"/>
          <p:cNvSpPr>
            <a:spLocks noGrp="1"/>
          </p:cNvSpPr>
          <p:nvPr>
            <p:ph type="title"/>
          </p:nvPr>
        </p:nvSpPr>
        <p:spPr>
          <a:xfrm>
            <a:off x="304800" y="457200"/>
            <a:ext cx="8686800" cy="838200"/>
          </a:xfrm>
          <a:prstGeom prst="rect">
            <a:avLst/>
          </a:prstGeom>
        </p:spPr>
        <p:txBody>
          <a:bodyPr vert="horz" anchor="ctr">
            <a:normAutofit/>
          </a:bodyPr>
          <a:lstStyle/>
          <a:p>
            <a:r>
              <a:rPr kumimoji="0" lang="ru-RU" smtClean="0"/>
              <a:t>Образец заголовка</a:t>
            </a:r>
            <a:endParaRPr kumimoji="0" lang="en-US"/>
          </a:p>
        </p:txBody>
      </p:sp>
      <p:sp>
        <p:nvSpPr>
          <p:cNvPr id="9" name="Прямая соединительная линия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ая соединительная линия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Ainur.Musina@kaznu.kz"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1.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8" Type="http://schemas.microsoft.com/office/2007/relationships/diagramDrawing" Target="../diagrams/drawing2.xml"/><Relationship Id="rId13" Type="http://schemas.microsoft.com/office/2007/relationships/diagramDrawing" Target="../diagrams/drawing3.xml"/><Relationship Id="rId3" Type="http://schemas.openxmlformats.org/officeDocument/2006/relationships/image" Target="../media/image6.jpeg"/><Relationship Id="rId7" Type="http://schemas.openxmlformats.org/officeDocument/2006/relationships/diagramColors" Target="../diagrams/colors2.xml"/><Relationship Id="rId12" Type="http://schemas.openxmlformats.org/officeDocument/2006/relationships/diagramColors" Target="../diagrams/colors3.xml"/><Relationship Id="rId2" Type="http://schemas.openxmlformats.org/officeDocument/2006/relationships/image" Target="../media/image5.jpeg"/><Relationship Id="rId1" Type="http://schemas.openxmlformats.org/officeDocument/2006/relationships/slideLayout" Target="../slideLayouts/slideLayout1.xml"/><Relationship Id="rId6" Type="http://schemas.openxmlformats.org/officeDocument/2006/relationships/diagramQuickStyle" Target="../diagrams/quickStyle2.xml"/><Relationship Id="rId11" Type="http://schemas.openxmlformats.org/officeDocument/2006/relationships/diagramQuickStyle" Target="../diagrams/quickStyle3.xml"/><Relationship Id="rId5" Type="http://schemas.openxmlformats.org/officeDocument/2006/relationships/diagramLayout" Target="../diagrams/layout2.xml"/><Relationship Id="rId10" Type="http://schemas.openxmlformats.org/officeDocument/2006/relationships/diagramLayout" Target="../diagrams/layout3.xml"/><Relationship Id="rId4" Type="http://schemas.openxmlformats.org/officeDocument/2006/relationships/diagramData" Target="../diagrams/data2.xml"/><Relationship Id="rId9" Type="http://schemas.openxmlformats.org/officeDocument/2006/relationships/diagramData" Target="../diagrams/data3.xml"/></Relationships>
</file>

<file path=ppt/slides/_rels/slide6.xml.rels><?xml version="1.0" encoding="UTF-8" standalone="yes"?>
<Relationships xmlns="http://schemas.openxmlformats.org/package/2006/relationships"><Relationship Id="rId8" Type="http://schemas.microsoft.com/office/2007/relationships/diagramDrawing" Target="../diagrams/drawing4.xml"/><Relationship Id="rId13" Type="http://schemas.microsoft.com/office/2007/relationships/diagramDrawing" Target="../diagrams/drawing5.xml"/><Relationship Id="rId3" Type="http://schemas.openxmlformats.org/officeDocument/2006/relationships/image" Target="../media/image6.jpeg"/><Relationship Id="rId7" Type="http://schemas.openxmlformats.org/officeDocument/2006/relationships/diagramColors" Target="../diagrams/colors4.xml"/><Relationship Id="rId12" Type="http://schemas.openxmlformats.org/officeDocument/2006/relationships/diagramColors" Target="../diagrams/colors5.xml"/><Relationship Id="rId2" Type="http://schemas.openxmlformats.org/officeDocument/2006/relationships/image" Target="../media/image7.jpg"/><Relationship Id="rId1" Type="http://schemas.openxmlformats.org/officeDocument/2006/relationships/slideLayout" Target="../slideLayouts/slideLayout1.xml"/><Relationship Id="rId6" Type="http://schemas.openxmlformats.org/officeDocument/2006/relationships/diagramQuickStyle" Target="../diagrams/quickStyle4.xml"/><Relationship Id="rId11" Type="http://schemas.openxmlformats.org/officeDocument/2006/relationships/diagramQuickStyle" Target="../diagrams/quickStyle5.xml"/><Relationship Id="rId5" Type="http://schemas.openxmlformats.org/officeDocument/2006/relationships/diagramLayout" Target="../diagrams/layout4.xml"/><Relationship Id="rId10" Type="http://schemas.openxmlformats.org/officeDocument/2006/relationships/diagramLayout" Target="../diagrams/layout5.xml"/><Relationship Id="rId4" Type="http://schemas.openxmlformats.org/officeDocument/2006/relationships/diagramData" Target="../diagrams/data4.xml"/><Relationship Id="rId9" Type="http://schemas.openxmlformats.org/officeDocument/2006/relationships/diagramData" Target="../diagrams/data5.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1.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ctrTitle"/>
          </p:nvPr>
        </p:nvSpPr>
        <p:spPr>
          <a:xfrm>
            <a:off x="428596" y="6552656"/>
            <a:ext cx="8715404" cy="305343"/>
          </a:xfrm>
        </p:spPr>
        <p:txBody>
          <a:bodyPr>
            <a:noAutofit/>
          </a:bodyPr>
          <a:lstStyle/>
          <a:p>
            <a:pPr algn="r"/>
            <a:r>
              <a:rPr lang="kk-KZ" sz="1000" dirty="0" smtClean="0">
                <a:latin typeface="Times New Roman" pitchFamily="18" charset="0"/>
                <a:cs typeface="Times New Roman" pitchFamily="18" charset="0"/>
              </a:rPr>
              <a:t>4</a:t>
            </a:r>
            <a:r>
              <a:rPr lang="ru-RU" sz="1000" dirty="0" smtClean="0">
                <a:latin typeface="Times New Roman" pitchFamily="18" charset="0"/>
                <a:cs typeface="Times New Roman" pitchFamily="18" charset="0"/>
              </a:rPr>
              <a:t>-</a:t>
            </a:r>
            <a:r>
              <a:rPr lang="kk-KZ" sz="1000" dirty="0" smtClean="0">
                <a:latin typeface="Times New Roman" pitchFamily="18" charset="0"/>
                <a:cs typeface="Times New Roman" pitchFamily="18" charset="0"/>
              </a:rPr>
              <a:t>дәріс. </a:t>
            </a:r>
            <a:r>
              <a:rPr lang="kk-KZ" sz="1000" dirty="0"/>
              <a:t>Сел тасқындарының алаптары мен ошақтарының таралу </a:t>
            </a:r>
            <a:r>
              <a:rPr lang="kk-KZ" sz="1000" dirty="0" smtClean="0"/>
              <a:t>ерекшеліктері</a:t>
            </a:r>
            <a:r>
              <a:rPr lang="en-US" sz="1000" dirty="0"/>
              <a:t/>
            </a:r>
            <a:br>
              <a:rPr lang="en-US" sz="1000" dirty="0"/>
            </a:br>
            <a:endParaRPr lang="ru-RU" sz="1000" dirty="0">
              <a:latin typeface="Times New Roman" pitchFamily="18" charset="0"/>
              <a:cs typeface="Times New Roman" pitchFamily="18" charset="0"/>
            </a:endParaRPr>
          </a:p>
        </p:txBody>
      </p:sp>
      <p:sp>
        <p:nvSpPr>
          <p:cNvPr id="17409" name="Rectangle 1"/>
          <p:cNvSpPr>
            <a:spLocks noChangeArrowheads="1"/>
          </p:cNvSpPr>
          <p:nvPr/>
        </p:nvSpPr>
        <p:spPr bwMode="auto">
          <a:xfrm>
            <a:off x="420415" y="1731005"/>
            <a:ext cx="8100392" cy="206210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indent="450850" algn="ctr" fontAlgn="base">
              <a:spcBef>
                <a:spcPct val="0"/>
              </a:spcBef>
              <a:spcAft>
                <a:spcPct val="0"/>
              </a:spcAft>
            </a:pPr>
            <a:r>
              <a:rPr kumimoji="0" lang="en-US" sz="3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4</a:t>
            </a:r>
            <a:r>
              <a:rPr kumimoji="0" lang="ru-RU" sz="3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r>
              <a:rPr kumimoji="0" lang="kk-KZ" sz="3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дәріс. </a:t>
            </a:r>
            <a:endParaRPr kumimoji="0" lang="en-US" sz="3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lvl="0" indent="450850" algn="ctr" fontAlgn="base">
              <a:spcBef>
                <a:spcPct val="0"/>
              </a:spcBef>
              <a:spcAft>
                <a:spcPct val="0"/>
              </a:spcAft>
            </a:pPr>
            <a:r>
              <a:rPr lang="kk-KZ" sz="3200" dirty="0" smtClean="0"/>
              <a:t>Сел </a:t>
            </a:r>
            <a:r>
              <a:rPr lang="kk-KZ" sz="3200" dirty="0"/>
              <a:t>тасқындарының алаптары мен ошақтарының таралу </a:t>
            </a:r>
            <a:r>
              <a:rPr lang="kk-KZ" sz="3200" dirty="0" smtClean="0"/>
              <a:t>ерекшеліктері.</a:t>
            </a:r>
            <a:endParaRPr lang="en-US" sz="3200" dirty="0" smtClean="0"/>
          </a:p>
          <a:p>
            <a:pPr lvl="0" indent="450850" algn="ctr" fontAlgn="base">
              <a:spcBef>
                <a:spcPct val="0"/>
              </a:spcBef>
              <a:spcAft>
                <a:spcPct val="0"/>
              </a:spcAft>
            </a:pPr>
            <a:endParaRPr lang="kk-KZ" sz="3200" dirty="0" smtClean="0"/>
          </a:p>
        </p:txBody>
      </p:sp>
      <p:sp>
        <p:nvSpPr>
          <p:cNvPr id="2" name="Прямоугольник 1"/>
          <p:cNvSpPr/>
          <p:nvPr/>
        </p:nvSpPr>
        <p:spPr>
          <a:xfrm>
            <a:off x="4789156" y="5445224"/>
            <a:ext cx="4572000" cy="923330"/>
          </a:xfrm>
          <a:prstGeom prst="rect">
            <a:avLst/>
          </a:prstGeom>
        </p:spPr>
        <p:txBody>
          <a:bodyPr>
            <a:spAutoFit/>
          </a:bodyPr>
          <a:lstStyle/>
          <a:p>
            <a:r>
              <a:rPr lang="kk-KZ" dirty="0" smtClean="0">
                <a:latin typeface="Times New Roman" panose="02020603050405020304" pitchFamily="18" charset="0"/>
                <a:ea typeface="Times New Roman" panose="02020603050405020304" pitchFamily="18" charset="0"/>
              </a:rPr>
              <a:t>Дәріскер: Мусина Айнур Каировна</a:t>
            </a:r>
          </a:p>
          <a:p>
            <a:r>
              <a:rPr lang="kk-KZ" dirty="0" smtClean="0">
                <a:latin typeface="Times New Roman" panose="02020603050405020304" pitchFamily="18" charset="0"/>
              </a:rPr>
              <a:t>Е</a:t>
            </a:r>
            <a:r>
              <a:rPr lang="en-US" dirty="0" smtClean="0">
                <a:latin typeface="Times New Roman" panose="02020603050405020304" pitchFamily="18" charset="0"/>
              </a:rPr>
              <a:t>-mail: </a:t>
            </a:r>
            <a:r>
              <a:rPr lang="kk-KZ" u="sng" dirty="0" smtClean="0">
                <a:hlinkClick r:id="rId2"/>
              </a:rPr>
              <a:t>Ainur.Musina@kaznu.kz</a:t>
            </a:r>
            <a:endParaRPr lang="en-US" u="sng" dirty="0" smtClean="0"/>
          </a:p>
          <a:p>
            <a:r>
              <a:rPr lang="kk-KZ" u="sng" dirty="0" smtClean="0"/>
              <a:t>Тел.: </a:t>
            </a:r>
            <a:r>
              <a:rPr lang="ru-RU" dirty="0"/>
              <a:t>+7 (727) 377 33 36 (</a:t>
            </a:r>
            <a:r>
              <a:rPr lang="kk-KZ" dirty="0"/>
              <a:t>ішкі</a:t>
            </a:r>
            <a:r>
              <a:rPr lang="ru-RU" dirty="0"/>
              <a:t> 1601)</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ctrTitle"/>
          </p:nvPr>
        </p:nvSpPr>
        <p:spPr>
          <a:xfrm>
            <a:off x="428596" y="6552656"/>
            <a:ext cx="8715404" cy="305343"/>
          </a:xfrm>
        </p:spPr>
        <p:txBody>
          <a:bodyPr>
            <a:noAutofit/>
          </a:bodyPr>
          <a:lstStyle/>
          <a:p>
            <a:pPr algn="r"/>
            <a:r>
              <a:rPr lang="kk-KZ" sz="1000" dirty="0" smtClean="0">
                <a:latin typeface="Times New Roman" pitchFamily="18" charset="0"/>
                <a:cs typeface="Times New Roman" pitchFamily="18" charset="0"/>
              </a:rPr>
              <a:t>4</a:t>
            </a:r>
            <a:r>
              <a:rPr lang="ru-RU" sz="1000" dirty="0" smtClean="0">
                <a:latin typeface="Times New Roman" pitchFamily="18" charset="0"/>
                <a:cs typeface="Times New Roman" pitchFamily="18" charset="0"/>
              </a:rPr>
              <a:t>-</a:t>
            </a:r>
            <a:r>
              <a:rPr lang="kk-KZ" sz="1000" dirty="0" smtClean="0">
                <a:latin typeface="Times New Roman" pitchFamily="18" charset="0"/>
                <a:cs typeface="Times New Roman" pitchFamily="18" charset="0"/>
              </a:rPr>
              <a:t>дәріс. </a:t>
            </a:r>
            <a:r>
              <a:rPr lang="kk-KZ" sz="1000" dirty="0"/>
              <a:t>Сел тасқындарының алаптары мен ошақтарының таралу </a:t>
            </a:r>
            <a:r>
              <a:rPr lang="kk-KZ" sz="1000" dirty="0" smtClean="0"/>
              <a:t>ерекшеліктері</a:t>
            </a:r>
            <a:r>
              <a:rPr lang="en-US" sz="1000" dirty="0"/>
              <a:t/>
            </a:r>
            <a:br>
              <a:rPr lang="en-US" sz="1000" dirty="0"/>
            </a:br>
            <a:endParaRPr lang="ru-RU" sz="1000" dirty="0">
              <a:latin typeface="Times New Roman" pitchFamily="18" charset="0"/>
              <a:cs typeface="Times New Roman" pitchFamily="18" charset="0"/>
            </a:endParaRPr>
          </a:p>
        </p:txBody>
      </p:sp>
      <p:sp>
        <p:nvSpPr>
          <p:cNvPr id="4" name="Прямоугольник 3"/>
          <p:cNvSpPr/>
          <p:nvPr/>
        </p:nvSpPr>
        <p:spPr>
          <a:xfrm>
            <a:off x="268544" y="4149080"/>
            <a:ext cx="5052669" cy="2462213"/>
          </a:xfrm>
          <a:prstGeom prst="rect">
            <a:avLst/>
          </a:prstGeom>
        </p:spPr>
        <p:txBody>
          <a:bodyPr wrap="square">
            <a:spAutoFit/>
          </a:bodyPr>
          <a:lstStyle/>
          <a:p>
            <a:pPr algn="just"/>
            <a:r>
              <a:rPr lang="kk-KZ" sz="1400" b="1" dirty="0"/>
              <a:t>Сел жырмасы</a:t>
            </a:r>
            <a:r>
              <a:rPr lang="kk-KZ" sz="1400" dirty="0"/>
              <a:t> – беткейлік жыныстарда өңделген бедердің теріс </a:t>
            </a:r>
            <a:r>
              <a:rPr lang="kk-KZ" sz="1400" dirty="0" smtClean="0"/>
              <a:t>пішіні. </a:t>
            </a:r>
            <a:r>
              <a:rPr lang="kk-KZ" sz="1400" dirty="0"/>
              <a:t>Сел жырмалары мен сел жырғыларының үлестірілуі биіктік белдеулілік заңдылығына бағынады. Аласа таулы және орташа таулы белдеулердің құламалы беткейлерінде (15° аса) делювиалды-элювиалды шөгінділермен көмкерілген шымды және орманды беткейлерді жырып өткен сел жырмалары кеңінен таралған. Биік таулы белдеудегі сел жырмалары құламалы (40° дейін) жартасты беткейлерге немесе үгілу материалдарымен көмкерілген беткейаралық түзілімдерге тән. </a:t>
            </a:r>
            <a:endParaRPr lang="ru-RU" sz="1400" dirty="0"/>
          </a:p>
        </p:txBody>
      </p:sp>
      <p:sp>
        <p:nvSpPr>
          <p:cNvPr id="9" name="Rectangle 5"/>
          <p:cNvSpPr>
            <a:spLocks noChangeArrowheads="1"/>
          </p:cNvSpPr>
          <p:nvPr/>
        </p:nvSpPr>
        <p:spPr bwMode="auto">
          <a:xfrm>
            <a:off x="5796136" y="468330"/>
            <a:ext cx="3240360" cy="57554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just"/>
            <a:r>
              <a:rPr lang="kk-KZ" sz="1600" dirty="0">
                <a:latin typeface="Times New Roman" panose="02020603050405020304" pitchFamily="18" charset="0"/>
                <a:ea typeface="Times New Roman" panose="02020603050405020304" pitchFamily="18" charset="0"/>
              </a:rPr>
              <a:t>Сел </a:t>
            </a:r>
            <a:r>
              <a:rPr lang="kk-KZ" sz="1600" dirty="0" smtClean="0">
                <a:latin typeface="Times New Roman" panose="02020603050405020304" pitchFamily="18" charset="0"/>
                <a:ea typeface="Times New Roman" panose="02020603050405020304" pitchFamily="18" charset="0"/>
              </a:rPr>
              <a:t>жырмаларының </a:t>
            </a:r>
            <a:r>
              <a:rPr lang="kk-KZ" altLang="ru-RU" sz="1600" dirty="0" smtClean="0">
                <a:latin typeface="Times New Roman" panose="02020603050405020304" pitchFamily="18" charset="0"/>
                <a:ea typeface="Times New Roman" panose="02020603050405020304" pitchFamily="18" charset="0"/>
              </a:rPr>
              <a:t>тереңдігі </a:t>
            </a:r>
            <a:r>
              <a:rPr lang="kk-KZ" altLang="ru-RU" sz="1600" dirty="0">
                <a:latin typeface="Times New Roman" panose="02020603050405020304" pitchFamily="18" charset="0"/>
                <a:ea typeface="Times New Roman" panose="02020603050405020304" pitchFamily="18" charset="0"/>
              </a:rPr>
              <a:t>10 м жуық, ал еңістігі 15-35° аралығын қамтиды</a:t>
            </a:r>
            <a:r>
              <a:rPr lang="kk-KZ" altLang="ru-RU" sz="1600" dirty="0" smtClean="0">
                <a:latin typeface="Times New Roman" panose="02020603050405020304" pitchFamily="18" charset="0"/>
                <a:ea typeface="Times New Roman" panose="02020603050405020304" pitchFamily="18" charset="0"/>
              </a:rPr>
              <a:t>. </a:t>
            </a:r>
            <a:r>
              <a:rPr lang="kk-KZ" sz="1600" dirty="0" smtClean="0">
                <a:latin typeface="Times New Roman" panose="02020603050405020304" pitchFamily="18" charset="0"/>
                <a:ea typeface="Times New Roman" panose="02020603050405020304" pitchFamily="18" charset="0"/>
              </a:rPr>
              <a:t>Сел </a:t>
            </a:r>
            <a:r>
              <a:rPr lang="kk-KZ" sz="1600" dirty="0">
                <a:latin typeface="Times New Roman" panose="02020603050405020304" pitchFamily="18" charset="0"/>
                <a:ea typeface="Times New Roman" panose="02020603050405020304" pitchFamily="18" charset="0"/>
              </a:rPr>
              <a:t>жырмаларының ұзындығы онша үлкен мәндерге ие болмайды, әдетте сел жырмасының жоғары бөлігінен оның сағасына дейінгі қашықтық 500-600 м аспайды, ал олардың алаптары бірінші, кейде екінші реттік салалардың алаптарымен сәйкес келеді. </a:t>
            </a:r>
            <a:r>
              <a:rPr lang="kk-KZ" sz="1600" dirty="0" smtClean="0">
                <a:latin typeface="Times New Roman" panose="02020603050405020304" pitchFamily="18" charset="0"/>
                <a:ea typeface="Times New Roman" panose="02020603050405020304" pitchFamily="18" charset="0"/>
              </a:rPr>
              <a:t>Сел </a:t>
            </a:r>
            <a:r>
              <a:rPr lang="kk-KZ" sz="1600" dirty="0">
                <a:latin typeface="Times New Roman" panose="02020603050405020304" pitchFamily="18" charset="0"/>
                <a:ea typeface="Times New Roman" panose="02020603050405020304" pitchFamily="18" charset="0"/>
              </a:rPr>
              <a:t>жырмаларының ауданы 0,01-3,00 км2 аралығында өзгереді. Селқалыптастырушы грунттардың қалыңдығы 10 м жетеді. Мұндай типтегі сел ошақтарынан бір сел жүріп өткен кезде шығарылатын сел массасының көлемі 10 мың м3 аспайды, дегенмен олардың бірден бірнеше сел жырмаларында қалыптасуы апатты сел көріністерінің туындауына алып келеді. </a:t>
            </a:r>
            <a:endParaRPr lang="ru-RU" sz="1600" dirty="0">
              <a:latin typeface="Times New Roman" panose="02020603050405020304" pitchFamily="18" charset="0"/>
              <a:ea typeface="Times New Roman" panose="02020603050405020304" pitchFamily="18" charset="0"/>
            </a:endParaRPr>
          </a:p>
        </p:txBody>
      </p:sp>
      <p:pic>
        <p:nvPicPr>
          <p:cNvPr id="7" name="Рисунок 6" descr="C:\Users\Айнур\Desktop\2010-2012\АЙНУРА 2010-2011\2010\От ТЛК\Для Атласа ЧС\Киренская ТЛ\Атлас и паспорт 201108\Папка-1 (15.11.08)\З-Алатау-1\Сель-2006\P1000200.JPG"/>
          <p:cNvPicPr/>
          <p:nvPr/>
        </p:nvPicPr>
        <p:blipFill>
          <a:blip r:embed="rId2" cstate="print">
            <a:lum bright="-22000" contrast="32000"/>
          </a:blip>
          <a:srcRect/>
          <a:stretch>
            <a:fillRect/>
          </a:stretch>
        </p:blipFill>
        <p:spPr bwMode="auto">
          <a:xfrm>
            <a:off x="251520" y="406123"/>
            <a:ext cx="5069693" cy="3621289"/>
          </a:xfrm>
          <a:prstGeom prst="rect">
            <a:avLst/>
          </a:prstGeom>
          <a:noFill/>
          <a:ln w="9525">
            <a:noFill/>
            <a:miter lim="800000"/>
            <a:headEnd/>
            <a:tailEnd/>
          </a:ln>
        </p:spPr>
      </p:pic>
    </p:spTree>
    <p:extLst>
      <p:ext uri="{BB962C8B-B14F-4D97-AF65-F5344CB8AC3E}">
        <p14:creationId xmlns:p14="http://schemas.microsoft.com/office/powerpoint/2010/main" val="34770650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ctrTitle"/>
          </p:nvPr>
        </p:nvSpPr>
        <p:spPr>
          <a:xfrm>
            <a:off x="428596" y="6552656"/>
            <a:ext cx="8715404" cy="305343"/>
          </a:xfrm>
        </p:spPr>
        <p:txBody>
          <a:bodyPr>
            <a:noAutofit/>
          </a:bodyPr>
          <a:lstStyle/>
          <a:p>
            <a:pPr algn="r"/>
            <a:r>
              <a:rPr lang="kk-KZ" sz="1000" dirty="0" smtClean="0">
                <a:latin typeface="Times New Roman" pitchFamily="18" charset="0"/>
                <a:cs typeface="Times New Roman" pitchFamily="18" charset="0"/>
              </a:rPr>
              <a:t>4</a:t>
            </a:r>
            <a:r>
              <a:rPr lang="ru-RU" sz="1000" dirty="0" smtClean="0">
                <a:latin typeface="Times New Roman" pitchFamily="18" charset="0"/>
                <a:cs typeface="Times New Roman" pitchFamily="18" charset="0"/>
              </a:rPr>
              <a:t>-</a:t>
            </a:r>
            <a:r>
              <a:rPr lang="kk-KZ" sz="1000" dirty="0" smtClean="0">
                <a:latin typeface="Times New Roman" pitchFamily="18" charset="0"/>
                <a:cs typeface="Times New Roman" pitchFamily="18" charset="0"/>
              </a:rPr>
              <a:t>дәріс. </a:t>
            </a:r>
            <a:r>
              <a:rPr lang="kk-KZ" sz="1000" dirty="0"/>
              <a:t>Сел тасқындарының алаптары мен ошақтарының таралу </a:t>
            </a:r>
            <a:r>
              <a:rPr lang="kk-KZ" sz="1000" dirty="0" smtClean="0"/>
              <a:t>ерекшеліктері</a:t>
            </a:r>
            <a:r>
              <a:rPr lang="en-US" sz="1000" dirty="0"/>
              <a:t/>
            </a:r>
            <a:br>
              <a:rPr lang="en-US" sz="1000" dirty="0"/>
            </a:br>
            <a:endParaRPr lang="ru-RU" sz="1000" dirty="0">
              <a:latin typeface="Times New Roman" pitchFamily="18" charset="0"/>
              <a:cs typeface="Times New Roman" pitchFamily="18" charset="0"/>
            </a:endParaRPr>
          </a:p>
        </p:txBody>
      </p:sp>
      <p:sp>
        <p:nvSpPr>
          <p:cNvPr id="9" name="Rectangle 5"/>
          <p:cNvSpPr>
            <a:spLocks noChangeArrowheads="1"/>
          </p:cNvSpPr>
          <p:nvPr/>
        </p:nvSpPr>
        <p:spPr bwMode="auto">
          <a:xfrm>
            <a:off x="5513053" y="908720"/>
            <a:ext cx="3240360" cy="5016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just"/>
            <a:r>
              <a:rPr lang="kk-KZ" sz="1600" dirty="0"/>
              <a:t>Сел алаптары мен шашыранды сел ошақтарының көлемі бір-біріне тең. Бұл сел ошақтарының ауданы 0,7 км</a:t>
            </a:r>
            <a:r>
              <a:rPr lang="kk-KZ" sz="1600" baseline="30000" dirty="0"/>
              <a:t>2</a:t>
            </a:r>
            <a:r>
              <a:rPr lang="kk-KZ" sz="1600" dirty="0"/>
              <a:t> және кейде одан жоғары болады, ал сел алаптарының ауданы – 2 км</a:t>
            </a:r>
            <a:r>
              <a:rPr lang="kk-KZ" sz="1600" baseline="30000" dirty="0"/>
              <a:t>2</a:t>
            </a:r>
            <a:r>
              <a:rPr lang="kk-KZ" sz="1600" dirty="0"/>
              <a:t>. </a:t>
            </a:r>
            <a:endParaRPr lang="ru-RU" sz="1600" dirty="0"/>
          </a:p>
          <a:p>
            <a:pPr algn="just"/>
            <a:r>
              <a:rPr lang="kk-KZ" sz="1600" dirty="0"/>
              <a:t>Шашыранды сел ошақтары үшін үгілу қабығының орташа белсенді өсу жылдамдығы 0,025 м/жылына аспайды. Сел қалыптастырушы грунттардың қалыңдығы артқан сайын, үгілу қабығының өсу белсенділігі күрт бәсеңдейді. Мұндай ошақтарда лайлы сел тасқындары жиі (кейде жылына бірнеше рет) қалыптасады, ал олардың сел массалары 7 мың м</a:t>
            </a:r>
            <a:r>
              <a:rPr lang="kk-KZ" sz="1600" baseline="30000" dirty="0"/>
              <a:t>3</a:t>
            </a:r>
            <a:r>
              <a:rPr lang="kk-KZ" sz="1600" dirty="0"/>
              <a:t> аса қоймайды. </a:t>
            </a:r>
            <a:endParaRPr lang="ru-RU" sz="1600" dirty="0"/>
          </a:p>
        </p:txBody>
      </p:sp>
      <p:pic>
        <p:nvPicPr>
          <p:cNvPr id="8" name="Рисунок 7"/>
          <p:cNvPicPr/>
          <p:nvPr/>
        </p:nvPicPr>
        <p:blipFill rotWithShape="1">
          <a:blip r:embed="rId2">
            <a:lum bright="-20000" contrast="30000"/>
          </a:blip>
          <a:srcRect b="14263"/>
          <a:stretch/>
        </p:blipFill>
        <p:spPr bwMode="auto">
          <a:xfrm>
            <a:off x="861157" y="170592"/>
            <a:ext cx="4010427" cy="4727350"/>
          </a:xfrm>
          <a:prstGeom prst="rect">
            <a:avLst/>
          </a:prstGeom>
          <a:noFill/>
          <a:ln w="9525">
            <a:noFill/>
            <a:miter lim="800000"/>
            <a:headEnd/>
            <a:tailEnd/>
          </a:ln>
        </p:spPr>
      </p:pic>
      <p:sp>
        <p:nvSpPr>
          <p:cNvPr id="2" name="Прямоугольник 1"/>
          <p:cNvSpPr/>
          <p:nvPr/>
        </p:nvSpPr>
        <p:spPr>
          <a:xfrm>
            <a:off x="580371" y="4904926"/>
            <a:ext cx="4572000" cy="1815882"/>
          </a:xfrm>
          <a:prstGeom prst="rect">
            <a:avLst/>
          </a:prstGeom>
        </p:spPr>
        <p:txBody>
          <a:bodyPr>
            <a:spAutoFit/>
          </a:bodyPr>
          <a:lstStyle/>
          <a:p>
            <a:pPr algn="just"/>
            <a:r>
              <a:rPr lang="kk-KZ" sz="1400" dirty="0">
                <a:latin typeface="Times New Roman" panose="02020603050405020304" pitchFamily="18" charset="0"/>
                <a:ea typeface="Times New Roman" panose="02020603050405020304" pitchFamily="18" charset="0"/>
              </a:rPr>
              <a:t>Шашыранды сел ошақтары белсенді тектоникалық жарықтарға тән, ал олардың пайда болуы ірі жер сілкіністерімен байланысты. Мұндай типтегі сел ошақтарының беті тік, эрозиялық қарықтары бар жеңіл бұзылатын жартасты жыныстарынан тұрады. Ал эрозиялық қарықтар белсенді үгілу нәтижесінде селаралық кезеңде тау жыныстарының бұзылу өнімдерімен тегістеліп отырады. </a:t>
            </a:r>
            <a:endParaRPr lang="ru-RU" sz="1400" dirty="0"/>
          </a:p>
        </p:txBody>
      </p:sp>
    </p:spTree>
    <p:extLst>
      <p:ext uri="{BB962C8B-B14F-4D97-AF65-F5344CB8AC3E}">
        <p14:creationId xmlns:p14="http://schemas.microsoft.com/office/powerpoint/2010/main" val="19972838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ctrTitle"/>
          </p:nvPr>
        </p:nvSpPr>
        <p:spPr>
          <a:xfrm>
            <a:off x="428596" y="6552656"/>
            <a:ext cx="8715404" cy="305343"/>
          </a:xfrm>
        </p:spPr>
        <p:txBody>
          <a:bodyPr>
            <a:noAutofit/>
          </a:bodyPr>
          <a:lstStyle/>
          <a:p>
            <a:pPr algn="r"/>
            <a:r>
              <a:rPr lang="kk-KZ" sz="1000" dirty="0" smtClean="0">
                <a:latin typeface="Times New Roman" pitchFamily="18" charset="0"/>
                <a:cs typeface="Times New Roman" pitchFamily="18" charset="0"/>
              </a:rPr>
              <a:t>4</a:t>
            </a:r>
            <a:r>
              <a:rPr lang="ru-RU" sz="1000" dirty="0" smtClean="0">
                <a:latin typeface="Times New Roman" pitchFamily="18" charset="0"/>
                <a:cs typeface="Times New Roman" pitchFamily="18" charset="0"/>
              </a:rPr>
              <a:t>-</a:t>
            </a:r>
            <a:r>
              <a:rPr lang="kk-KZ" sz="1000" dirty="0" smtClean="0">
                <a:latin typeface="Times New Roman" pitchFamily="18" charset="0"/>
                <a:cs typeface="Times New Roman" pitchFamily="18" charset="0"/>
              </a:rPr>
              <a:t>дәріс. </a:t>
            </a:r>
            <a:r>
              <a:rPr lang="kk-KZ" sz="1000" dirty="0"/>
              <a:t>Сел тасқындарының алаптары мен ошақтарының таралу </a:t>
            </a:r>
            <a:r>
              <a:rPr lang="kk-KZ" sz="1000" dirty="0" smtClean="0"/>
              <a:t>ерекшеліктері</a:t>
            </a:r>
            <a:r>
              <a:rPr lang="en-US" sz="1000" dirty="0"/>
              <a:t/>
            </a:r>
            <a:br>
              <a:rPr lang="en-US" sz="1000" dirty="0"/>
            </a:br>
            <a:endParaRPr lang="ru-RU" sz="1000" dirty="0">
              <a:latin typeface="Times New Roman" pitchFamily="18" charset="0"/>
              <a:cs typeface="Times New Roman" pitchFamily="18" charset="0"/>
            </a:endParaRPr>
          </a:p>
        </p:txBody>
      </p:sp>
      <p:sp>
        <p:nvSpPr>
          <p:cNvPr id="2" name="Прямоугольник 1"/>
          <p:cNvSpPr/>
          <p:nvPr/>
        </p:nvSpPr>
        <p:spPr>
          <a:xfrm>
            <a:off x="177285" y="3777895"/>
            <a:ext cx="3941891" cy="2585323"/>
          </a:xfrm>
          <a:prstGeom prst="rect">
            <a:avLst/>
          </a:prstGeom>
        </p:spPr>
        <p:txBody>
          <a:bodyPr wrap="square">
            <a:spAutoFit/>
          </a:bodyPr>
          <a:lstStyle/>
          <a:p>
            <a:pPr algn="just"/>
            <a:r>
              <a:rPr lang="kk-KZ" dirty="0" smtClean="0"/>
              <a:t>Егер</a:t>
            </a:r>
            <a:r>
              <a:rPr lang="kk-KZ" dirty="0"/>
              <a:t>, 60 жж. ортасына қарай Іле Алатауының солтүстік беткейінде көлемі 10 мың км</a:t>
            </a:r>
            <a:r>
              <a:rPr lang="kk-KZ" baseline="30000" dirty="0"/>
              <a:t>2</a:t>
            </a:r>
            <a:r>
              <a:rPr lang="kk-KZ" dirty="0"/>
              <a:t> асатын мұздық маңы көлдер жалпы саны 10 жуық болса, 1980 ж. олардың саны 41, </a:t>
            </a:r>
            <a:r>
              <a:rPr lang="kk-KZ" dirty="0" smtClean="0"/>
              <a:t>1990 </a:t>
            </a:r>
            <a:r>
              <a:rPr lang="kk-KZ" dirty="0"/>
              <a:t>ж. </a:t>
            </a:r>
            <a:r>
              <a:rPr lang="kk-KZ" dirty="0" smtClean="0"/>
              <a:t>60, қазіргі уақытта 200 шамасында. </a:t>
            </a:r>
          </a:p>
          <a:p>
            <a:pPr algn="just"/>
            <a:r>
              <a:rPr lang="kk-KZ" dirty="0" smtClean="0"/>
              <a:t>Республика бойынша 56 көл аса қауіптілер санатына жатады. </a:t>
            </a:r>
            <a:endParaRPr lang="ru-RU" dirty="0"/>
          </a:p>
        </p:txBody>
      </p:sp>
      <p:pic>
        <p:nvPicPr>
          <p:cNvPr id="8194" name="Picture 2" descr="https://lh3.googleusercontent.com/WnbSFOKjTdYUWgo8zCyREUYVv9kBdfu1iS6dhw0IRTgtg_IB17w0LFcjsEQS_P5c8N_ozUIP_5PM9L_Fl8EAslwoijjKyNWYTj2ixMcLms50wYzSdb2VJ3qagw_lpgOGncfACK83G8CF_RQ1vGhPcfUfK6hgLgls7zUEbkM79GLqfHjnRRuHhDU0RJErvL_KXAjA_0Kg8Mx7sK7NF6KS4qPn6oRJW0Xax08qMs4aDLl_6JrP4uEjyfBX-ZkJNlOaBsQKr98D56zspPCHndgOL_a-UWxE3RiIxrYvBcq16N13fXaOzc-ztKZbuBZcRKlhSFpg2T-Zxj8ZoXnDSlZfPZyNsFhYU93pHdtjHU7bhe5yzEjlegy-HfbNSDh_dsOSghnUjYYI7BvFe1dqY8q0yl1yvXVZGEBtseptINI8vSohfRy1hN3O68RSQeYDP2Gan0t1TImCOUvGFqhIenbRr2iiLNRf6AszH-SY7a6vxzWyEoO3QpmhnjdNL-UmTDrxSCFvW3FSgLqkZxL9ukuCEPcNpEWuNAKP1N3DYZfTr0wRTzhY9D8aLAixRHZrgbo4_lzoJ9nOz5vzKdmvMZvoY3yyJG7L4HcM-4pZBGIMdsfTZr7YRcCLKWZQ86RbLu9D5em8J2uc8oUf887SzNGE1k_Y5X9ZiSkwcsj7hMxCXapBlpR_erUJrOXad6l40CQ=w876-h657-no?authuser=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704522" cy="3528392"/>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https://lh3.googleusercontent.com/ZWePGL19cjcfYC4v9fWe_EnUxoObSM30kxd62k0H7yZj9ORIVgIJhprY--xiG0q97fyUKCLqM6CVeTANg8jL-lETTD0CFafPM_wECfJGEkLbraIjVsk3nTlu53C3l4KJiyiW2BYJyHXTSHu2enXeVFrFLa50-nPzeawOVeGxmerSf6mTYP6ilKEitap7wnMbBqwo7jdd_aJeQKbz3UxJ97mlkzazVqr8pKmtqglUGr0ONs4dBFgAQDyISDDW-8BDp8533X35pAO1qVVn_MyaD2Jc9uv8odZmSY7siz95pDn29bR5LEvdmPhZbLcPs-2d-Cl4_jSr2QKqdkeMEe91RymDCz2RF6XzgM1qqs3rFwrDtBU3bRaSuCRKCSm_KgnZp5FqEZyBzLK4-WiYdcC1yLgQGe5hiiAtMcidEO2U4MXmkBxQDxbiyUgig9LZsuKqc1a3bUU0gXsmbTpvQMS_-DYZCGrP4Yke4sxU6kQVCkz4DZBM-LtfgDSA3hKr7yYfpS4r9ob512D8ukSppE-ecPR42tlRf_AWZ2kiWr6eg057QfMqeYZ5YkasdurWQaevKE16HVCVtE5yY31dYsNI7AxLjWfdIGDDvTkfrf43YgW95nrFW2HwbmaJHCbu0PEKduEU_chGIiQxU6PvQpx4VNOlbt9q1KtBHOr4ZZpAvBC3pzxk2VweqVpO60U1CKo=w876-h657-no?authuser=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35436" y="1193787"/>
            <a:ext cx="4808564" cy="3606424"/>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4453718" y="4989649"/>
            <a:ext cx="4572000" cy="1200329"/>
          </a:xfrm>
          <a:prstGeom prst="rect">
            <a:avLst/>
          </a:prstGeom>
        </p:spPr>
        <p:txBody>
          <a:bodyPr>
            <a:spAutoFit/>
          </a:bodyPr>
          <a:lstStyle/>
          <a:p>
            <a:pPr algn="just"/>
            <a:r>
              <a:rPr lang="kk-KZ" dirty="0">
                <a:latin typeface="Times New Roman" panose="02020603050405020304" pitchFamily="18" charset="0"/>
                <a:ea typeface="Times New Roman" panose="02020603050405020304" pitchFamily="18" charset="0"/>
              </a:rPr>
              <a:t>Мореналық көлдерді шығу тегі бойынша ойпаңды, термокарстты, карлы және бөгелмелі болып бөлінеді. Ал, олардың жырылу қаупі әртүрлі </a:t>
            </a:r>
            <a:r>
              <a:rPr lang="kk-KZ" dirty="0" smtClean="0">
                <a:latin typeface="Times New Roman" panose="02020603050405020304" pitchFamily="18" charset="0"/>
                <a:ea typeface="Times New Roman" panose="02020603050405020304" pitchFamily="18" charset="0"/>
              </a:rPr>
              <a:t>болады. </a:t>
            </a:r>
            <a:endParaRPr lang="ru-RU" dirty="0"/>
          </a:p>
        </p:txBody>
      </p:sp>
    </p:spTree>
    <p:extLst>
      <p:ext uri="{BB962C8B-B14F-4D97-AF65-F5344CB8AC3E}">
        <p14:creationId xmlns:p14="http://schemas.microsoft.com/office/powerpoint/2010/main" val="139969677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ctrTitle"/>
          </p:nvPr>
        </p:nvSpPr>
        <p:spPr>
          <a:xfrm>
            <a:off x="428596" y="6552656"/>
            <a:ext cx="8715404" cy="305343"/>
          </a:xfrm>
        </p:spPr>
        <p:txBody>
          <a:bodyPr>
            <a:noAutofit/>
          </a:bodyPr>
          <a:lstStyle/>
          <a:p>
            <a:pPr algn="r"/>
            <a:r>
              <a:rPr lang="kk-KZ" sz="1000" dirty="0" smtClean="0">
                <a:latin typeface="Times New Roman" pitchFamily="18" charset="0"/>
                <a:cs typeface="Times New Roman" pitchFamily="18" charset="0"/>
              </a:rPr>
              <a:t>4</a:t>
            </a:r>
            <a:r>
              <a:rPr lang="ru-RU" sz="1000" dirty="0" smtClean="0">
                <a:latin typeface="Times New Roman" pitchFamily="18" charset="0"/>
                <a:cs typeface="Times New Roman" pitchFamily="18" charset="0"/>
              </a:rPr>
              <a:t>-</a:t>
            </a:r>
            <a:r>
              <a:rPr lang="kk-KZ" sz="1000" dirty="0" smtClean="0">
                <a:latin typeface="Times New Roman" pitchFamily="18" charset="0"/>
                <a:cs typeface="Times New Roman" pitchFamily="18" charset="0"/>
              </a:rPr>
              <a:t>дәріс. </a:t>
            </a:r>
            <a:r>
              <a:rPr lang="kk-KZ" sz="1000" dirty="0"/>
              <a:t>Сел тасқындарының алаптары мен ошақтарының таралу </a:t>
            </a:r>
            <a:r>
              <a:rPr lang="kk-KZ" sz="1000" dirty="0" smtClean="0"/>
              <a:t>ерекшеліктері</a:t>
            </a:r>
            <a:r>
              <a:rPr lang="en-US" sz="1000" dirty="0"/>
              <a:t/>
            </a:r>
            <a:br>
              <a:rPr lang="en-US" sz="1000" dirty="0"/>
            </a:br>
            <a:endParaRPr lang="ru-RU" sz="1000" dirty="0">
              <a:latin typeface="Times New Roman" pitchFamily="18" charset="0"/>
              <a:cs typeface="Times New Roman" pitchFamily="18" charset="0"/>
            </a:endParaRPr>
          </a:p>
        </p:txBody>
      </p:sp>
      <p:sp>
        <p:nvSpPr>
          <p:cNvPr id="2" name="Прямоугольник 1"/>
          <p:cNvSpPr/>
          <p:nvPr/>
        </p:nvSpPr>
        <p:spPr>
          <a:xfrm>
            <a:off x="428596" y="908720"/>
            <a:ext cx="3456384" cy="523220"/>
          </a:xfrm>
          <a:prstGeom prst="rect">
            <a:avLst/>
          </a:prstGeom>
        </p:spPr>
        <p:txBody>
          <a:bodyPr wrap="square">
            <a:spAutoFit/>
          </a:bodyPr>
          <a:lstStyle/>
          <a:p>
            <a:pPr algn="just"/>
            <a:r>
              <a:rPr lang="kk-KZ" sz="1400" dirty="0" smtClean="0">
                <a:latin typeface="Times New Roman" panose="02020603050405020304" pitchFamily="18" charset="0"/>
                <a:ea typeface="Times New Roman" panose="02020603050405020304" pitchFamily="18" charset="0"/>
              </a:rPr>
              <a:t>Сел ошақтарының әрекет етуіне байланысты жіктелуі</a:t>
            </a:r>
            <a:endParaRPr lang="ru-RU" sz="1400" dirty="0"/>
          </a:p>
        </p:txBody>
      </p:sp>
      <p:graphicFrame>
        <p:nvGraphicFramePr>
          <p:cNvPr id="7" name="Схема 6"/>
          <p:cNvGraphicFramePr/>
          <p:nvPr>
            <p:extLst>
              <p:ext uri="{D42A27DB-BD31-4B8C-83A1-F6EECF244321}">
                <p14:modId xmlns:p14="http://schemas.microsoft.com/office/powerpoint/2010/main" val="1602212713"/>
              </p:ext>
            </p:extLst>
          </p:nvPr>
        </p:nvGraphicFramePr>
        <p:xfrm>
          <a:off x="438350" y="1988840"/>
          <a:ext cx="8280920" cy="28803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450057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ctrTitle"/>
          </p:nvPr>
        </p:nvSpPr>
        <p:spPr>
          <a:xfrm>
            <a:off x="428596" y="6552656"/>
            <a:ext cx="8715404" cy="305343"/>
          </a:xfrm>
        </p:spPr>
        <p:txBody>
          <a:bodyPr>
            <a:noAutofit/>
          </a:bodyPr>
          <a:lstStyle/>
          <a:p>
            <a:pPr algn="r"/>
            <a:r>
              <a:rPr lang="kk-KZ" sz="1000" dirty="0" smtClean="0">
                <a:latin typeface="Times New Roman" pitchFamily="18" charset="0"/>
                <a:cs typeface="Times New Roman" pitchFamily="18" charset="0"/>
              </a:rPr>
              <a:t>4</a:t>
            </a:r>
            <a:r>
              <a:rPr lang="ru-RU" sz="1000" dirty="0" smtClean="0">
                <a:latin typeface="Times New Roman" pitchFamily="18" charset="0"/>
                <a:cs typeface="Times New Roman" pitchFamily="18" charset="0"/>
              </a:rPr>
              <a:t>-</a:t>
            </a:r>
            <a:r>
              <a:rPr lang="kk-KZ" sz="1000" dirty="0" smtClean="0">
                <a:latin typeface="Times New Roman" pitchFamily="18" charset="0"/>
                <a:cs typeface="Times New Roman" pitchFamily="18" charset="0"/>
              </a:rPr>
              <a:t>дәріс. </a:t>
            </a:r>
            <a:r>
              <a:rPr lang="kk-KZ" sz="1000" dirty="0"/>
              <a:t>Сел тасқындарының алаптары мен ошақтарының таралу </a:t>
            </a:r>
            <a:r>
              <a:rPr lang="kk-KZ" sz="1000" dirty="0" smtClean="0"/>
              <a:t>ерекшеліктері</a:t>
            </a:r>
            <a:r>
              <a:rPr lang="en-US" sz="1000" dirty="0"/>
              <a:t/>
            </a:r>
            <a:br>
              <a:rPr lang="en-US" sz="1000" dirty="0"/>
            </a:br>
            <a:endParaRPr lang="ru-RU" sz="1000" dirty="0">
              <a:latin typeface="Times New Roman" pitchFamily="18" charset="0"/>
              <a:cs typeface="Times New Roman" pitchFamily="18" charset="0"/>
            </a:endParaRPr>
          </a:p>
        </p:txBody>
      </p:sp>
      <p:sp>
        <p:nvSpPr>
          <p:cNvPr id="17409" name="Rectangle 1"/>
          <p:cNvSpPr>
            <a:spLocks noChangeArrowheads="1"/>
          </p:cNvSpPr>
          <p:nvPr/>
        </p:nvSpPr>
        <p:spPr bwMode="auto">
          <a:xfrm>
            <a:off x="736102" y="1833210"/>
            <a:ext cx="8100392" cy="30469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indent="-457200" algn="just">
              <a:buFont typeface="Wingdings" panose="05000000000000000000" pitchFamily="2" charset="2"/>
              <a:buChar char="Ø"/>
            </a:pPr>
            <a:r>
              <a:rPr lang="kk-KZ" sz="3200" dirty="0"/>
              <a:t>Сел тасқындарының жер шарында </a:t>
            </a:r>
            <a:r>
              <a:rPr lang="kk-KZ" sz="3200" dirty="0" smtClean="0"/>
              <a:t>таралуы;</a:t>
            </a:r>
            <a:endParaRPr lang="ru-RU" sz="3200" dirty="0"/>
          </a:p>
          <a:p>
            <a:pPr lvl="0" indent="-457200" algn="just">
              <a:buFont typeface="Wingdings" panose="05000000000000000000" pitchFamily="2" charset="2"/>
              <a:buChar char="Ø"/>
            </a:pPr>
            <a:r>
              <a:rPr lang="kk-KZ" sz="3200" dirty="0"/>
              <a:t>Қазақстандағы сел тасқындарының таралу </a:t>
            </a:r>
            <a:r>
              <a:rPr lang="kk-KZ" sz="3200" dirty="0" smtClean="0"/>
              <a:t>аймақтары;</a:t>
            </a:r>
            <a:endParaRPr lang="ru-RU" sz="3200" dirty="0"/>
          </a:p>
          <a:p>
            <a:pPr lvl="0" indent="-457200" algn="just">
              <a:buFont typeface="Wingdings" panose="05000000000000000000" pitchFamily="2" charset="2"/>
              <a:buChar char="Ø"/>
            </a:pPr>
            <a:r>
              <a:rPr lang="kk-KZ" sz="3200" dirty="0" smtClean="0"/>
              <a:t>Сел </a:t>
            </a:r>
            <a:r>
              <a:rPr lang="kk-KZ" sz="3200" dirty="0"/>
              <a:t>алаптары және олардың </a:t>
            </a:r>
            <a:r>
              <a:rPr lang="kk-KZ" sz="3200" dirty="0" smtClean="0"/>
              <a:t>жіктелуі</a:t>
            </a:r>
            <a:endParaRPr lang="ru-RU" sz="3200" dirty="0"/>
          </a:p>
          <a:p>
            <a:pPr lvl="0" indent="450850" algn="ctr" fontAlgn="base">
              <a:spcBef>
                <a:spcPct val="0"/>
              </a:spcBef>
              <a:spcAft>
                <a:spcPct val="0"/>
              </a:spcAft>
            </a:pPr>
            <a:endParaRPr lang="kk-KZ" sz="3200" dirty="0" smtClean="0"/>
          </a:p>
        </p:txBody>
      </p:sp>
    </p:spTree>
    <p:extLst>
      <p:ext uri="{BB962C8B-B14F-4D97-AF65-F5344CB8AC3E}">
        <p14:creationId xmlns:p14="http://schemas.microsoft.com/office/powerpoint/2010/main" val="134485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ctrTitle"/>
          </p:nvPr>
        </p:nvSpPr>
        <p:spPr>
          <a:xfrm>
            <a:off x="428596" y="6552656"/>
            <a:ext cx="8715404" cy="305343"/>
          </a:xfrm>
        </p:spPr>
        <p:txBody>
          <a:bodyPr>
            <a:noAutofit/>
          </a:bodyPr>
          <a:lstStyle/>
          <a:p>
            <a:pPr algn="r"/>
            <a:r>
              <a:rPr lang="kk-KZ" sz="1000" dirty="0" smtClean="0">
                <a:latin typeface="Times New Roman" pitchFamily="18" charset="0"/>
                <a:cs typeface="Times New Roman" pitchFamily="18" charset="0"/>
              </a:rPr>
              <a:t>4</a:t>
            </a:r>
            <a:r>
              <a:rPr lang="ru-RU" sz="1000" dirty="0" smtClean="0">
                <a:latin typeface="Times New Roman" pitchFamily="18" charset="0"/>
                <a:cs typeface="Times New Roman" pitchFamily="18" charset="0"/>
              </a:rPr>
              <a:t>-</a:t>
            </a:r>
            <a:r>
              <a:rPr lang="kk-KZ" sz="1000" dirty="0" smtClean="0">
                <a:latin typeface="Times New Roman" pitchFamily="18" charset="0"/>
                <a:cs typeface="Times New Roman" pitchFamily="18" charset="0"/>
              </a:rPr>
              <a:t>дәріс. </a:t>
            </a:r>
            <a:r>
              <a:rPr lang="kk-KZ" sz="1000" dirty="0"/>
              <a:t>Сел тасқындарының алаптары мен ошақтарының таралу </a:t>
            </a:r>
            <a:r>
              <a:rPr lang="kk-KZ" sz="1000" dirty="0" smtClean="0"/>
              <a:t>ерекшеліктері</a:t>
            </a:r>
            <a:r>
              <a:rPr lang="en-US" sz="1000" dirty="0"/>
              <a:t/>
            </a:r>
            <a:br>
              <a:rPr lang="en-US" sz="1000" dirty="0"/>
            </a:br>
            <a:endParaRPr lang="ru-RU" sz="1000" dirty="0">
              <a:latin typeface="Times New Roman" pitchFamily="18" charset="0"/>
              <a:cs typeface="Times New Roman" pitchFamily="18" charset="0"/>
            </a:endParaRPr>
          </a:p>
        </p:txBody>
      </p:sp>
      <p:sp>
        <p:nvSpPr>
          <p:cNvPr id="17409" name="Rectangle 1"/>
          <p:cNvSpPr>
            <a:spLocks noChangeArrowheads="1"/>
          </p:cNvSpPr>
          <p:nvPr/>
        </p:nvSpPr>
        <p:spPr bwMode="auto">
          <a:xfrm>
            <a:off x="401267" y="410450"/>
            <a:ext cx="8100392"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indent="450850" algn="just" fontAlgn="base">
              <a:spcBef>
                <a:spcPct val="0"/>
              </a:spcBef>
              <a:spcAft>
                <a:spcPct val="0"/>
              </a:spcAft>
            </a:pPr>
            <a:r>
              <a:rPr lang="kk-KZ" sz="2000" dirty="0"/>
              <a:t>Сел құбылысы жер шарының барлық таулы аудандарына тән және Антарктидадан басқа барлық материктерде көрініс береді. </a:t>
            </a:r>
            <a:endParaRPr lang="kk-KZ" sz="2000" dirty="0" smtClean="0"/>
          </a:p>
        </p:txBody>
      </p:sp>
      <p:grpSp>
        <p:nvGrpSpPr>
          <p:cNvPr id="2" name="Группа 1"/>
          <p:cNvGrpSpPr/>
          <p:nvPr/>
        </p:nvGrpSpPr>
        <p:grpSpPr>
          <a:xfrm>
            <a:off x="216124" y="1325906"/>
            <a:ext cx="8902921" cy="5230949"/>
            <a:chOff x="354409" y="998536"/>
            <a:chExt cx="8902921" cy="5230949"/>
          </a:xfrm>
        </p:grpSpPr>
        <p:pic>
          <p:nvPicPr>
            <p:cNvPr id="4" name="Рисунок 3" descr="C:\Users\USER\Desktop\2020\УМКД_2020_ОС\Основы_селеведения\62626927.png"/>
            <p:cNvPicPr/>
            <p:nvPr/>
          </p:nvPicPr>
          <p:blipFill>
            <a:blip r:embed="rId2">
              <a:extLst>
                <a:ext uri="{28A0092B-C50C-407E-A947-70E740481C1C}">
                  <a14:useLocalDpi xmlns:a14="http://schemas.microsoft.com/office/drawing/2010/main" val="0"/>
                </a:ext>
              </a:extLst>
            </a:blip>
            <a:srcRect/>
            <a:stretch>
              <a:fillRect/>
            </a:stretch>
          </p:blipFill>
          <p:spPr bwMode="auto">
            <a:xfrm>
              <a:off x="354409" y="2105160"/>
              <a:ext cx="8248650" cy="4124325"/>
            </a:xfrm>
            <a:prstGeom prst="rect">
              <a:avLst/>
            </a:prstGeom>
            <a:noFill/>
            <a:ln>
              <a:noFill/>
            </a:ln>
          </p:spPr>
        </p:pic>
        <p:grpSp>
          <p:nvGrpSpPr>
            <p:cNvPr id="5" name="Группа 4"/>
            <p:cNvGrpSpPr/>
            <p:nvPr/>
          </p:nvGrpSpPr>
          <p:grpSpPr>
            <a:xfrm>
              <a:off x="539552" y="998536"/>
              <a:ext cx="8717778" cy="4806727"/>
              <a:chOff x="0" y="0"/>
              <a:chExt cx="9371115" cy="4860967"/>
            </a:xfrm>
          </p:grpSpPr>
          <p:sp>
            <p:nvSpPr>
              <p:cNvPr id="7" name="Стрелка вниз 6"/>
              <p:cNvSpPr/>
              <p:nvPr/>
            </p:nvSpPr>
            <p:spPr>
              <a:xfrm>
                <a:off x="3847605" y="866899"/>
                <a:ext cx="257175" cy="1123950"/>
              </a:xfrm>
              <a:prstGeom prst="downArrow">
                <a:avLst>
                  <a:gd name="adj1" fmla="val 50000"/>
                  <a:gd name="adj2" fmla="val 135185"/>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a:p>
            </p:txBody>
          </p:sp>
          <p:sp>
            <p:nvSpPr>
              <p:cNvPr id="8" name="Стрелка вниз 7"/>
              <p:cNvSpPr/>
              <p:nvPr/>
            </p:nvSpPr>
            <p:spPr>
              <a:xfrm rot="3413955">
                <a:off x="6537366" y="1110344"/>
                <a:ext cx="257175" cy="1123950"/>
              </a:xfrm>
              <a:prstGeom prst="downArrow">
                <a:avLst>
                  <a:gd name="adj1" fmla="val 50000"/>
                  <a:gd name="adj2" fmla="val 135185"/>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a:p>
            </p:txBody>
          </p:sp>
          <p:sp>
            <p:nvSpPr>
              <p:cNvPr id="9" name="Надпись 2"/>
              <p:cNvSpPr txBox="1">
                <a:spLocks noChangeArrowheads="1"/>
              </p:cNvSpPr>
              <p:nvPr/>
            </p:nvSpPr>
            <p:spPr bwMode="auto">
              <a:xfrm>
                <a:off x="6970815" y="1033154"/>
                <a:ext cx="2400300" cy="1533525"/>
              </a:xfrm>
              <a:prstGeom prst="rect">
                <a:avLst/>
              </a:prstGeom>
              <a:solidFill>
                <a:srgbClr val="FF0000"/>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ot="0" vert="horz" wrap="square" lIns="91440" tIns="45720" rIns="91440" bIns="45720" anchor="t" anchorCtr="0">
                <a:noAutofit/>
              </a:bodyPr>
              <a:lstStyle/>
              <a:p>
                <a:pPr marL="0" marR="0" algn="just">
                  <a:lnSpc>
                    <a:spcPct val="107000"/>
                  </a:lnSpc>
                  <a:spcBef>
                    <a:spcPts val="0"/>
                  </a:spcBef>
                  <a:spcAft>
                    <a:spcPts val="800"/>
                  </a:spcAft>
                </a:pPr>
                <a:r>
                  <a:rPr lang="kk-KZ" sz="1100">
                    <a:effectLst/>
                    <a:latin typeface="Calibri" panose="020F0502020204030204" pitchFamily="34" charset="0"/>
                    <a:ea typeface="Calibri" panose="020F0502020204030204" pitchFamily="34" charset="0"/>
                    <a:cs typeface="Times New Roman" panose="02020603050405020304" pitchFamily="18" charset="0"/>
                  </a:rPr>
                  <a:t>Қазақстан және Орта Азия, Алтай, Саян, Байқал маңы, Қиыр Шығыс және Приморьеде, Сахалин мен Камчаткада, Алдыңғы, Оңтүстік-Батыс және Орталық Азияда, Шығыс және Оңтүстік-Шығыс Азияда, Үндістан түбегі және Жапон аралдары </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Надпись 2"/>
              <p:cNvSpPr txBox="1">
                <a:spLocks noChangeArrowheads="1"/>
              </p:cNvSpPr>
              <p:nvPr/>
            </p:nvSpPr>
            <p:spPr bwMode="auto">
              <a:xfrm>
                <a:off x="0" y="368134"/>
                <a:ext cx="2400299" cy="569761"/>
              </a:xfrm>
              <a:prstGeom prst="rect">
                <a:avLst/>
              </a:prstGeom>
              <a:solidFill>
                <a:srgbClr val="FFFF00"/>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ot="0" vert="horz" wrap="square" lIns="91440" tIns="45720" rIns="91440" bIns="45720" anchor="t" anchorCtr="0">
                <a:noAutofit/>
              </a:bodyPr>
              <a:lstStyle/>
              <a:p>
                <a:pPr marL="0" marR="0" algn="just">
                  <a:lnSpc>
                    <a:spcPct val="107000"/>
                  </a:lnSpc>
                  <a:spcBef>
                    <a:spcPts val="0"/>
                  </a:spcBef>
                  <a:spcAft>
                    <a:spcPts val="800"/>
                  </a:spcAft>
                </a:pPr>
                <a:r>
                  <a:rPr lang="kk-KZ" sz="1100" dirty="0">
                    <a:effectLst/>
                    <a:latin typeface="Calibri" panose="020F0502020204030204" pitchFamily="34" charset="0"/>
                    <a:ea typeface="Calibri" panose="020F0502020204030204" pitchFamily="34" charset="0"/>
                    <a:cs typeface="Times New Roman" panose="02020603050405020304" pitchFamily="18" charset="0"/>
                  </a:rPr>
                  <a:t>Кордильер, Аппалач және Арктикалық Солтүстік тау жоталары</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Стрелка вниз 10"/>
              <p:cNvSpPr/>
              <p:nvPr/>
            </p:nvSpPr>
            <p:spPr>
              <a:xfrm rot="17180046">
                <a:off x="1169719" y="3188525"/>
                <a:ext cx="257175" cy="1123950"/>
              </a:xfrm>
              <a:prstGeom prst="downArrow">
                <a:avLst>
                  <a:gd name="adj1" fmla="val 50000"/>
                  <a:gd name="adj2" fmla="val 135185"/>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a:p>
            </p:txBody>
          </p:sp>
          <p:sp>
            <p:nvSpPr>
              <p:cNvPr id="12" name="Стрелка вниз 11"/>
              <p:cNvSpPr/>
              <p:nvPr/>
            </p:nvSpPr>
            <p:spPr>
              <a:xfrm rot="13452330">
                <a:off x="3111335" y="2434442"/>
                <a:ext cx="257175" cy="1123950"/>
              </a:xfrm>
              <a:prstGeom prst="downArrow">
                <a:avLst>
                  <a:gd name="adj1" fmla="val 50000"/>
                  <a:gd name="adj2" fmla="val 135185"/>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a:p>
            </p:txBody>
          </p:sp>
          <p:sp>
            <p:nvSpPr>
              <p:cNvPr id="13" name="Стрелка вниз 12"/>
              <p:cNvSpPr/>
              <p:nvPr/>
            </p:nvSpPr>
            <p:spPr>
              <a:xfrm>
                <a:off x="997527" y="783772"/>
                <a:ext cx="257175" cy="1123950"/>
              </a:xfrm>
              <a:prstGeom prst="downArrow">
                <a:avLst>
                  <a:gd name="adj1" fmla="val 50000"/>
                  <a:gd name="adj2" fmla="val 135185"/>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a:p>
            </p:txBody>
          </p:sp>
          <p:sp>
            <p:nvSpPr>
              <p:cNvPr id="14" name="Надпись 2"/>
              <p:cNvSpPr txBox="1">
                <a:spLocks noChangeArrowheads="1"/>
              </p:cNvSpPr>
              <p:nvPr/>
            </p:nvSpPr>
            <p:spPr bwMode="auto">
              <a:xfrm>
                <a:off x="3111335" y="0"/>
                <a:ext cx="3152775" cy="937895"/>
              </a:xfrm>
              <a:prstGeom prst="rect">
                <a:avLst/>
              </a:prstGeom>
              <a:solidFill>
                <a:srgbClr val="92D050"/>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ot="0" vert="horz" wrap="square" lIns="91440" tIns="45720" rIns="91440" bIns="45720" anchor="t" anchorCtr="0">
                <a:spAutoFit/>
              </a:bodyPr>
              <a:lstStyle/>
              <a:p>
                <a:pPr marL="0" marR="0" algn="just">
                  <a:lnSpc>
                    <a:spcPct val="107000"/>
                  </a:lnSpc>
                  <a:spcBef>
                    <a:spcPts val="0"/>
                  </a:spcBef>
                  <a:spcAft>
                    <a:spcPts val="800"/>
                  </a:spcAft>
                </a:pPr>
                <a:r>
                  <a:rPr lang="kk-KZ" sz="1100">
                    <a:effectLst/>
                    <a:latin typeface="Calibri" panose="020F0502020204030204" pitchFamily="34" charset="0"/>
                    <a:ea typeface="Calibri" panose="020F0502020204030204" pitchFamily="34" charset="0"/>
                    <a:cs typeface="Times New Roman" panose="02020603050405020304" pitchFamily="18" charset="0"/>
                  </a:rPr>
                  <a:t>Альпі, Скандинавия таулары, Исландияның таулы аудандары, Қола түбегі, Молдованың, Украинаның таулы аудандары, Поляр, Поляр маңы, Солтүстік Орал тауларыа, Кавказ таулары</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 name="Надпись 2"/>
              <p:cNvSpPr txBox="1">
                <a:spLocks noChangeArrowheads="1"/>
              </p:cNvSpPr>
              <p:nvPr/>
            </p:nvSpPr>
            <p:spPr bwMode="auto">
              <a:xfrm>
                <a:off x="2517568" y="3277590"/>
                <a:ext cx="923925" cy="1381125"/>
              </a:xfrm>
              <a:prstGeom prst="rect">
                <a:avLst/>
              </a:prstGeom>
              <a:solidFill>
                <a:schemeClr val="accent2"/>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ot="0" vert="horz" wrap="square" lIns="91440" tIns="45720" rIns="91440" bIns="45720" anchor="t" anchorCtr="0">
                <a:noAutofit/>
              </a:bodyPr>
              <a:lstStyle/>
              <a:p>
                <a:pPr marL="0" marR="0" algn="just">
                  <a:lnSpc>
                    <a:spcPct val="107000"/>
                  </a:lnSpc>
                  <a:spcBef>
                    <a:spcPts val="0"/>
                  </a:spcBef>
                  <a:spcAft>
                    <a:spcPts val="800"/>
                  </a:spcAft>
                </a:pPr>
                <a:r>
                  <a:rPr lang="kk-KZ" sz="1100">
                    <a:effectLst/>
                    <a:latin typeface="Calibri" panose="020F0502020204030204" pitchFamily="34" charset="0"/>
                    <a:ea typeface="Calibri" panose="020F0502020204030204" pitchFamily="34" charset="0"/>
                    <a:cs typeface="Times New Roman" panose="02020603050405020304" pitchFamily="18" charset="0"/>
                  </a:rPr>
                  <a:t>Алжир таулары және құрлықтың бірқатар басқа да аудандары. </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6" name="Надпись 2"/>
              <p:cNvSpPr txBox="1">
                <a:spLocks noChangeArrowheads="1"/>
              </p:cNvSpPr>
              <p:nvPr/>
            </p:nvSpPr>
            <p:spPr bwMode="auto">
              <a:xfrm>
                <a:off x="237506" y="3336967"/>
                <a:ext cx="923925" cy="1524000"/>
              </a:xfrm>
              <a:prstGeom prst="rect">
                <a:avLst/>
              </a:prstGeom>
              <a:solidFill>
                <a:srgbClr val="7030A0"/>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ot="0" vert="horz" wrap="square" lIns="91440" tIns="45720" rIns="91440" bIns="45720" anchor="t" anchorCtr="0">
                <a:noAutofit/>
              </a:bodyPr>
              <a:lstStyle/>
              <a:p>
                <a:pPr marL="0" marR="0" algn="just">
                  <a:lnSpc>
                    <a:spcPct val="107000"/>
                  </a:lnSpc>
                  <a:spcBef>
                    <a:spcPts val="0"/>
                  </a:spcBef>
                  <a:spcAft>
                    <a:spcPts val="800"/>
                  </a:spcAft>
                </a:pPr>
                <a:r>
                  <a:rPr lang="kk-KZ" sz="1100">
                    <a:effectLst/>
                    <a:latin typeface="Calibri" panose="020F0502020204030204" pitchFamily="34" charset="0"/>
                    <a:ea typeface="Calibri" panose="020F0502020204030204" pitchFamily="34" charset="0"/>
                    <a:cs typeface="Times New Roman" panose="02020603050405020304" pitchFamily="18" charset="0"/>
                  </a:rPr>
                  <a:t>Анд тау жүйесінде, Бразилия таулы қыратының оңтүстік-шығыс бөлігі. </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7" name="Надпись 2"/>
              <p:cNvSpPr txBox="1">
                <a:spLocks noChangeArrowheads="1"/>
              </p:cNvSpPr>
              <p:nvPr/>
            </p:nvSpPr>
            <p:spPr bwMode="auto">
              <a:xfrm>
                <a:off x="8205849" y="2719451"/>
                <a:ext cx="923925" cy="1373530"/>
              </a:xfrm>
              <a:prstGeom prst="rect">
                <a:avLst/>
              </a:prstGeom>
              <a:solidFill>
                <a:schemeClr val="accent4">
                  <a:lumMod val="75000"/>
                </a:schemeClr>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ot="0" vert="horz" wrap="square" lIns="91440" tIns="45720" rIns="91440" bIns="45720" anchor="t" anchorCtr="0">
                <a:noAutofit/>
              </a:bodyPr>
              <a:lstStyle/>
              <a:p>
                <a:pPr marL="0" marR="0" algn="just">
                  <a:lnSpc>
                    <a:spcPct val="107000"/>
                  </a:lnSpc>
                  <a:spcBef>
                    <a:spcPts val="0"/>
                  </a:spcBef>
                  <a:spcAft>
                    <a:spcPts val="800"/>
                  </a:spcAft>
                </a:pPr>
                <a:r>
                  <a:rPr lang="kk-KZ" sz="1100" dirty="0">
                    <a:effectLst/>
                    <a:latin typeface="Calibri" panose="020F0502020204030204" pitchFamily="34" charset="0"/>
                    <a:ea typeface="Calibri" panose="020F0502020204030204" pitchFamily="34" charset="0"/>
                    <a:cs typeface="Times New Roman" panose="02020603050405020304" pitchFamily="18" charset="0"/>
                  </a:rPr>
                  <a:t>Батыс Австралия таулы үстірті, Үлкен Суайрық жотасы</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8" name="Стрелка вниз 17"/>
              <p:cNvSpPr/>
              <p:nvPr/>
            </p:nvSpPr>
            <p:spPr>
              <a:xfrm rot="4722023">
                <a:off x="7546768" y="3473533"/>
                <a:ext cx="257175" cy="1123950"/>
              </a:xfrm>
              <a:prstGeom prst="downArrow">
                <a:avLst>
                  <a:gd name="adj1" fmla="val 50000"/>
                  <a:gd name="adj2" fmla="val 135185"/>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a:p>
            </p:txBody>
          </p:sp>
        </p:grpSp>
      </p:grpSp>
    </p:spTree>
    <p:extLst>
      <p:ext uri="{BB962C8B-B14F-4D97-AF65-F5344CB8AC3E}">
        <p14:creationId xmlns:p14="http://schemas.microsoft.com/office/powerpoint/2010/main" val="25882867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ctrTitle"/>
          </p:nvPr>
        </p:nvSpPr>
        <p:spPr>
          <a:xfrm>
            <a:off x="428596" y="6552656"/>
            <a:ext cx="8715404" cy="305343"/>
          </a:xfrm>
        </p:spPr>
        <p:txBody>
          <a:bodyPr>
            <a:noAutofit/>
          </a:bodyPr>
          <a:lstStyle/>
          <a:p>
            <a:pPr algn="r"/>
            <a:r>
              <a:rPr lang="kk-KZ" sz="1000" dirty="0" smtClean="0">
                <a:latin typeface="Times New Roman" pitchFamily="18" charset="0"/>
                <a:cs typeface="Times New Roman" pitchFamily="18" charset="0"/>
              </a:rPr>
              <a:t>4</a:t>
            </a:r>
            <a:r>
              <a:rPr lang="ru-RU" sz="1000" dirty="0" smtClean="0">
                <a:latin typeface="Times New Roman" pitchFamily="18" charset="0"/>
                <a:cs typeface="Times New Roman" pitchFamily="18" charset="0"/>
              </a:rPr>
              <a:t>-</a:t>
            </a:r>
            <a:r>
              <a:rPr lang="kk-KZ" sz="1000" dirty="0" smtClean="0">
                <a:latin typeface="Times New Roman" pitchFamily="18" charset="0"/>
                <a:cs typeface="Times New Roman" pitchFamily="18" charset="0"/>
              </a:rPr>
              <a:t>дәріс. </a:t>
            </a:r>
            <a:r>
              <a:rPr lang="kk-KZ" sz="1000" dirty="0"/>
              <a:t>Сел тасқындарының алаптары мен ошақтарының таралу </a:t>
            </a:r>
            <a:r>
              <a:rPr lang="kk-KZ" sz="1000" dirty="0" smtClean="0"/>
              <a:t>ерекшеліктері</a:t>
            </a:r>
            <a:r>
              <a:rPr lang="en-US" sz="1000" dirty="0"/>
              <a:t/>
            </a:r>
            <a:br>
              <a:rPr lang="en-US" sz="1000" dirty="0"/>
            </a:br>
            <a:endParaRPr lang="ru-RU" sz="1000" dirty="0">
              <a:latin typeface="Times New Roman" pitchFamily="18" charset="0"/>
              <a:cs typeface="Times New Roman" pitchFamily="18" charset="0"/>
            </a:endParaRPr>
          </a:p>
        </p:txBody>
      </p:sp>
      <p:sp>
        <p:nvSpPr>
          <p:cNvPr id="17409" name="Rectangle 1"/>
          <p:cNvSpPr>
            <a:spLocks noChangeArrowheads="1"/>
          </p:cNvSpPr>
          <p:nvPr/>
        </p:nvSpPr>
        <p:spPr bwMode="auto">
          <a:xfrm>
            <a:off x="251520" y="763955"/>
            <a:ext cx="664080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indent="450850" algn="just" fontAlgn="base">
              <a:spcBef>
                <a:spcPct val="0"/>
              </a:spcBef>
              <a:spcAft>
                <a:spcPct val="0"/>
              </a:spcAft>
            </a:pPr>
            <a:r>
              <a:rPr lang="kk-KZ" sz="2000" dirty="0"/>
              <a:t>ҚР ТЖМ «Қазселденқорғау» ММ мәліметтері бойынша Қазақстанның таулы аудандарында </a:t>
            </a:r>
            <a:endParaRPr lang="kk-KZ" sz="2000" dirty="0" smtClean="0"/>
          </a:p>
        </p:txBody>
      </p:sp>
      <p:pic>
        <p:nvPicPr>
          <p:cNvPr id="1026" name="Picture 2" descr="Филиал ВКОЭУ ГУ Казселезащита КЧС МВД РК - Казахстан, 5 лет на Мой  Мир@Mail.r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92280" y="260648"/>
            <a:ext cx="1714500" cy="17145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0" name="Схема 19"/>
          <p:cNvGraphicFramePr/>
          <p:nvPr>
            <p:extLst>
              <p:ext uri="{D42A27DB-BD31-4B8C-83A1-F6EECF244321}">
                <p14:modId xmlns:p14="http://schemas.microsoft.com/office/powerpoint/2010/main" val="4197162741"/>
              </p:ext>
            </p:extLst>
          </p:nvPr>
        </p:nvGraphicFramePr>
        <p:xfrm>
          <a:off x="1828800" y="1828800"/>
          <a:ext cx="5486400" cy="3200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238885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ctrTitle"/>
          </p:nvPr>
        </p:nvSpPr>
        <p:spPr>
          <a:xfrm>
            <a:off x="428596" y="6552656"/>
            <a:ext cx="8715404" cy="305343"/>
          </a:xfrm>
        </p:spPr>
        <p:txBody>
          <a:bodyPr>
            <a:noAutofit/>
          </a:bodyPr>
          <a:lstStyle/>
          <a:p>
            <a:pPr algn="r"/>
            <a:r>
              <a:rPr lang="kk-KZ" sz="1000" dirty="0" smtClean="0">
                <a:latin typeface="Times New Roman" pitchFamily="18" charset="0"/>
                <a:cs typeface="Times New Roman" pitchFamily="18" charset="0"/>
              </a:rPr>
              <a:t>4</a:t>
            </a:r>
            <a:r>
              <a:rPr lang="ru-RU" sz="1000" dirty="0" smtClean="0">
                <a:latin typeface="Times New Roman" pitchFamily="18" charset="0"/>
                <a:cs typeface="Times New Roman" pitchFamily="18" charset="0"/>
              </a:rPr>
              <a:t>-</a:t>
            </a:r>
            <a:r>
              <a:rPr lang="kk-KZ" sz="1000" dirty="0" smtClean="0">
                <a:latin typeface="Times New Roman" pitchFamily="18" charset="0"/>
                <a:cs typeface="Times New Roman" pitchFamily="18" charset="0"/>
              </a:rPr>
              <a:t>дәріс. </a:t>
            </a:r>
            <a:r>
              <a:rPr lang="kk-KZ" sz="1000" dirty="0"/>
              <a:t>Сел тасқындарының алаптары мен ошақтарының таралу </a:t>
            </a:r>
            <a:r>
              <a:rPr lang="kk-KZ" sz="1000" dirty="0" smtClean="0"/>
              <a:t>ерекшеліктері</a:t>
            </a:r>
            <a:r>
              <a:rPr lang="en-US" sz="1000" dirty="0"/>
              <a:t/>
            </a:r>
            <a:br>
              <a:rPr lang="en-US" sz="1000" dirty="0"/>
            </a:br>
            <a:endParaRPr lang="ru-RU" sz="1000" dirty="0">
              <a:latin typeface="Times New Roman" pitchFamily="18" charset="0"/>
              <a:cs typeface="Times New Roman" pitchFamily="18" charset="0"/>
            </a:endParaRPr>
          </a:p>
        </p:txBody>
      </p:sp>
      <p:sp>
        <p:nvSpPr>
          <p:cNvPr id="17409" name="Rectangle 1"/>
          <p:cNvSpPr>
            <a:spLocks noChangeArrowheads="1"/>
          </p:cNvSpPr>
          <p:nvPr/>
        </p:nvSpPr>
        <p:spPr bwMode="auto">
          <a:xfrm>
            <a:off x="372790" y="548680"/>
            <a:ext cx="6640800"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kk-KZ" sz="1600" dirty="0"/>
              <a:t>Дерек көзі: </a:t>
            </a:r>
            <a:r>
              <a:rPr lang="ru-RU" sz="1600" dirty="0"/>
              <a:t>Атлас природных и техногенных опасностей и риск чрезвычайных ситуаций в Республике Казахстан. под редакцией А.Р. </a:t>
            </a:r>
            <a:r>
              <a:rPr lang="ru-RU" sz="1600" dirty="0" err="1"/>
              <a:t>Медеу</a:t>
            </a:r>
            <a:r>
              <a:rPr lang="ru-RU" sz="1600" dirty="0"/>
              <a:t>. – Алматы, 2009. – 241 с.</a:t>
            </a:r>
          </a:p>
        </p:txBody>
      </p:sp>
      <p:pic>
        <p:nvPicPr>
          <p:cNvPr id="2050" name="Picture 2" descr="38_Селеопасные_районы"/>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1520145"/>
            <a:ext cx="6948368" cy="4984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Picture 4" descr="АТЛАС ПРИРОДНЫХ И ТЕХНОГЕННЫХ ОПАСНОСТЕЙ И РИСКОВ ЧРЕЗВЫЧАЙНЫХ СИТУАЦИЙ |  Институт географии Республики Казахстан"/>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7259" r="27441" b="1486"/>
          <a:stretch/>
        </p:blipFill>
        <p:spPr bwMode="auto">
          <a:xfrm>
            <a:off x="7013590" y="-28027"/>
            <a:ext cx="2130410" cy="299973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9" name="Схема 8"/>
          <p:cNvGraphicFramePr/>
          <p:nvPr>
            <p:extLst>
              <p:ext uri="{D42A27DB-BD31-4B8C-83A1-F6EECF244321}">
                <p14:modId xmlns:p14="http://schemas.microsoft.com/office/powerpoint/2010/main" val="3920559443"/>
              </p:ext>
            </p:extLst>
          </p:nvPr>
        </p:nvGraphicFramePr>
        <p:xfrm>
          <a:off x="6961301" y="3020013"/>
          <a:ext cx="2256155" cy="114490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10" name="Схема 9"/>
          <p:cNvGraphicFramePr/>
          <p:nvPr>
            <p:extLst>
              <p:ext uri="{D42A27DB-BD31-4B8C-83A1-F6EECF244321}">
                <p14:modId xmlns:p14="http://schemas.microsoft.com/office/powerpoint/2010/main" val="68098340"/>
              </p:ext>
            </p:extLst>
          </p:nvPr>
        </p:nvGraphicFramePr>
        <p:xfrm>
          <a:off x="6971030" y="4519880"/>
          <a:ext cx="2172970" cy="1285384"/>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9137140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rotWithShape="1">
          <a:blip r:embed="rId2" cstate="print">
            <a:extLst>
              <a:ext uri="{28A0092B-C50C-407E-A947-70E740481C1C}">
                <a14:useLocalDpi xmlns:a14="http://schemas.microsoft.com/office/drawing/2010/main" val="0"/>
              </a:ext>
            </a:extLst>
          </a:blip>
          <a:srcRect l="4513" t="12201" r="3567" b="16925"/>
          <a:stretch/>
        </p:blipFill>
        <p:spPr>
          <a:xfrm>
            <a:off x="179616" y="1494885"/>
            <a:ext cx="6984776" cy="4320480"/>
          </a:xfrm>
          <a:prstGeom prst="rect">
            <a:avLst/>
          </a:prstGeom>
        </p:spPr>
      </p:pic>
      <p:sp>
        <p:nvSpPr>
          <p:cNvPr id="6" name="Заголовок 5"/>
          <p:cNvSpPr>
            <a:spLocks noGrp="1"/>
          </p:cNvSpPr>
          <p:nvPr>
            <p:ph type="ctrTitle"/>
          </p:nvPr>
        </p:nvSpPr>
        <p:spPr>
          <a:xfrm>
            <a:off x="428596" y="6552656"/>
            <a:ext cx="8715404" cy="305343"/>
          </a:xfrm>
        </p:spPr>
        <p:txBody>
          <a:bodyPr>
            <a:noAutofit/>
          </a:bodyPr>
          <a:lstStyle/>
          <a:p>
            <a:pPr algn="r"/>
            <a:r>
              <a:rPr lang="kk-KZ" sz="1000" dirty="0" smtClean="0">
                <a:latin typeface="Times New Roman" pitchFamily="18" charset="0"/>
                <a:cs typeface="Times New Roman" pitchFamily="18" charset="0"/>
              </a:rPr>
              <a:t>4</a:t>
            </a:r>
            <a:r>
              <a:rPr lang="ru-RU" sz="1000" dirty="0" smtClean="0">
                <a:latin typeface="Times New Roman" pitchFamily="18" charset="0"/>
                <a:cs typeface="Times New Roman" pitchFamily="18" charset="0"/>
              </a:rPr>
              <a:t>-</a:t>
            </a:r>
            <a:r>
              <a:rPr lang="kk-KZ" sz="1000" dirty="0" smtClean="0">
                <a:latin typeface="Times New Roman" pitchFamily="18" charset="0"/>
                <a:cs typeface="Times New Roman" pitchFamily="18" charset="0"/>
              </a:rPr>
              <a:t>дәріс. </a:t>
            </a:r>
            <a:r>
              <a:rPr lang="kk-KZ" sz="1000" dirty="0"/>
              <a:t>Сел тасқындарының алаптары мен ошақтарының таралу </a:t>
            </a:r>
            <a:r>
              <a:rPr lang="kk-KZ" sz="1000" dirty="0" smtClean="0"/>
              <a:t>ерекшеліктері</a:t>
            </a:r>
            <a:r>
              <a:rPr lang="en-US" sz="1000" dirty="0"/>
              <a:t/>
            </a:r>
            <a:br>
              <a:rPr lang="en-US" sz="1000" dirty="0"/>
            </a:br>
            <a:endParaRPr lang="ru-RU" sz="1000" dirty="0">
              <a:latin typeface="Times New Roman" pitchFamily="18" charset="0"/>
              <a:cs typeface="Times New Roman" pitchFamily="18" charset="0"/>
            </a:endParaRPr>
          </a:p>
        </p:txBody>
      </p:sp>
      <p:sp>
        <p:nvSpPr>
          <p:cNvPr id="17409" name="Rectangle 1"/>
          <p:cNvSpPr>
            <a:spLocks noChangeArrowheads="1"/>
          </p:cNvSpPr>
          <p:nvPr/>
        </p:nvSpPr>
        <p:spPr bwMode="auto">
          <a:xfrm>
            <a:off x="372790" y="548680"/>
            <a:ext cx="6640800"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kk-KZ" sz="1600" dirty="0"/>
              <a:t>Дерек көзі: </a:t>
            </a:r>
            <a:r>
              <a:rPr lang="ru-RU" sz="1600" dirty="0"/>
              <a:t>Атлас природных и техногенных опасностей и риск чрезвычайных ситуаций в Республике Казахстан. под редакцией А.Р. </a:t>
            </a:r>
            <a:r>
              <a:rPr lang="ru-RU" sz="1600" dirty="0" err="1"/>
              <a:t>Медеу</a:t>
            </a:r>
            <a:r>
              <a:rPr lang="ru-RU" sz="1600" dirty="0"/>
              <a:t>. – Алматы, 2009. – 241 с.</a:t>
            </a:r>
          </a:p>
        </p:txBody>
      </p:sp>
      <p:pic>
        <p:nvPicPr>
          <p:cNvPr id="2052" name="Picture 4" descr="АТЛАС ПРИРОДНЫХ И ТЕХНОГЕННЫХ ОПАСНОСТЕЙ И РИСКОВ ЧРЕЗВЫЧАЙНЫХ СИТУАЦИЙ |  Институт географии Республики Казахстан"/>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7259" r="27441" b="1486"/>
          <a:stretch/>
        </p:blipFill>
        <p:spPr bwMode="auto">
          <a:xfrm>
            <a:off x="7013590" y="-28027"/>
            <a:ext cx="2130410" cy="299973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9" name="Схема 8"/>
          <p:cNvGraphicFramePr/>
          <p:nvPr>
            <p:extLst>
              <p:ext uri="{D42A27DB-BD31-4B8C-83A1-F6EECF244321}">
                <p14:modId xmlns:p14="http://schemas.microsoft.com/office/powerpoint/2010/main" val="772541748"/>
              </p:ext>
            </p:extLst>
          </p:nvPr>
        </p:nvGraphicFramePr>
        <p:xfrm>
          <a:off x="6961301" y="3020013"/>
          <a:ext cx="2256155" cy="213717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10" name="Схема 9"/>
          <p:cNvGraphicFramePr/>
          <p:nvPr>
            <p:extLst>
              <p:ext uri="{D42A27DB-BD31-4B8C-83A1-F6EECF244321}">
                <p14:modId xmlns:p14="http://schemas.microsoft.com/office/powerpoint/2010/main" val="925345385"/>
              </p:ext>
            </p:extLst>
          </p:nvPr>
        </p:nvGraphicFramePr>
        <p:xfrm>
          <a:off x="6876256" y="5407751"/>
          <a:ext cx="2172970" cy="1144905"/>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3" name="Прямоугольник 2"/>
          <p:cNvSpPr/>
          <p:nvPr/>
        </p:nvSpPr>
        <p:spPr>
          <a:xfrm>
            <a:off x="179616" y="5844079"/>
            <a:ext cx="6833974" cy="830997"/>
          </a:xfrm>
          <a:prstGeom prst="rect">
            <a:avLst/>
          </a:prstGeom>
        </p:spPr>
        <p:txBody>
          <a:bodyPr wrap="square">
            <a:spAutoFit/>
          </a:bodyPr>
          <a:lstStyle/>
          <a:p>
            <a:pPr indent="360045" algn="just"/>
            <a:r>
              <a:rPr lang="kk-KZ" sz="1600" dirty="0">
                <a:latin typeface="Times New Roman" panose="02020603050405020304" pitchFamily="18" charset="0"/>
                <a:ea typeface="Times New Roman" panose="02020603050405020304" pitchFamily="18" charset="0"/>
              </a:rPr>
              <a:t>Олардың биіктік белдеу бойынша үлестірілуі мынадай: тең жартысы (50 %) орташа таулы ауданға, 13 % аласа таулы ауданға, 24 % және 13 % биік таулы аудандарға тиесілі.</a:t>
            </a:r>
            <a:endParaRPr lang="ru-RU" sz="16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1734629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332656"/>
            <a:ext cx="8686800" cy="838200"/>
          </a:xfrm>
        </p:spPr>
        <p:txBody>
          <a:bodyPr>
            <a:noAutofit/>
          </a:bodyPr>
          <a:lstStyle/>
          <a:p>
            <a:pPr indent="360045" algn="just"/>
            <a:r>
              <a:rPr lang="kk-KZ" sz="1400" cap="none" dirty="0" smtClean="0">
                <a:solidFill>
                  <a:schemeClr val="tx1"/>
                </a:solidFill>
                <a:latin typeface="Times New Roman" panose="02020603050405020304" pitchFamily="18" charset="0"/>
                <a:ea typeface="Times New Roman" panose="02020603050405020304" pitchFamily="18" charset="0"/>
                <a:cs typeface="+mn-cs"/>
              </a:rPr>
              <a:t>Сел тасқындарының қалыптасуы мен жүріп өтуі кішігірім өзен алаптарының шегінде жүзеге асады. Сел тасқындары қалыптасып, ал олардың қозғалысы басты арна бойынша жүріп өтетін алаптар сел алаптары деп аталады</a:t>
            </a:r>
            <a:endParaRPr lang="ru-RU" sz="1400" cap="none" dirty="0">
              <a:solidFill>
                <a:schemeClr val="tx1"/>
              </a:solidFill>
              <a:latin typeface="Times New Roman" panose="02020603050405020304" pitchFamily="18" charset="0"/>
              <a:ea typeface="Times New Roman" panose="02020603050405020304" pitchFamily="18" charset="0"/>
              <a:cs typeface="+mn-cs"/>
            </a:endParaRPr>
          </a:p>
        </p:txBody>
      </p:sp>
      <p:graphicFrame>
        <p:nvGraphicFramePr>
          <p:cNvPr id="5" name="Схема 4"/>
          <p:cNvGraphicFramePr/>
          <p:nvPr>
            <p:extLst>
              <p:ext uri="{D42A27DB-BD31-4B8C-83A1-F6EECF244321}">
                <p14:modId xmlns:p14="http://schemas.microsoft.com/office/powerpoint/2010/main" val="4169050200"/>
              </p:ext>
            </p:extLst>
          </p:nvPr>
        </p:nvGraphicFramePr>
        <p:xfrm>
          <a:off x="1115616" y="1204297"/>
          <a:ext cx="7272808" cy="41764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Прямоугольник 5"/>
          <p:cNvSpPr/>
          <p:nvPr/>
        </p:nvSpPr>
        <p:spPr>
          <a:xfrm>
            <a:off x="670484" y="5301208"/>
            <a:ext cx="7992888" cy="738664"/>
          </a:xfrm>
          <a:prstGeom prst="rect">
            <a:avLst/>
          </a:prstGeom>
        </p:spPr>
        <p:txBody>
          <a:bodyPr wrap="square">
            <a:spAutoFit/>
          </a:bodyPr>
          <a:lstStyle/>
          <a:p>
            <a:pPr indent="360045" algn="just"/>
            <a:r>
              <a:rPr lang="kk-KZ" sz="1400" dirty="0">
                <a:latin typeface="Times New Roman" panose="02020603050405020304" pitchFamily="18" charset="0"/>
                <a:ea typeface="Times New Roman" panose="02020603050405020304" pitchFamily="18" charset="0"/>
              </a:rPr>
              <a:t>Селдік су жинау алабындағы арна немесе тальвег еңістіктерінің мәндері бастаудан сағаға қарай төмендей түседі. Оның орташаланған мәндерінің аралығы зоналар бойынша төмендегідей үлестіріледі: қалыптасу зонасында -15-50˚, тасымалдау зонасында – 8-30˚, шөгу зонасында – 2-12˚. </a:t>
            </a:r>
            <a:endParaRPr lang="ru-RU" sz="1400" dirty="0">
              <a:effectLst/>
              <a:latin typeface="Times New Roman" panose="02020603050405020304" pitchFamily="18" charset="0"/>
              <a:ea typeface="Times New Roman" panose="02020603050405020304" pitchFamily="18" charset="0"/>
            </a:endParaRPr>
          </a:p>
        </p:txBody>
      </p:sp>
      <p:sp>
        <p:nvSpPr>
          <p:cNvPr id="7" name="Заголовок 5"/>
          <p:cNvSpPr txBox="1">
            <a:spLocks/>
          </p:cNvSpPr>
          <p:nvPr/>
        </p:nvSpPr>
        <p:spPr>
          <a:xfrm>
            <a:off x="428596" y="6552656"/>
            <a:ext cx="8715404" cy="305343"/>
          </a:xfrm>
          <a:prstGeom prst="rect">
            <a:avLst/>
          </a:prstGeom>
        </p:spPr>
        <p:txBody>
          <a:bodyPr vert="horz" anchor="ctr">
            <a:noAutofit/>
          </a:bodyPr>
          <a:lst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a:lstStyle>
          <a:p>
            <a:pPr algn="r"/>
            <a:r>
              <a:rPr lang="kk-KZ" sz="1000" smtClean="0">
                <a:latin typeface="Times New Roman" pitchFamily="18" charset="0"/>
                <a:cs typeface="Times New Roman" pitchFamily="18" charset="0"/>
              </a:rPr>
              <a:t>4</a:t>
            </a:r>
            <a:r>
              <a:rPr lang="ru-RU" sz="1000" smtClean="0">
                <a:latin typeface="Times New Roman" pitchFamily="18" charset="0"/>
                <a:cs typeface="Times New Roman" pitchFamily="18" charset="0"/>
              </a:rPr>
              <a:t>-</a:t>
            </a:r>
            <a:r>
              <a:rPr lang="kk-KZ" sz="1000" smtClean="0">
                <a:latin typeface="Times New Roman" pitchFamily="18" charset="0"/>
                <a:cs typeface="Times New Roman" pitchFamily="18" charset="0"/>
              </a:rPr>
              <a:t>дәріс. </a:t>
            </a:r>
            <a:r>
              <a:rPr lang="kk-KZ" sz="1000" smtClean="0"/>
              <a:t>Сел тасқындарының алаптары мен ошақтарының таралу ерекшеліктері</a:t>
            </a:r>
            <a:r>
              <a:rPr lang="en-US" sz="1000" smtClean="0"/>
              <a:t/>
            </a:r>
            <a:br>
              <a:rPr lang="en-US" sz="1000" smtClean="0"/>
            </a:br>
            <a:endParaRPr lang="ru-RU" sz="1000" dirty="0">
              <a:latin typeface="Times New Roman" pitchFamily="18" charset="0"/>
              <a:cs typeface="Times New Roman" pitchFamily="18" charset="0"/>
            </a:endParaRPr>
          </a:p>
        </p:txBody>
      </p:sp>
    </p:spTree>
    <p:extLst>
      <p:ext uri="{BB962C8B-B14F-4D97-AF65-F5344CB8AC3E}">
        <p14:creationId xmlns:p14="http://schemas.microsoft.com/office/powerpoint/2010/main" val="11826667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ctrTitle"/>
          </p:nvPr>
        </p:nvSpPr>
        <p:spPr>
          <a:xfrm>
            <a:off x="428596" y="6552656"/>
            <a:ext cx="8715404" cy="305343"/>
          </a:xfrm>
        </p:spPr>
        <p:txBody>
          <a:bodyPr>
            <a:noAutofit/>
          </a:bodyPr>
          <a:lstStyle/>
          <a:p>
            <a:pPr algn="r"/>
            <a:r>
              <a:rPr lang="kk-KZ" sz="1000" dirty="0" smtClean="0">
                <a:latin typeface="Times New Roman" pitchFamily="18" charset="0"/>
                <a:cs typeface="Times New Roman" pitchFamily="18" charset="0"/>
              </a:rPr>
              <a:t>4</a:t>
            </a:r>
            <a:r>
              <a:rPr lang="ru-RU" sz="1000" dirty="0" smtClean="0">
                <a:latin typeface="Times New Roman" pitchFamily="18" charset="0"/>
                <a:cs typeface="Times New Roman" pitchFamily="18" charset="0"/>
              </a:rPr>
              <a:t>-</a:t>
            </a:r>
            <a:r>
              <a:rPr lang="kk-KZ" sz="1000" dirty="0" smtClean="0">
                <a:latin typeface="Times New Roman" pitchFamily="18" charset="0"/>
                <a:cs typeface="Times New Roman" pitchFamily="18" charset="0"/>
              </a:rPr>
              <a:t>дәріс. </a:t>
            </a:r>
            <a:r>
              <a:rPr lang="kk-KZ" sz="1000" dirty="0"/>
              <a:t>Сел тасқындарының алаптары мен ошақтарының таралу </a:t>
            </a:r>
            <a:r>
              <a:rPr lang="kk-KZ" sz="1000" dirty="0" smtClean="0"/>
              <a:t>ерекшеліктері</a:t>
            </a:r>
            <a:r>
              <a:rPr lang="en-US" sz="1000" dirty="0"/>
              <a:t/>
            </a:r>
            <a:br>
              <a:rPr lang="en-US" sz="1000" dirty="0"/>
            </a:br>
            <a:endParaRPr lang="ru-RU" sz="1000" dirty="0">
              <a:latin typeface="Times New Roman" pitchFamily="18" charset="0"/>
              <a:cs typeface="Times New Roman" pitchFamily="18" charset="0"/>
            </a:endParaRPr>
          </a:p>
        </p:txBody>
      </p:sp>
      <p:sp>
        <p:nvSpPr>
          <p:cNvPr id="17409" name="Rectangle 1"/>
          <p:cNvSpPr>
            <a:spLocks noChangeArrowheads="1"/>
          </p:cNvSpPr>
          <p:nvPr/>
        </p:nvSpPr>
        <p:spPr bwMode="auto">
          <a:xfrm>
            <a:off x="453302" y="304792"/>
            <a:ext cx="2160240" cy="62478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kk-KZ" sz="2000" b="1" dirty="0"/>
              <a:t>Сел ошағы</a:t>
            </a:r>
            <a:r>
              <a:rPr lang="kk-KZ" sz="2000" dirty="0"/>
              <a:t> – бос сынықты материалдардың болуымен сипатталатын, суға қаныққан грунттардың тұрақтылығы жойылған кезде немесе су импульсы әсер еткен жағдайда сел тасқынын қалыптастыруға жеткілікті потенциалдық энергияға ие өзен алабының (таулы өзен) учаскесі.</a:t>
            </a:r>
            <a:endParaRPr lang="ru-RU" sz="2000" dirty="0"/>
          </a:p>
        </p:txBody>
      </p:sp>
      <p:graphicFrame>
        <p:nvGraphicFramePr>
          <p:cNvPr id="7" name="Схема 6"/>
          <p:cNvGraphicFramePr/>
          <p:nvPr>
            <p:extLst>
              <p:ext uri="{D42A27DB-BD31-4B8C-83A1-F6EECF244321}">
                <p14:modId xmlns:p14="http://schemas.microsoft.com/office/powerpoint/2010/main" val="384073684"/>
              </p:ext>
            </p:extLst>
          </p:nvPr>
        </p:nvGraphicFramePr>
        <p:xfrm>
          <a:off x="2844149" y="325873"/>
          <a:ext cx="6069244" cy="58326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284357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ctrTitle"/>
          </p:nvPr>
        </p:nvSpPr>
        <p:spPr>
          <a:xfrm>
            <a:off x="428596" y="6552656"/>
            <a:ext cx="8715404" cy="305343"/>
          </a:xfrm>
        </p:spPr>
        <p:txBody>
          <a:bodyPr>
            <a:noAutofit/>
          </a:bodyPr>
          <a:lstStyle/>
          <a:p>
            <a:pPr algn="r"/>
            <a:r>
              <a:rPr lang="kk-KZ" sz="1000" dirty="0" smtClean="0">
                <a:latin typeface="Times New Roman" pitchFamily="18" charset="0"/>
                <a:cs typeface="Times New Roman" pitchFamily="18" charset="0"/>
              </a:rPr>
              <a:t>4</a:t>
            </a:r>
            <a:r>
              <a:rPr lang="ru-RU" sz="1000" dirty="0" smtClean="0">
                <a:latin typeface="Times New Roman" pitchFamily="18" charset="0"/>
                <a:cs typeface="Times New Roman" pitchFamily="18" charset="0"/>
              </a:rPr>
              <a:t>-</a:t>
            </a:r>
            <a:r>
              <a:rPr lang="kk-KZ" sz="1000" dirty="0" smtClean="0">
                <a:latin typeface="Times New Roman" pitchFamily="18" charset="0"/>
                <a:cs typeface="Times New Roman" pitchFamily="18" charset="0"/>
              </a:rPr>
              <a:t>дәріс. </a:t>
            </a:r>
            <a:r>
              <a:rPr lang="kk-KZ" sz="1000" dirty="0"/>
              <a:t>Сел тасқындарының алаптары мен ошақтарының таралу </a:t>
            </a:r>
            <a:r>
              <a:rPr lang="kk-KZ" sz="1000" dirty="0" smtClean="0"/>
              <a:t>ерекшеліктері</a:t>
            </a:r>
            <a:r>
              <a:rPr lang="en-US" sz="1000" dirty="0"/>
              <a:t/>
            </a:r>
            <a:br>
              <a:rPr lang="en-US" sz="1000" dirty="0"/>
            </a:br>
            <a:endParaRPr lang="ru-RU" sz="1000" dirty="0">
              <a:latin typeface="Times New Roman" pitchFamily="18" charset="0"/>
              <a:cs typeface="Times New Roman" pitchFamily="18" charset="0"/>
            </a:endParaRPr>
          </a:p>
        </p:txBody>
      </p:sp>
      <p:pic>
        <p:nvPicPr>
          <p:cNvPr id="8" name="Рисунок 7"/>
          <p:cNvPicPr/>
          <p:nvPr/>
        </p:nvPicPr>
        <p:blipFill>
          <a:blip r:embed="rId2"/>
          <a:srcRect/>
          <a:stretch>
            <a:fillRect/>
          </a:stretch>
        </p:blipFill>
        <p:spPr bwMode="auto">
          <a:xfrm>
            <a:off x="413913" y="260648"/>
            <a:ext cx="5054491" cy="3538126"/>
          </a:xfrm>
          <a:prstGeom prst="rect">
            <a:avLst/>
          </a:prstGeom>
          <a:noFill/>
          <a:ln w="9525">
            <a:noFill/>
            <a:miter lim="800000"/>
            <a:headEnd/>
            <a:tailEnd/>
          </a:ln>
        </p:spPr>
      </p:pic>
      <p:sp>
        <p:nvSpPr>
          <p:cNvPr id="4" name="Прямоугольник 3"/>
          <p:cNvSpPr/>
          <p:nvPr/>
        </p:nvSpPr>
        <p:spPr>
          <a:xfrm>
            <a:off x="415735" y="4005064"/>
            <a:ext cx="5052669" cy="2800767"/>
          </a:xfrm>
          <a:prstGeom prst="rect">
            <a:avLst/>
          </a:prstGeom>
        </p:spPr>
        <p:txBody>
          <a:bodyPr wrap="square">
            <a:spAutoFit/>
          </a:bodyPr>
          <a:lstStyle/>
          <a:p>
            <a:pPr algn="just"/>
            <a:r>
              <a:rPr lang="kk-KZ" sz="1600" b="1" dirty="0">
                <a:latin typeface="Times New Roman" panose="02020603050405020304" pitchFamily="18" charset="0"/>
                <a:ea typeface="Times New Roman" panose="02020603050405020304" pitchFamily="18" charset="0"/>
              </a:rPr>
              <a:t>Сел жырғысы</a:t>
            </a:r>
            <a:r>
              <a:rPr lang="kk-KZ" sz="1600" dirty="0">
                <a:latin typeface="Times New Roman" panose="02020603050405020304" pitchFamily="18" charset="0"/>
                <a:ea typeface="Times New Roman" panose="02020603050405020304" pitchFamily="18" charset="0"/>
              </a:rPr>
              <a:t> – көне мореналық жыныстар қабатында өңделіп, жер бетінің ойлы-қырлы бөліктерінде көрініс беретін бедердің теріс пішіні. </a:t>
            </a:r>
            <a:r>
              <a:rPr lang="kk-KZ" sz="1600" dirty="0"/>
              <a:t>Сел жырғылары, әдетте, биік таулы белдеудегі ежелгі мореналық шөгінділердің күрт иілімдеріне тән және көлемі жағынан сел жырмаларынан әлдеқайда үлкен. Сел жырғылары екінші, кейде үшінші, төртінші реттік салалардың алаптарымен сәйкес келеді. Сел жырғыларының көлденең қимасы сел жырмаларына қарағанда барынша жайпақтау.</a:t>
            </a:r>
            <a:endParaRPr lang="ru-RU" sz="1600" dirty="0"/>
          </a:p>
          <a:p>
            <a:pPr algn="just"/>
            <a:endParaRPr lang="ru-RU" sz="1600" dirty="0"/>
          </a:p>
        </p:txBody>
      </p:sp>
      <p:sp>
        <p:nvSpPr>
          <p:cNvPr id="9" name="Rectangle 5"/>
          <p:cNvSpPr>
            <a:spLocks noChangeArrowheads="1"/>
          </p:cNvSpPr>
          <p:nvPr/>
        </p:nvSpPr>
        <p:spPr bwMode="auto">
          <a:xfrm>
            <a:off x="5796136" y="206722"/>
            <a:ext cx="3240360" cy="6278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just"/>
            <a:r>
              <a:rPr lang="kk-KZ" sz="1600" dirty="0">
                <a:latin typeface="Times New Roman" panose="02020603050405020304" pitchFamily="18" charset="0"/>
                <a:ea typeface="Times New Roman" panose="02020603050405020304" pitchFamily="18" charset="0"/>
              </a:rPr>
              <a:t>Сел жырғыларының максималды тереңдіктері 100 м дейін </a:t>
            </a:r>
            <a:r>
              <a:rPr lang="kk-KZ" sz="1600" dirty="0" smtClean="0">
                <a:latin typeface="Times New Roman" panose="02020603050405020304" pitchFamily="18" charset="0"/>
                <a:ea typeface="Times New Roman" panose="02020603050405020304" pitchFamily="18" charset="0"/>
              </a:rPr>
              <a:t>жетеді, </a:t>
            </a:r>
            <a:r>
              <a:rPr lang="kk-KZ" sz="1600" dirty="0">
                <a:latin typeface="Times New Roman" panose="02020603050405020304" pitchFamily="18" charset="0"/>
                <a:ea typeface="Times New Roman" panose="02020603050405020304" pitchFamily="18" charset="0"/>
              </a:rPr>
              <a:t>еңістігі 10-25° </a:t>
            </a:r>
            <a:r>
              <a:rPr lang="kk-KZ" dirty="0">
                <a:latin typeface="Times New Roman" panose="02020603050405020304" pitchFamily="18" charset="0"/>
                <a:ea typeface="Times New Roman" panose="02020603050405020304" pitchFamily="18" charset="0"/>
              </a:rPr>
              <a:t>жоғары</a:t>
            </a:r>
            <a:r>
              <a:rPr lang="kk-KZ" sz="1600" dirty="0">
                <a:latin typeface="Times New Roman" panose="02020603050405020304" pitchFamily="18" charset="0"/>
                <a:ea typeface="Times New Roman" panose="02020603050405020304" pitchFamily="18" charset="0"/>
              </a:rPr>
              <a:t> болады. Сел жырғыларының ұзындығын бірден анықтау қиынға түседі, өйткені ол сел тасқынының көрініс беруіне және сел қоспасының қасиеттеріне тәуелді. Шартты түрде сел жырғысының ұзындығы ретінде сел жырғысының бастауынан сел арнасы бойымен ең төмен орналасқан еңістігі 12° кем емес тұстамаға дейінгі қашықтықты алуға болады. Мұндай жағдайда ірі сел жырғыларының ауданы 60 км2 және одан жоғары болады. Сел қалыптастырушы грунттардың қалыңдығы бірнеше ондаған метрден жүздеген метр аралығында өзгереді. Бір сел жүріп өткен кезде сел жырғысынан шығарылатын сел массасының көлемі 6 млн. м3 жетеді.</a:t>
            </a:r>
            <a:endParaRPr lang="ru-RU" sz="16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70760088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Трек">
  <a:themeElements>
    <a:clrScheme name="Трек">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Стандартная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Трек">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1960</TotalTime>
  <Words>1254</Words>
  <Application>Microsoft Office PowerPoint</Application>
  <PresentationFormat>Экран (4:3)</PresentationFormat>
  <Paragraphs>81</Paragraphs>
  <Slides>13</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13</vt:i4>
      </vt:variant>
    </vt:vector>
  </HeadingPairs>
  <TitlesOfParts>
    <vt:vector size="19" baseType="lpstr">
      <vt:lpstr>Calibri</vt:lpstr>
      <vt:lpstr>Cambria</vt:lpstr>
      <vt:lpstr>Times New Roman</vt:lpstr>
      <vt:lpstr>Wingdings</vt:lpstr>
      <vt:lpstr>Wingdings 2</vt:lpstr>
      <vt:lpstr>Трек</vt:lpstr>
      <vt:lpstr>4-дәріс. Сел тасқындарының алаптары мен ошақтарының таралу ерекшеліктері </vt:lpstr>
      <vt:lpstr>4-дәріс. Сел тасқындарының алаптары мен ошақтарының таралу ерекшеліктері </vt:lpstr>
      <vt:lpstr>4-дәріс. Сел тасқындарының алаптары мен ошақтарының таралу ерекшеліктері </vt:lpstr>
      <vt:lpstr>4-дәріс. Сел тасқындарының алаптары мен ошақтарының таралу ерекшеліктері </vt:lpstr>
      <vt:lpstr>4-дәріс. Сел тасқындарының алаптары мен ошақтарының таралу ерекшеліктері </vt:lpstr>
      <vt:lpstr>4-дәріс. Сел тасқындарының алаптары мен ошақтарының таралу ерекшеліктері </vt:lpstr>
      <vt:lpstr>Сел тасқындарының қалыптасуы мен жүріп өтуі кішігірім өзен алаптарының шегінде жүзеге асады. Сел тасқындары қалыптасып, ал олардың қозғалысы басты арна бойынша жүріп өтетін алаптар сел алаптары деп аталады</vt:lpstr>
      <vt:lpstr>4-дәріс. Сел тасқындарының алаптары мен ошақтарының таралу ерекшеліктері </vt:lpstr>
      <vt:lpstr>4-дәріс. Сел тасқындарының алаптары мен ошақтарының таралу ерекшеліктері </vt:lpstr>
      <vt:lpstr>4-дәріс. Сел тасқындарының алаптары мен ошақтарының таралу ерекшеліктері </vt:lpstr>
      <vt:lpstr>4-дәріс. Сел тасқындарының алаптары мен ошақтарының таралу ерекшеліктері </vt:lpstr>
      <vt:lpstr>4-дәріс. Сел тасқындарының алаптары мен ошақтарының таралу ерекшеліктері </vt:lpstr>
      <vt:lpstr>4-дәріс. Сел тасқындарының алаптары мен ошақтарының таралу ерекшеліктері </vt:lpstr>
    </vt:vector>
  </TitlesOfParts>
  <Company>Grizli777</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Айнур</dc:creator>
  <cp:lastModifiedBy>Мусина Айнур</cp:lastModifiedBy>
  <cp:revision>86</cp:revision>
  <dcterms:created xsi:type="dcterms:W3CDTF">2016-03-14T08:39:23Z</dcterms:created>
  <dcterms:modified xsi:type="dcterms:W3CDTF">2020-10-22T07:20:24Z</dcterms:modified>
</cp:coreProperties>
</file>