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3"/>
  </p:sldMasterIdLst>
  <p:notesMasterIdLst>
    <p:notesMasterId r:id="rId20"/>
  </p:notesMasterIdLst>
  <p:handoutMasterIdLst>
    <p:handoutMasterId r:id="rId21"/>
  </p:handoutMasterIdLst>
  <p:sldIdLst>
    <p:sldId id="292" r:id="rId4"/>
    <p:sldId id="318" r:id="rId5"/>
    <p:sldId id="319" r:id="rId6"/>
    <p:sldId id="320" r:id="rId7"/>
    <p:sldId id="321" r:id="rId8"/>
    <p:sldId id="322" r:id="rId9"/>
    <p:sldId id="323" r:id="rId10"/>
    <p:sldId id="324" r:id="rId11"/>
    <p:sldId id="325" r:id="rId12"/>
    <p:sldId id="326" r:id="rId13"/>
    <p:sldId id="327" r:id="rId14"/>
    <p:sldId id="328" r:id="rId15"/>
    <p:sldId id="329" r:id="rId16"/>
    <p:sldId id="330" r:id="rId17"/>
    <p:sldId id="331" r:id="rId18"/>
    <p:sldId id="296" r:id="rId19"/>
  </p:sldIdLst>
  <p:sldSz cx="12192000" cy="6858000"/>
  <p:notesSz cx="6858000" cy="9144000"/>
  <p:defaultTextStyle>
    <a:defPPr rtl="0">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073A0DAA-6AF3-43AB-8588-CEC1D06C72B9}">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85" autoAdjust="0"/>
    <p:restoredTop sz="94434" autoAdjust="0"/>
  </p:normalViewPr>
  <p:slideViewPr>
    <p:cSldViewPr snapToGrid="0">
      <p:cViewPr varScale="1">
        <p:scale>
          <a:sx n="81" d="100"/>
          <a:sy n="81" d="100"/>
        </p:scale>
        <p:origin x="662" y="53"/>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8" d="100"/>
          <a:sy n="88" d="100"/>
        </p:scale>
        <p:origin x="382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microsoft.com/office/2015/10/relationships/revisionInfo" Target="revisionInfo.xml"/><Relationship Id="rId3" Type="http://schemas.openxmlformats.org/officeDocument/2006/relationships/slideMaster" Target="slideMasters/slideMaster1.xml"/><Relationship Id="rId21"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279B0A-1F79-46C7-A71A-92C52C5A137C}" type="doc">
      <dgm:prSet loTypeId="urn:microsoft.com/office/officeart/2005/8/layout/hierarchy1" loCatId="hierarchy" qsTypeId="urn:microsoft.com/office/officeart/2005/8/quickstyle/simple4" qsCatId="simple" csTypeId="urn:microsoft.com/office/officeart/2005/8/colors/colorful1" csCatId="colorful" phldr="1"/>
      <dgm:spPr/>
      <dgm:t>
        <a:bodyPr/>
        <a:lstStyle/>
        <a:p>
          <a:endParaRPr lang="en-US"/>
        </a:p>
      </dgm:t>
    </dgm:pt>
    <dgm:pt modelId="{ABA7EDD3-2C48-495A-A172-2CEC783B4611}">
      <dgm:prSet phldrT="[Text]" custT="1"/>
      <dgm:spPr/>
      <dgm:t>
        <a:bodyPr/>
        <a:lstStyle/>
        <a:p>
          <a:r>
            <a:rPr lang="kk-KZ" sz="1200" b="1" dirty="0" smtClean="0"/>
            <a:t>Гидрологиялық қатарлардың біртектілігінің бұзылуы</a:t>
          </a:r>
          <a:endParaRPr lang="en-US" sz="1200" b="1" dirty="0"/>
        </a:p>
      </dgm:t>
    </dgm:pt>
    <dgm:pt modelId="{E035D8CD-6DD9-4457-B54A-AF796211BEA9}" type="parTrans" cxnId="{5902FF8C-8737-4E0F-B1CE-BFC32606E86C}">
      <dgm:prSet/>
      <dgm:spPr/>
      <dgm:t>
        <a:bodyPr/>
        <a:lstStyle/>
        <a:p>
          <a:endParaRPr lang="en-US" sz="2800"/>
        </a:p>
      </dgm:t>
    </dgm:pt>
    <dgm:pt modelId="{4958D930-3D45-4230-87DC-E6D12C728F60}" type="sibTrans" cxnId="{5902FF8C-8737-4E0F-B1CE-BFC32606E86C}">
      <dgm:prSet/>
      <dgm:spPr/>
      <dgm:t>
        <a:bodyPr/>
        <a:lstStyle/>
        <a:p>
          <a:endParaRPr lang="en-US" sz="2800"/>
        </a:p>
      </dgm:t>
    </dgm:pt>
    <dgm:pt modelId="{849A3C7A-0466-40C0-A8D5-99FC940188B9}">
      <dgm:prSet phldrT="[Text]" custT="1"/>
      <dgm:spPr/>
      <dgm:t>
        <a:bodyPr/>
        <a:lstStyle/>
        <a:p>
          <a:r>
            <a:rPr lang="kk-KZ" sz="1050" dirty="0" smtClean="0"/>
            <a:t>Бойында нөлдік мәндері бар ағынды қатарлары. Мұндай жағдай айлық, онкүндік және бескүндік ағындының ең төменгі мәндері қарастырылатын қатарларда кездеседі</a:t>
          </a:r>
        </a:p>
      </dgm:t>
    </dgm:pt>
    <dgm:pt modelId="{EFE40846-15FA-478D-B531-801D9FFB21D8}" type="parTrans" cxnId="{1234F4A0-0EE9-4493-B151-F2B5D43D2495}">
      <dgm:prSet/>
      <dgm:spPr/>
      <dgm:t>
        <a:bodyPr/>
        <a:lstStyle/>
        <a:p>
          <a:endParaRPr lang="en-US" sz="2800"/>
        </a:p>
      </dgm:t>
    </dgm:pt>
    <dgm:pt modelId="{362EFAA5-2DC9-4CC8-802F-56C6A1588923}" type="sibTrans" cxnId="{1234F4A0-0EE9-4493-B151-F2B5D43D2495}">
      <dgm:prSet/>
      <dgm:spPr/>
      <dgm:t>
        <a:bodyPr/>
        <a:lstStyle/>
        <a:p>
          <a:endParaRPr lang="en-US" sz="2800"/>
        </a:p>
      </dgm:t>
    </dgm:pt>
    <dgm:pt modelId="{F65EA27B-0122-4859-9C72-390117F00C28}">
      <dgm:prSet phldrT="[Text]" custT="1"/>
      <dgm:spPr/>
      <dgm:t>
        <a:bodyPr/>
        <a:lstStyle/>
        <a:p>
          <a:r>
            <a:rPr lang="kk-KZ" sz="1050" dirty="0" smtClean="0"/>
            <a:t>Климаттың көпғасырлық өзгерісінің нәтижесінде туындайтын су жинау алабының су теңдестігінің өзгеруі</a:t>
          </a:r>
          <a:endParaRPr lang="en-US" sz="1050" dirty="0"/>
        </a:p>
      </dgm:t>
    </dgm:pt>
    <dgm:pt modelId="{605D4AF2-29AF-4CF9-8ECC-8BD9916738FF}" type="parTrans" cxnId="{3A2F5ED0-BB31-49CF-8E1C-34EE1B54322A}">
      <dgm:prSet/>
      <dgm:spPr/>
      <dgm:t>
        <a:bodyPr/>
        <a:lstStyle/>
        <a:p>
          <a:endParaRPr lang="en-US" sz="2800"/>
        </a:p>
      </dgm:t>
    </dgm:pt>
    <dgm:pt modelId="{4F91283B-31DF-4555-B393-838A31317121}" type="sibTrans" cxnId="{3A2F5ED0-BB31-49CF-8E1C-34EE1B54322A}">
      <dgm:prSet/>
      <dgm:spPr/>
      <dgm:t>
        <a:bodyPr/>
        <a:lstStyle/>
        <a:p>
          <a:endParaRPr lang="en-US" sz="2800"/>
        </a:p>
      </dgm:t>
    </dgm:pt>
    <dgm:pt modelId="{5AB3B160-FBFF-4619-847A-7A69BCB2213C}">
      <dgm:prSet phldrT="[Text]" custT="1"/>
      <dgm:spPr/>
      <dgm:t>
        <a:bodyPr/>
        <a:lstStyle/>
        <a:p>
          <a:r>
            <a:rPr lang="kk-KZ" sz="1050" dirty="0" smtClean="0"/>
            <a:t>Жылдық ағындының қалыптасуына ылғалдылығы жеткіліксіз аудандарда тұйық макро- және макроойыстардың тигізетін әсерлері</a:t>
          </a:r>
          <a:endParaRPr lang="en-US" sz="1050" dirty="0"/>
        </a:p>
      </dgm:t>
    </dgm:pt>
    <dgm:pt modelId="{17EC4483-77BA-4C6F-A9FD-B32B183F047A}" type="parTrans" cxnId="{84220848-B610-480B-8F44-F96351BAE10A}">
      <dgm:prSet/>
      <dgm:spPr/>
      <dgm:t>
        <a:bodyPr/>
        <a:lstStyle/>
        <a:p>
          <a:endParaRPr lang="en-US" sz="2800"/>
        </a:p>
      </dgm:t>
    </dgm:pt>
    <dgm:pt modelId="{BB6866DB-EAE8-4805-8FF1-E0143A3671E1}" type="sibTrans" cxnId="{84220848-B610-480B-8F44-F96351BAE10A}">
      <dgm:prSet/>
      <dgm:spPr/>
      <dgm:t>
        <a:bodyPr/>
        <a:lstStyle/>
        <a:p>
          <a:endParaRPr lang="en-US" sz="2800"/>
        </a:p>
      </dgm:t>
    </dgm:pt>
    <dgm:pt modelId="{04D0F80E-CD41-4635-896D-EBA6054A0D5E}">
      <dgm:prSet phldrT="[Text]" custT="1"/>
      <dgm:spPr/>
      <dgm:t>
        <a:bodyPr/>
        <a:lstStyle/>
        <a:p>
          <a:r>
            <a:rPr lang="kk-KZ" sz="1050" dirty="0" smtClean="0"/>
            <a:t>Ағындыны қалыптастырушы жасанды факторлардың уақыт және кеңістік бойынша өзгеруі</a:t>
          </a:r>
        </a:p>
      </dgm:t>
    </dgm:pt>
    <dgm:pt modelId="{EC150B6E-D4E3-4A2D-B02A-2F438113B9AE}" type="parTrans" cxnId="{7E8CD84A-9338-4A0A-B9AF-85B678F977EA}">
      <dgm:prSet/>
      <dgm:spPr/>
      <dgm:t>
        <a:bodyPr/>
        <a:lstStyle/>
        <a:p>
          <a:endParaRPr lang="en-US" sz="2800"/>
        </a:p>
      </dgm:t>
    </dgm:pt>
    <dgm:pt modelId="{674DA896-953E-4553-A885-D2A497876BA8}" type="sibTrans" cxnId="{7E8CD84A-9338-4A0A-B9AF-85B678F977EA}">
      <dgm:prSet/>
      <dgm:spPr/>
      <dgm:t>
        <a:bodyPr/>
        <a:lstStyle/>
        <a:p>
          <a:endParaRPr lang="en-US" sz="2800"/>
        </a:p>
      </dgm:t>
    </dgm:pt>
    <dgm:pt modelId="{DA3DBA39-90EA-439D-8414-5D9D4A4EEB4D}">
      <dgm:prSet phldrT="[Text]" custT="1"/>
      <dgm:spPr/>
      <dgm:t>
        <a:bodyPr/>
        <a:lstStyle/>
        <a:p>
          <a:r>
            <a:rPr lang="kk-KZ" sz="1050" dirty="0" smtClean="0"/>
            <a:t>Су қоймаларын салу, суармалау, су алу, ағындыны басқа алапқа бұру, орман ағаштарын кесу, батпақ және батпақты жерлерді құрғату, суландыру және т.б. адамның шаруашылық әрекеттері</a:t>
          </a:r>
          <a:endParaRPr lang="en-US" sz="1050" dirty="0"/>
        </a:p>
      </dgm:t>
    </dgm:pt>
    <dgm:pt modelId="{514CECDC-F228-4318-A66B-D6CD05DF0563}" type="parTrans" cxnId="{2A383EF1-920E-4CF0-B82D-F9122C1D38D8}">
      <dgm:prSet/>
      <dgm:spPr/>
      <dgm:t>
        <a:bodyPr/>
        <a:lstStyle/>
        <a:p>
          <a:endParaRPr lang="en-US" sz="2800"/>
        </a:p>
      </dgm:t>
    </dgm:pt>
    <dgm:pt modelId="{27323774-6407-483A-8822-4069039A5E3E}" type="sibTrans" cxnId="{2A383EF1-920E-4CF0-B82D-F9122C1D38D8}">
      <dgm:prSet/>
      <dgm:spPr/>
      <dgm:t>
        <a:bodyPr/>
        <a:lstStyle/>
        <a:p>
          <a:endParaRPr lang="en-US" sz="2800"/>
        </a:p>
      </dgm:t>
    </dgm:pt>
    <dgm:pt modelId="{08402F35-B628-4DDF-9F04-B8FA98876E1A}">
      <dgm:prSet phldrT="[Text]" custT="1"/>
      <dgm:spPr/>
      <dgm:t>
        <a:bodyPr/>
        <a:lstStyle/>
        <a:p>
          <a:r>
            <a:rPr lang="kk-KZ" sz="1050" dirty="0" smtClean="0"/>
            <a:t>Ағындыны қалыптастырушы табиғи факторлардың уақыт және кеңістік бойынша өзгеруі</a:t>
          </a:r>
          <a:endParaRPr lang="en-US" sz="1050" dirty="0"/>
        </a:p>
      </dgm:t>
    </dgm:pt>
    <dgm:pt modelId="{4A469A16-1FB9-4878-A834-3C76675F5ED7}" type="parTrans" cxnId="{59A8A75A-BDC4-401F-B396-1ACACF9318A3}">
      <dgm:prSet/>
      <dgm:spPr/>
      <dgm:t>
        <a:bodyPr/>
        <a:lstStyle/>
        <a:p>
          <a:endParaRPr lang="en-US" sz="2800"/>
        </a:p>
      </dgm:t>
    </dgm:pt>
    <dgm:pt modelId="{D01D92B6-7EFE-400C-AF71-C533DCD1A0AD}" type="sibTrans" cxnId="{59A8A75A-BDC4-401F-B396-1ACACF9318A3}">
      <dgm:prSet/>
      <dgm:spPr/>
      <dgm:t>
        <a:bodyPr/>
        <a:lstStyle/>
        <a:p>
          <a:endParaRPr lang="en-US" sz="2800"/>
        </a:p>
      </dgm:t>
    </dgm:pt>
    <dgm:pt modelId="{6CADE05A-9355-4A49-8701-65CB7D328CB9}">
      <dgm:prSet phldrT="[Text]" custT="1"/>
      <dgm:spPr/>
      <dgm:t>
        <a:bodyPr/>
        <a:lstStyle/>
        <a:p>
          <a:r>
            <a:rPr lang="kk-KZ" sz="1050" dirty="0" smtClean="0"/>
            <a:t>Өзеннің қыс мезгілінде түбіне дейін қатып қатуы</a:t>
          </a:r>
        </a:p>
      </dgm:t>
    </dgm:pt>
    <dgm:pt modelId="{E72F12FB-1EFF-43FD-8016-8A9DCFBA146F}" type="parTrans" cxnId="{0A406DF2-34D2-4E02-8374-40A7EA70DF00}">
      <dgm:prSet/>
      <dgm:spPr/>
      <dgm:t>
        <a:bodyPr/>
        <a:lstStyle/>
        <a:p>
          <a:endParaRPr lang="en-US" sz="2800"/>
        </a:p>
      </dgm:t>
    </dgm:pt>
    <dgm:pt modelId="{12DB20C0-6274-4C95-AFA6-F14CAED747FC}" type="sibTrans" cxnId="{0A406DF2-34D2-4E02-8374-40A7EA70DF00}">
      <dgm:prSet/>
      <dgm:spPr/>
      <dgm:t>
        <a:bodyPr/>
        <a:lstStyle/>
        <a:p>
          <a:endParaRPr lang="en-US" sz="2800"/>
        </a:p>
      </dgm:t>
    </dgm:pt>
    <dgm:pt modelId="{9F5B2240-512B-451A-9DFC-A67D1B083497}">
      <dgm:prSet phldrT="[Text]" custT="1"/>
      <dgm:spPr/>
      <dgm:t>
        <a:bodyPr/>
        <a:lstStyle/>
        <a:p>
          <a:r>
            <a:rPr lang="kk-KZ" sz="1050" dirty="0" smtClean="0"/>
            <a:t>Жазда арнасының құрғап қалуы себебінен ағындының сарқылуы</a:t>
          </a:r>
        </a:p>
      </dgm:t>
    </dgm:pt>
    <dgm:pt modelId="{BCD2B5D7-274E-48DF-AD07-B36323D4D1EF}" type="parTrans" cxnId="{15DC852F-5D0E-450E-B228-E15D0DF56C60}">
      <dgm:prSet/>
      <dgm:spPr/>
      <dgm:t>
        <a:bodyPr/>
        <a:lstStyle/>
        <a:p>
          <a:endParaRPr lang="en-US" sz="2800"/>
        </a:p>
      </dgm:t>
    </dgm:pt>
    <dgm:pt modelId="{71253714-937F-49DD-80B0-B43A265EB9F7}" type="sibTrans" cxnId="{15DC852F-5D0E-450E-B228-E15D0DF56C60}">
      <dgm:prSet/>
      <dgm:spPr/>
      <dgm:t>
        <a:bodyPr/>
        <a:lstStyle/>
        <a:p>
          <a:endParaRPr lang="en-US" sz="2800"/>
        </a:p>
      </dgm:t>
    </dgm:pt>
    <dgm:pt modelId="{01699C50-5E34-435F-A16D-EF89149414DB}" type="pres">
      <dgm:prSet presAssocID="{CC279B0A-1F79-46C7-A71A-92C52C5A137C}" presName="hierChild1" presStyleCnt="0">
        <dgm:presLayoutVars>
          <dgm:chPref val="1"/>
          <dgm:dir/>
          <dgm:animOne val="branch"/>
          <dgm:animLvl val="lvl"/>
          <dgm:resizeHandles/>
        </dgm:presLayoutVars>
      </dgm:prSet>
      <dgm:spPr/>
      <dgm:t>
        <a:bodyPr/>
        <a:lstStyle/>
        <a:p>
          <a:endParaRPr lang="en-US"/>
        </a:p>
      </dgm:t>
    </dgm:pt>
    <dgm:pt modelId="{18744952-88F2-4FD1-A85A-A23C5DD8A99E}" type="pres">
      <dgm:prSet presAssocID="{ABA7EDD3-2C48-495A-A172-2CEC783B4611}" presName="hierRoot1" presStyleCnt="0"/>
      <dgm:spPr/>
    </dgm:pt>
    <dgm:pt modelId="{49D04333-84B4-4C30-9ACD-6CA7DCC1A430}" type="pres">
      <dgm:prSet presAssocID="{ABA7EDD3-2C48-495A-A172-2CEC783B4611}" presName="composite" presStyleCnt="0"/>
      <dgm:spPr/>
    </dgm:pt>
    <dgm:pt modelId="{A3AC6315-732B-4C13-BC47-1D43BF578003}" type="pres">
      <dgm:prSet presAssocID="{ABA7EDD3-2C48-495A-A172-2CEC783B4611}" presName="background" presStyleLbl="node0" presStyleIdx="0" presStyleCnt="1"/>
      <dgm:spPr/>
    </dgm:pt>
    <dgm:pt modelId="{2C5BCB46-083D-40FC-971B-0435349FB227}" type="pres">
      <dgm:prSet presAssocID="{ABA7EDD3-2C48-495A-A172-2CEC783B4611}" presName="text" presStyleLbl="fgAcc0" presStyleIdx="0" presStyleCnt="1" custLinFactY="-9496" custLinFactNeighborX="-13044" custLinFactNeighborY="-100000">
        <dgm:presLayoutVars>
          <dgm:chPref val="3"/>
        </dgm:presLayoutVars>
      </dgm:prSet>
      <dgm:spPr/>
      <dgm:t>
        <a:bodyPr/>
        <a:lstStyle/>
        <a:p>
          <a:endParaRPr lang="en-US"/>
        </a:p>
      </dgm:t>
    </dgm:pt>
    <dgm:pt modelId="{5F218A41-FBCB-46D8-8D7C-027889816DE5}" type="pres">
      <dgm:prSet presAssocID="{ABA7EDD3-2C48-495A-A172-2CEC783B4611}" presName="hierChild2" presStyleCnt="0"/>
      <dgm:spPr/>
    </dgm:pt>
    <dgm:pt modelId="{D272073B-CD2C-4F13-90BE-E9AB8EFBF284}" type="pres">
      <dgm:prSet presAssocID="{EFE40846-15FA-478D-B531-801D9FFB21D8}" presName="Name10" presStyleLbl="parChTrans1D2" presStyleIdx="0" presStyleCnt="3"/>
      <dgm:spPr/>
      <dgm:t>
        <a:bodyPr/>
        <a:lstStyle/>
        <a:p>
          <a:endParaRPr lang="en-US"/>
        </a:p>
      </dgm:t>
    </dgm:pt>
    <dgm:pt modelId="{8D204474-9068-4D2F-9947-F97F6FD83666}" type="pres">
      <dgm:prSet presAssocID="{849A3C7A-0466-40C0-A8D5-99FC940188B9}" presName="hierRoot2" presStyleCnt="0"/>
      <dgm:spPr/>
    </dgm:pt>
    <dgm:pt modelId="{EA40445E-A0E4-4758-888E-DBEF944835D5}" type="pres">
      <dgm:prSet presAssocID="{849A3C7A-0466-40C0-A8D5-99FC940188B9}" presName="composite2" presStyleCnt="0"/>
      <dgm:spPr/>
    </dgm:pt>
    <dgm:pt modelId="{7DE40E07-EF75-43A9-9E7E-FD2070426E01}" type="pres">
      <dgm:prSet presAssocID="{849A3C7A-0466-40C0-A8D5-99FC940188B9}" presName="background2" presStyleLbl="node2" presStyleIdx="0" presStyleCnt="3"/>
      <dgm:spPr/>
    </dgm:pt>
    <dgm:pt modelId="{6CD1BC78-C6BD-464A-A704-32AC7C384ED2}" type="pres">
      <dgm:prSet presAssocID="{849A3C7A-0466-40C0-A8D5-99FC940188B9}" presName="text2" presStyleLbl="fgAcc2" presStyleIdx="0" presStyleCnt="3" custScaleX="107935" custScaleY="166171" custLinFactY="-30794" custLinFactNeighborX="13735" custLinFactNeighborY="-100000">
        <dgm:presLayoutVars>
          <dgm:chPref val="3"/>
        </dgm:presLayoutVars>
      </dgm:prSet>
      <dgm:spPr/>
      <dgm:t>
        <a:bodyPr/>
        <a:lstStyle/>
        <a:p>
          <a:endParaRPr lang="en-US"/>
        </a:p>
      </dgm:t>
    </dgm:pt>
    <dgm:pt modelId="{F07F8B07-380C-491B-B329-AE1C558DA408}" type="pres">
      <dgm:prSet presAssocID="{849A3C7A-0466-40C0-A8D5-99FC940188B9}" presName="hierChild3" presStyleCnt="0"/>
      <dgm:spPr/>
    </dgm:pt>
    <dgm:pt modelId="{35E2FEA4-F13A-46FA-B6EA-076720E76E96}" type="pres">
      <dgm:prSet presAssocID="{E72F12FB-1EFF-43FD-8016-8A9DCFBA146F}" presName="Name17" presStyleLbl="parChTrans1D3" presStyleIdx="0" presStyleCnt="5"/>
      <dgm:spPr/>
      <dgm:t>
        <a:bodyPr/>
        <a:lstStyle/>
        <a:p>
          <a:endParaRPr lang="en-US"/>
        </a:p>
      </dgm:t>
    </dgm:pt>
    <dgm:pt modelId="{77FDDD24-A992-4104-A0B6-979AB3093D3E}" type="pres">
      <dgm:prSet presAssocID="{6CADE05A-9355-4A49-8701-65CB7D328CB9}" presName="hierRoot3" presStyleCnt="0"/>
      <dgm:spPr/>
    </dgm:pt>
    <dgm:pt modelId="{82142CFC-A406-4D66-AD8B-6022E75FEEF2}" type="pres">
      <dgm:prSet presAssocID="{6CADE05A-9355-4A49-8701-65CB7D328CB9}" presName="composite3" presStyleCnt="0"/>
      <dgm:spPr/>
    </dgm:pt>
    <dgm:pt modelId="{4B25848B-9220-4280-97BD-3EBDACE084A2}" type="pres">
      <dgm:prSet presAssocID="{6CADE05A-9355-4A49-8701-65CB7D328CB9}" presName="background3" presStyleLbl="node3" presStyleIdx="0" presStyleCnt="5"/>
      <dgm:spPr/>
    </dgm:pt>
    <dgm:pt modelId="{81D581D0-12C3-43B0-8A28-3E42B349A181}" type="pres">
      <dgm:prSet presAssocID="{6CADE05A-9355-4A49-8701-65CB7D328CB9}" presName="text3" presStyleLbl="fgAcc3" presStyleIdx="0" presStyleCnt="5" custLinFactNeighborX="1939" custLinFactNeighborY="-79610">
        <dgm:presLayoutVars>
          <dgm:chPref val="3"/>
        </dgm:presLayoutVars>
      </dgm:prSet>
      <dgm:spPr/>
      <dgm:t>
        <a:bodyPr/>
        <a:lstStyle/>
        <a:p>
          <a:endParaRPr lang="en-US"/>
        </a:p>
      </dgm:t>
    </dgm:pt>
    <dgm:pt modelId="{AEB4A619-1C83-4EB9-8A87-EFA1B7380310}" type="pres">
      <dgm:prSet presAssocID="{6CADE05A-9355-4A49-8701-65CB7D328CB9}" presName="hierChild4" presStyleCnt="0"/>
      <dgm:spPr/>
    </dgm:pt>
    <dgm:pt modelId="{20B1B56E-4F71-464D-8DE9-D50FB2098141}" type="pres">
      <dgm:prSet presAssocID="{BCD2B5D7-274E-48DF-AD07-B36323D4D1EF}" presName="Name17" presStyleLbl="parChTrans1D3" presStyleIdx="1" presStyleCnt="5"/>
      <dgm:spPr/>
      <dgm:t>
        <a:bodyPr/>
        <a:lstStyle/>
        <a:p>
          <a:endParaRPr lang="en-US"/>
        </a:p>
      </dgm:t>
    </dgm:pt>
    <dgm:pt modelId="{4E205D4C-C881-4FC0-A0E4-36F480A9F349}" type="pres">
      <dgm:prSet presAssocID="{9F5B2240-512B-451A-9DFC-A67D1B083497}" presName="hierRoot3" presStyleCnt="0"/>
      <dgm:spPr/>
    </dgm:pt>
    <dgm:pt modelId="{889B93FB-EECC-499C-BF05-DE0489593DD6}" type="pres">
      <dgm:prSet presAssocID="{9F5B2240-512B-451A-9DFC-A67D1B083497}" presName="composite3" presStyleCnt="0"/>
      <dgm:spPr/>
    </dgm:pt>
    <dgm:pt modelId="{BCDB8C42-07FE-4439-93F4-07DF71152890}" type="pres">
      <dgm:prSet presAssocID="{9F5B2240-512B-451A-9DFC-A67D1B083497}" presName="background3" presStyleLbl="node3" presStyleIdx="1" presStyleCnt="5"/>
      <dgm:spPr/>
    </dgm:pt>
    <dgm:pt modelId="{BD523CD4-1A67-4411-AE48-FB2B40822402}" type="pres">
      <dgm:prSet presAssocID="{9F5B2240-512B-451A-9DFC-A67D1B083497}" presName="text3" presStyleLbl="fgAcc3" presStyleIdx="1" presStyleCnt="5" custLinFactNeighborX="-2345" custLinFactNeighborY="70099">
        <dgm:presLayoutVars>
          <dgm:chPref val="3"/>
        </dgm:presLayoutVars>
      </dgm:prSet>
      <dgm:spPr/>
      <dgm:t>
        <a:bodyPr/>
        <a:lstStyle/>
        <a:p>
          <a:endParaRPr lang="en-US"/>
        </a:p>
      </dgm:t>
    </dgm:pt>
    <dgm:pt modelId="{CFC11F96-2B0B-4D0B-B36F-C8A590379512}" type="pres">
      <dgm:prSet presAssocID="{9F5B2240-512B-451A-9DFC-A67D1B083497}" presName="hierChild4" presStyleCnt="0"/>
      <dgm:spPr/>
    </dgm:pt>
    <dgm:pt modelId="{170EC617-6224-4AB9-9814-BF83D2C063AC}" type="pres">
      <dgm:prSet presAssocID="{4A469A16-1FB9-4878-A834-3C76675F5ED7}" presName="Name10" presStyleLbl="parChTrans1D2" presStyleIdx="1" presStyleCnt="3"/>
      <dgm:spPr/>
      <dgm:t>
        <a:bodyPr/>
        <a:lstStyle/>
        <a:p>
          <a:endParaRPr lang="en-US"/>
        </a:p>
      </dgm:t>
    </dgm:pt>
    <dgm:pt modelId="{746BA2CE-9BC9-468D-82EF-90413AD8032D}" type="pres">
      <dgm:prSet presAssocID="{08402F35-B628-4DDF-9F04-B8FA98876E1A}" presName="hierRoot2" presStyleCnt="0"/>
      <dgm:spPr/>
    </dgm:pt>
    <dgm:pt modelId="{BE5A055A-1173-4A06-B712-6E79EA11A7E0}" type="pres">
      <dgm:prSet presAssocID="{08402F35-B628-4DDF-9F04-B8FA98876E1A}" presName="composite2" presStyleCnt="0"/>
      <dgm:spPr/>
    </dgm:pt>
    <dgm:pt modelId="{24CCDC79-29FD-4EF5-B0AA-E0E6E1577E48}" type="pres">
      <dgm:prSet presAssocID="{08402F35-B628-4DDF-9F04-B8FA98876E1A}" presName="background2" presStyleLbl="node2" presStyleIdx="1" presStyleCnt="3"/>
      <dgm:spPr/>
    </dgm:pt>
    <dgm:pt modelId="{3AB51F3D-3274-4EE7-930D-F79AD1DF7B1E}" type="pres">
      <dgm:prSet presAssocID="{08402F35-B628-4DDF-9F04-B8FA98876E1A}" presName="text2" presStyleLbl="fgAcc2" presStyleIdx="1" presStyleCnt="3" custLinFactY="-7156" custLinFactNeighborX="-20566" custLinFactNeighborY="-100000">
        <dgm:presLayoutVars>
          <dgm:chPref val="3"/>
        </dgm:presLayoutVars>
      </dgm:prSet>
      <dgm:spPr/>
      <dgm:t>
        <a:bodyPr/>
        <a:lstStyle/>
        <a:p>
          <a:endParaRPr lang="en-US"/>
        </a:p>
      </dgm:t>
    </dgm:pt>
    <dgm:pt modelId="{8973A98D-31D6-415A-A8FE-6C7725AC62DB}" type="pres">
      <dgm:prSet presAssocID="{08402F35-B628-4DDF-9F04-B8FA98876E1A}" presName="hierChild3" presStyleCnt="0"/>
      <dgm:spPr/>
    </dgm:pt>
    <dgm:pt modelId="{F4D43E50-4C56-4049-81C6-C036119666B9}" type="pres">
      <dgm:prSet presAssocID="{605D4AF2-29AF-4CF9-8ECC-8BD9916738FF}" presName="Name17" presStyleLbl="parChTrans1D3" presStyleIdx="2" presStyleCnt="5"/>
      <dgm:spPr/>
      <dgm:t>
        <a:bodyPr/>
        <a:lstStyle/>
        <a:p>
          <a:endParaRPr lang="en-US"/>
        </a:p>
      </dgm:t>
    </dgm:pt>
    <dgm:pt modelId="{5BC734CC-40BE-4E48-8986-6EFF7CB39374}" type="pres">
      <dgm:prSet presAssocID="{F65EA27B-0122-4859-9C72-390117F00C28}" presName="hierRoot3" presStyleCnt="0"/>
      <dgm:spPr/>
    </dgm:pt>
    <dgm:pt modelId="{97A963F7-A52D-4BDF-A047-6C4EDA67DCDC}" type="pres">
      <dgm:prSet presAssocID="{F65EA27B-0122-4859-9C72-390117F00C28}" presName="composite3" presStyleCnt="0"/>
      <dgm:spPr/>
    </dgm:pt>
    <dgm:pt modelId="{45C96565-9E9E-429B-8038-C8FAC68CCD94}" type="pres">
      <dgm:prSet presAssocID="{F65EA27B-0122-4859-9C72-390117F00C28}" presName="background3" presStyleLbl="node3" presStyleIdx="2" presStyleCnt="5"/>
      <dgm:spPr/>
    </dgm:pt>
    <dgm:pt modelId="{F696ABB5-81B6-43F8-80FC-28376DA1CD41}" type="pres">
      <dgm:prSet presAssocID="{F65EA27B-0122-4859-9C72-390117F00C28}" presName="text3" presStyleLbl="fgAcc3" presStyleIdx="2" presStyleCnt="5" custLinFactNeighborX="-9489" custLinFactNeighborY="-95368">
        <dgm:presLayoutVars>
          <dgm:chPref val="3"/>
        </dgm:presLayoutVars>
      </dgm:prSet>
      <dgm:spPr/>
      <dgm:t>
        <a:bodyPr/>
        <a:lstStyle/>
        <a:p>
          <a:endParaRPr lang="en-US"/>
        </a:p>
      </dgm:t>
    </dgm:pt>
    <dgm:pt modelId="{1158078B-101B-428B-B14E-777B754A1F7D}" type="pres">
      <dgm:prSet presAssocID="{F65EA27B-0122-4859-9C72-390117F00C28}" presName="hierChild4" presStyleCnt="0"/>
      <dgm:spPr/>
    </dgm:pt>
    <dgm:pt modelId="{46ECC51E-F83C-47AE-B90A-61BC9CD95F9D}" type="pres">
      <dgm:prSet presAssocID="{17EC4483-77BA-4C6F-A9FD-B32B183F047A}" presName="Name17" presStyleLbl="parChTrans1D3" presStyleIdx="3" presStyleCnt="5"/>
      <dgm:spPr/>
      <dgm:t>
        <a:bodyPr/>
        <a:lstStyle/>
        <a:p>
          <a:endParaRPr lang="en-US"/>
        </a:p>
      </dgm:t>
    </dgm:pt>
    <dgm:pt modelId="{BD70DF51-FCA6-4D91-B29B-C62A4D34FC7D}" type="pres">
      <dgm:prSet presAssocID="{5AB3B160-FBFF-4619-847A-7A69BCB2213C}" presName="hierRoot3" presStyleCnt="0"/>
      <dgm:spPr/>
    </dgm:pt>
    <dgm:pt modelId="{FA0E3375-D95B-4411-818B-41A9147A5FC4}" type="pres">
      <dgm:prSet presAssocID="{5AB3B160-FBFF-4619-847A-7A69BCB2213C}" presName="composite3" presStyleCnt="0"/>
      <dgm:spPr/>
    </dgm:pt>
    <dgm:pt modelId="{EDA7B84D-C030-4BAA-9703-6598257CDE85}" type="pres">
      <dgm:prSet presAssocID="{5AB3B160-FBFF-4619-847A-7A69BCB2213C}" presName="background3" presStyleLbl="node3" presStyleIdx="3" presStyleCnt="5"/>
      <dgm:spPr/>
    </dgm:pt>
    <dgm:pt modelId="{1C39DA8C-DB82-43AF-AADF-E9A4C3E2F78A}" type="pres">
      <dgm:prSet presAssocID="{5AB3B160-FBFF-4619-847A-7A69BCB2213C}" presName="text3" presStyleLbl="fgAcc3" presStyleIdx="3" presStyleCnt="5" custScaleY="122030" custLinFactNeighborX="-6626" custLinFactNeighborY="85858">
        <dgm:presLayoutVars>
          <dgm:chPref val="3"/>
        </dgm:presLayoutVars>
      </dgm:prSet>
      <dgm:spPr/>
      <dgm:t>
        <a:bodyPr/>
        <a:lstStyle/>
        <a:p>
          <a:endParaRPr lang="en-US"/>
        </a:p>
      </dgm:t>
    </dgm:pt>
    <dgm:pt modelId="{1C0756F9-8860-4D4B-917E-8DC06489D95B}" type="pres">
      <dgm:prSet presAssocID="{5AB3B160-FBFF-4619-847A-7A69BCB2213C}" presName="hierChild4" presStyleCnt="0"/>
      <dgm:spPr/>
    </dgm:pt>
    <dgm:pt modelId="{73D97C90-9674-431F-AB02-568FB0638565}" type="pres">
      <dgm:prSet presAssocID="{EC150B6E-D4E3-4A2D-B02A-2F438113B9AE}" presName="Name10" presStyleLbl="parChTrans1D2" presStyleIdx="2" presStyleCnt="3"/>
      <dgm:spPr/>
      <dgm:t>
        <a:bodyPr/>
        <a:lstStyle/>
        <a:p>
          <a:endParaRPr lang="en-US"/>
        </a:p>
      </dgm:t>
    </dgm:pt>
    <dgm:pt modelId="{C4229725-68D2-4928-B8FB-F0ED796A39DA}" type="pres">
      <dgm:prSet presAssocID="{04D0F80E-CD41-4635-896D-EBA6054A0D5E}" presName="hierRoot2" presStyleCnt="0"/>
      <dgm:spPr/>
    </dgm:pt>
    <dgm:pt modelId="{101AA87D-E12C-4E99-B8B6-DD628D116570}" type="pres">
      <dgm:prSet presAssocID="{04D0F80E-CD41-4635-896D-EBA6054A0D5E}" presName="composite2" presStyleCnt="0"/>
      <dgm:spPr/>
    </dgm:pt>
    <dgm:pt modelId="{A747D28D-828D-42B9-8E51-CB3FD35D46BD}" type="pres">
      <dgm:prSet presAssocID="{04D0F80E-CD41-4635-896D-EBA6054A0D5E}" presName="background2" presStyleLbl="node2" presStyleIdx="2" presStyleCnt="3"/>
      <dgm:spPr/>
    </dgm:pt>
    <dgm:pt modelId="{9F16815A-8DA6-4F71-9773-A0E193C7D974}" type="pres">
      <dgm:prSet presAssocID="{04D0F80E-CD41-4635-896D-EBA6054A0D5E}" presName="text2" presStyleLbl="fgAcc2" presStyleIdx="2" presStyleCnt="3" custLinFactY="-22915" custLinFactNeighborX="-13769" custLinFactNeighborY="-100000">
        <dgm:presLayoutVars>
          <dgm:chPref val="3"/>
        </dgm:presLayoutVars>
      </dgm:prSet>
      <dgm:spPr/>
      <dgm:t>
        <a:bodyPr/>
        <a:lstStyle/>
        <a:p>
          <a:endParaRPr lang="en-US"/>
        </a:p>
      </dgm:t>
    </dgm:pt>
    <dgm:pt modelId="{A1AF52A6-EFE9-461A-8F55-87BD8279C685}" type="pres">
      <dgm:prSet presAssocID="{04D0F80E-CD41-4635-896D-EBA6054A0D5E}" presName="hierChild3" presStyleCnt="0"/>
      <dgm:spPr/>
    </dgm:pt>
    <dgm:pt modelId="{91A12B8A-43AE-4D7D-AF5F-7A015DA18CE1}" type="pres">
      <dgm:prSet presAssocID="{514CECDC-F228-4318-A66B-D6CD05DF0563}" presName="Name17" presStyleLbl="parChTrans1D3" presStyleIdx="4" presStyleCnt="5"/>
      <dgm:spPr/>
      <dgm:t>
        <a:bodyPr/>
        <a:lstStyle/>
        <a:p>
          <a:endParaRPr lang="en-US"/>
        </a:p>
      </dgm:t>
    </dgm:pt>
    <dgm:pt modelId="{084CDB27-B134-4134-8906-F835C86D99AA}" type="pres">
      <dgm:prSet presAssocID="{DA3DBA39-90EA-439D-8414-5D9D4A4EEB4D}" presName="hierRoot3" presStyleCnt="0"/>
      <dgm:spPr/>
    </dgm:pt>
    <dgm:pt modelId="{7331C6F6-F0DA-45E6-A6AD-5D5052ACC4A3}" type="pres">
      <dgm:prSet presAssocID="{DA3DBA39-90EA-439D-8414-5D9D4A4EEB4D}" presName="composite3" presStyleCnt="0"/>
      <dgm:spPr/>
    </dgm:pt>
    <dgm:pt modelId="{2561026C-E57C-430F-A0BA-09C5CC4B5877}" type="pres">
      <dgm:prSet presAssocID="{DA3DBA39-90EA-439D-8414-5D9D4A4EEB4D}" presName="background3" presStyleLbl="node3" presStyleIdx="4" presStyleCnt="5"/>
      <dgm:spPr/>
    </dgm:pt>
    <dgm:pt modelId="{66E5FC82-0918-4A92-82BD-BEA863EF46E9}" type="pres">
      <dgm:prSet presAssocID="{DA3DBA39-90EA-439D-8414-5D9D4A4EEB4D}" presName="text3" presStyleLbl="fgAcc3" presStyleIdx="4" presStyleCnt="5" custScaleY="153548" custLinFactNeighborX="-8766" custLinFactNeighborY="-32333">
        <dgm:presLayoutVars>
          <dgm:chPref val="3"/>
        </dgm:presLayoutVars>
      </dgm:prSet>
      <dgm:spPr/>
      <dgm:t>
        <a:bodyPr/>
        <a:lstStyle/>
        <a:p>
          <a:endParaRPr lang="en-US"/>
        </a:p>
      </dgm:t>
    </dgm:pt>
    <dgm:pt modelId="{3A680B39-A22C-4263-8608-E2B33673AAA2}" type="pres">
      <dgm:prSet presAssocID="{DA3DBA39-90EA-439D-8414-5D9D4A4EEB4D}" presName="hierChild4" presStyleCnt="0"/>
      <dgm:spPr/>
    </dgm:pt>
  </dgm:ptLst>
  <dgm:cxnLst>
    <dgm:cxn modelId="{62BDDE4C-304A-49C5-AFEC-08203B923FA3}" type="presOf" srcId="{6CADE05A-9355-4A49-8701-65CB7D328CB9}" destId="{81D581D0-12C3-43B0-8A28-3E42B349A181}" srcOrd="0" destOrd="0" presId="urn:microsoft.com/office/officeart/2005/8/layout/hierarchy1"/>
    <dgm:cxn modelId="{AE25D4F5-8144-415C-AA4F-CFF88242C6C7}" type="presOf" srcId="{849A3C7A-0466-40C0-A8D5-99FC940188B9}" destId="{6CD1BC78-C6BD-464A-A704-32AC7C384ED2}" srcOrd="0" destOrd="0" presId="urn:microsoft.com/office/officeart/2005/8/layout/hierarchy1"/>
    <dgm:cxn modelId="{CF1A0A27-804B-488B-8E5B-AE12D1FA1CBB}" type="presOf" srcId="{9F5B2240-512B-451A-9DFC-A67D1B083497}" destId="{BD523CD4-1A67-4411-AE48-FB2B40822402}" srcOrd="0" destOrd="0" presId="urn:microsoft.com/office/officeart/2005/8/layout/hierarchy1"/>
    <dgm:cxn modelId="{2A383EF1-920E-4CF0-B82D-F9122C1D38D8}" srcId="{04D0F80E-CD41-4635-896D-EBA6054A0D5E}" destId="{DA3DBA39-90EA-439D-8414-5D9D4A4EEB4D}" srcOrd="0" destOrd="0" parTransId="{514CECDC-F228-4318-A66B-D6CD05DF0563}" sibTransId="{27323774-6407-483A-8822-4069039A5E3E}"/>
    <dgm:cxn modelId="{7E1BD3FE-792B-4A35-B9C6-77C07DDE7954}" type="presOf" srcId="{EC150B6E-D4E3-4A2D-B02A-2F438113B9AE}" destId="{73D97C90-9674-431F-AB02-568FB0638565}" srcOrd="0" destOrd="0" presId="urn:microsoft.com/office/officeart/2005/8/layout/hierarchy1"/>
    <dgm:cxn modelId="{CC5315B2-41B4-4366-8814-AFEC2554BC45}" type="presOf" srcId="{CC279B0A-1F79-46C7-A71A-92C52C5A137C}" destId="{01699C50-5E34-435F-A16D-EF89149414DB}" srcOrd="0" destOrd="0" presId="urn:microsoft.com/office/officeart/2005/8/layout/hierarchy1"/>
    <dgm:cxn modelId="{D15C194B-EBF9-40B0-9A51-2DEE0B892DFF}" type="presOf" srcId="{DA3DBA39-90EA-439D-8414-5D9D4A4EEB4D}" destId="{66E5FC82-0918-4A92-82BD-BEA863EF46E9}" srcOrd="0" destOrd="0" presId="urn:microsoft.com/office/officeart/2005/8/layout/hierarchy1"/>
    <dgm:cxn modelId="{15DC852F-5D0E-450E-B228-E15D0DF56C60}" srcId="{849A3C7A-0466-40C0-A8D5-99FC940188B9}" destId="{9F5B2240-512B-451A-9DFC-A67D1B083497}" srcOrd="1" destOrd="0" parTransId="{BCD2B5D7-274E-48DF-AD07-B36323D4D1EF}" sibTransId="{71253714-937F-49DD-80B0-B43A265EB9F7}"/>
    <dgm:cxn modelId="{75B22149-509F-44F5-A910-816648E96972}" type="presOf" srcId="{605D4AF2-29AF-4CF9-8ECC-8BD9916738FF}" destId="{F4D43E50-4C56-4049-81C6-C036119666B9}" srcOrd="0" destOrd="0" presId="urn:microsoft.com/office/officeart/2005/8/layout/hierarchy1"/>
    <dgm:cxn modelId="{609B4F9B-53CD-4A3A-97FA-442324DEC3E5}" type="presOf" srcId="{F65EA27B-0122-4859-9C72-390117F00C28}" destId="{F696ABB5-81B6-43F8-80FC-28376DA1CD41}" srcOrd="0" destOrd="0" presId="urn:microsoft.com/office/officeart/2005/8/layout/hierarchy1"/>
    <dgm:cxn modelId="{1E9EE65C-3BE6-448F-8CC4-83C4A5A07AFD}" type="presOf" srcId="{BCD2B5D7-274E-48DF-AD07-B36323D4D1EF}" destId="{20B1B56E-4F71-464D-8DE9-D50FB2098141}" srcOrd="0" destOrd="0" presId="urn:microsoft.com/office/officeart/2005/8/layout/hierarchy1"/>
    <dgm:cxn modelId="{0A406DF2-34D2-4E02-8374-40A7EA70DF00}" srcId="{849A3C7A-0466-40C0-A8D5-99FC940188B9}" destId="{6CADE05A-9355-4A49-8701-65CB7D328CB9}" srcOrd="0" destOrd="0" parTransId="{E72F12FB-1EFF-43FD-8016-8A9DCFBA146F}" sibTransId="{12DB20C0-6274-4C95-AFA6-F14CAED747FC}"/>
    <dgm:cxn modelId="{7E8CD84A-9338-4A0A-B9AF-85B678F977EA}" srcId="{ABA7EDD3-2C48-495A-A172-2CEC783B4611}" destId="{04D0F80E-CD41-4635-896D-EBA6054A0D5E}" srcOrd="2" destOrd="0" parTransId="{EC150B6E-D4E3-4A2D-B02A-2F438113B9AE}" sibTransId="{674DA896-953E-4553-A885-D2A497876BA8}"/>
    <dgm:cxn modelId="{4A71EDD7-EF3F-4D35-8910-5BD38BA930D3}" type="presOf" srcId="{4A469A16-1FB9-4878-A834-3C76675F5ED7}" destId="{170EC617-6224-4AB9-9814-BF83D2C063AC}" srcOrd="0" destOrd="0" presId="urn:microsoft.com/office/officeart/2005/8/layout/hierarchy1"/>
    <dgm:cxn modelId="{05D7AF7E-E65F-4A4F-98C9-88B0A4BFFDE2}" type="presOf" srcId="{ABA7EDD3-2C48-495A-A172-2CEC783B4611}" destId="{2C5BCB46-083D-40FC-971B-0435349FB227}" srcOrd="0" destOrd="0" presId="urn:microsoft.com/office/officeart/2005/8/layout/hierarchy1"/>
    <dgm:cxn modelId="{4CF92912-F994-4D97-8FC9-4B1BD1CBFF5E}" type="presOf" srcId="{04D0F80E-CD41-4635-896D-EBA6054A0D5E}" destId="{9F16815A-8DA6-4F71-9773-A0E193C7D974}" srcOrd="0" destOrd="0" presId="urn:microsoft.com/office/officeart/2005/8/layout/hierarchy1"/>
    <dgm:cxn modelId="{3A2F5ED0-BB31-49CF-8E1C-34EE1B54322A}" srcId="{08402F35-B628-4DDF-9F04-B8FA98876E1A}" destId="{F65EA27B-0122-4859-9C72-390117F00C28}" srcOrd="0" destOrd="0" parTransId="{605D4AF2-29AF-4CF9-8ECC-8BD9916738FF}" sibTransId="{4F91283B-31DF-4555-B393-838A31317121}"/>
    <dgm:cxn modelId="{4CB5DF57-875E-4413-B343-148E6577DB8B}" type="presOf" srcId="{5AB3B160-FBFF-4619-847A-7A69BCB2213C}" destId="{1C39DA8C-DB82-43AF-AADF-E9A4C3E2F78A}" srcOrd="0" destOrd="0" presId="urn:microsoft.com/office/officeart/2005/8/layout/hierarchy1"/>
    <dgm:cxn modelId="{730B6CA9-2EEA-4EB2-B7DE-09D5BEB0310E}" type="presOf" srcId="{EFE40846-15FA-478D-B531-801D9FFB21D8}" destId="{D272073B-CD2C-4F13-90BE-E9AB8EFBF284}" srcOrd="0" destOrd="0" presId="urn:microsoft.com/office/officeart/2005/8/layout/hierarchy1"/>
    <dgm:cxn modelId="{84220848-B610-480B-8F44-F96351BAE10A}" srcId="{08402F35-B628-4DDF-9F04-B8FA98876E1A}" destId="{5AB3B160-FBFF-4619-847A-7A69BCB2213C}" srcOrd="1" destOrd="0" parTransId="{17EC4483-77BA-4C6F-A9FD-B32B183F047A}" sibTransId="{BB6866DB-EAE8-4805-8FF1-E0143A3671E1}"/>
    <dgm:cxn modelId="{59A8A75A-BDC4-401F-B396-1ACACF9318A3}" srcId="{ABA7EDD3-2C48-495A-A172-2CEC783B4611}" destId="{08402F35-B628-4DDF-9F04-B8FA98876E1A}" srcOrd="1" destOrd="0" parTransId="{4A469A16-1FB9-4878-A834-3C76675F5ED7}" sibTransId="{D01D92B6-7EFE-400C-AF71-C533DCD1A0AD}"/>
    <dgm:cxn modelId="{4D2F9AC3-8307-4199-8169-E6FCACF8DC4A}" type="presOf" srcId="{514CECDC-F228-4318-A66B-D6CD05DF0563}" destId="{91A12B8A-43AE-4D7D-AF5F-7A015DA18CE1}" srcOrd="0" destOrd="0" presId="urn:microsoft.com/office/officeart/2005/8/layout/hierarchy1"/>
    <dgm:cxn modelId="{3F9BC0F9-7F2C-4954-A964-DCD337E99C61}" type="presOf" srcId="{08402F35-B628-4DDF-9F04-B8FA98876E1A}" destId="{3AB51F3D-3274-4EE7-930D-F79AD1DF7B1E}" srcOrd="0" destOrd="0" presId="urn:microsoft.com/office/officeart/2005/8/layout/hierarchy1"/>
    <dgm:cxn modelId="{1234F4A0-0EE9-4493-B151-F2B5D43D2495}" srcId="{ABA7EDD3-2C48-495A-A172-2CEC783B4611}" destId="{849A3C7A-0466-40C0-A8D5-99FC940188B9}" srcOrd="0" destOrd="0" parTransId="{EFE40846-15FA-478D-B531-801D9FFB21D8}" sibTransId="{362EFAA5-2DC9-4CC8-802F-56C6A1588923}"/>
    <dgm:cxn modelId="{BDD2D9D7-46C2-4D21-8D92-40B1CA60D771}" type="presOf" srcId="{E72F12FB-1EFF-43FD-8016-8A9DCFBA146F}" destId="{35E2FEA4-F13A-46FA-B6EA-076720E76E96}" srcOrd="0" destOrd="0" presId="urn:microsoft.com/office/officeart/2005/8/layout/hierarchy1"/>
    <dgm:cxn modelId="{5902FF8C-8737-4E0F-B1CE-BFC32606E86C}" srcId="{CC279B0A-1F79-46C7-A71A-92C52C5A137C}" destId="{ABA7EDD3-2C48-495A-A172-2CEC783B4611}" srcOrd="0" destOrd="0" parTransId="{E035D8CD-6DD9-4457-B54A-AF796211BEA9}" sibTransId="{4958D930-3D45-4230-87DC-E6D12C728F60}"/>
    <dgm:cxn modelId="{F5ACC5F9-3117-4031-A1DC-57EBD16043EC}" type="presOf" srcId="{17EC4483-77BA-4C6F-A9FD-B32B183F047A}" destId="{46ECC51E-F83C-47AE-B90A-61BC9CD95F9D}" srcOrd="0" destOrd="0" presId="urn:microsoft.com/office/officeart/2005/8/layout/hierarchy1"/>
    <dgm:cxn modelId="{299AF3AE-085F-49E4-8E76-248A39860941}" type="presParOf" srcId="{01699C50-5E34-435F-A16D-EF89149414DB}" destId="{18744952-88F2-4FD1-A85A-A23C5DD8A99E}" srcOrd="0" destOrd="0" presId="urn:microsoft.com/office/officeart/2005/8/layout/hierarchy1"/>
    <dgm:cxn modelId="{8C135856-4DAD-4935-B6EA-763A9827E4D2}" type="presParOf" srcId="{18744952-88F2-4FD1-A85A-A23C5DD8A99E}" destId="{49D04333-84B4-4C30-9ACD-6CA7DCC1A430}" srcOrd="0" destOrd="0" presId="urn:microsoft.com/office/officeart/2005/8/layout/hierarchy1"/>
    <dgm:cxn modelId="{16DC8DB0-C734-454C-9E5D-14BA2EC6676C}" type="presParOf" srcId="{49D04333-84B4-4C30-9ACD-6CA7DCC1A430}" destId="{A3AC6315-732B-4C13-BC47-1D43BF578003}" srcOrd="0" destOrd="0" presId="urn:microsoft.com/office/officeart/2005/8/layout/hierarchy1"/>
    <dgm:cxn modelId="{C0F86E38-107C-46B0-A5E6-E1EB250F41C1}" type="presParOf" srcId="{49D04333-84B4-4C30-9ACD-6CA7DCC1A430}" destId="{2C5BCB46-083D-40FC-971B-0435349FB227}" srcOrd="1" destOrd="0" presId="urn:microsoft.com/office/officeart/2005/8/layout/hierarchy1"/>
    <dgm:cxn modelId="{160E1763-58FB-47B7-AB5A-16F630AA8282}" type="presParOf" srcId="{18744952-88F2-4FD1-A85A-A23C5DD8A99E}" destId="{5F218A41-FBCB-46D8-8D7C-027889816DE5}" srcOrd="1" destOrd="0" presId="urn:microsoft.com/office/officeart/2005/8/layout/hierarchy1"/>
    <dgm:cxn modelId="{D03CEA7B-F136-4DE1-AF18-E220FACFE595}" type="presParOf" srcId="{5F218A41-FBCB-46D8-8D7C-027889816DE5}" destId="{D272073B-CD2C-4F13-90BE-E9AB8EFBF284}" srcOrd="0" destOrd="0" presId="urn:microsoft.com/office/officeart/2005/8/layout/hierarchy1"/>
    <dgm:cxn modelId="{7CADB2D2-A5F9-4E75-B0EE-62FC5AA7C2D3}" type="presParOf" srcId="{5F218A41-FBCB-46D8-8D7C-027889816DE5}" destId="{8D204474-9068-4D2F-9947-F97F6FD83666}" srcOrd="1" destOrd="0" presId="urn:microsoft.com/office/officeart/2005/8/layout/hierarchy1"/>
    <dgm:cxn modelId="{1550A163-02E6-4953-821D-18BAC0C9D537}" type="presParOf" srcId="{8D204474-9068-4D2F-9947-F97F6FD83666}" destId="{EA40445E-A0E4-4758-888E-DBEF944835D5}" srcOrd="0" destOrd="0" presId="urn:microsoft.com/office/officeart/2005/8/layout/hierarchy1"/>
    <dgm:cxn modelId="{AD7DD826-64DF-46ED-8176-00992B558368}" type="presParOf" srcId="{EA40445E-A0E4-4758-888E-DBEF944835D5}" destId="{7DE40E07-EF75-43A9-9E7E-FD2070426E01}" srcOrd="0" destOrd="0" presId="urn:microsoft.com/office/officeart/2005/8/layout/hierarchy1"/>
    <dgm:cxn modelId="{F76D77A4-6958-4583-B8DB-49A5104C4D69}" type="presParOf" srcId="{EA40445E-A0E4-4758-888E-DBEF944835D5}" destId="{6CD1BC78-C6BD-464A-A704-32AC7C384ED2}" srcOrd="1" destOrd="0" presId="urn:microsoft.com/office/officeart/2005/8/layout/hierarchy1"/>
    <dgm:cxn modelId="{27AA824A-87B3-4FBF-9A24-6765F51ED674}" type="presParOf" srcId="{8D204474-9068-4D2F-9947-F97F6FD83666}" destId="{F07F8B07-380C-491B-B329-AE1C558DA408}" srcOrd="1" destOrd="0" presId="urn:microsoft.com/office/officeart/2005/8/layout/hierarchy1"/>
    <dgm:cxn modelId="{1F7EA952-1B0B-4071-BA93-BD247BEF5656}" type="presParOf" srcId="{F07F8B07-380C-491B-B329-AE1C558DA408}" destId="{35E2FEA4-F13A-46FA-B6EA-076720E76E96}" srcOrd="0" destOrd="0" presId="urn:microsoft.com/office/officeart/2005/8/layout/hierarchy1"/>
    <dgm:cxn modelId="{E16DE486-38DE-4319-B5F3-587FA55AE1CD}" type="presParOf" srcId="{F07F8B07-380C-491B-B329-AE1C558DA408}" destId="{77FDDD24-A992-4104-A0B6-979AB3093D3E}" srcOrd="1" destOrd="0" presId="urn:microsoft.com/office/officeart/2005/8/layout/hierarchy1"/>
    <dgm:cxn modelId="{D546FA85-B7B1-48CE-87A6-E11B10611484}" type="presParOf" srcId="{77FDDD24-A992-4104-A0B6-979AB3093D3E}" destId="{82142CFC-A406-4D66-AD8B-6022E75FEEF2}" srcOrd="0" destOrd="0" presId="urn:microsoft.com/office/officeart/2005/8/layout/hierarchy1"/>
    <dgm:cxn modelId="{ED13FE6E-62BF-4721-BF03-3A4C799DDF6D}" type="presParOf" srcId="{82142CFC-A406-4D66-AD8B-6022E75FEEF2}" destId="{4B25848B-9220-4280-97BD-3EBDACE084A2}" srcOrd="0" destOrd="0" presId="urn:microsoft.com/office/officeart/2005/8/layout/hierarchy1"/>
    <dgm:cxn modelId="{654CA57F-F9EF-4FDA-822C-5B0F5F921D45}" type="presParOf" srcId="{82142CFC-A406-4D66-AD8B-6022E75FEEF2}" destId="{81D581D0-12C3-43B0-8A28-3E42B349A181}" srcOrd="1" destOrd="0" presId="urn:microsoft.com/office/officeart/2005/8/layout/hierarchy1"/>
    <dgm:cxn modelId="{33BDCDEA-3D83-4C4F-B4D9-094B88F5E913}" type="presParOf" srcId="{77FDDD24-A992-4104-A0B6-979AB3093D3E}" destId="{AEB4A619-1C83-4EB9-8A87-EFA1B7380310}" srcOrd="1" destOrd="0" presId="urn:microsoft.com/office/officeart/2005/8/layout/hierarchy1"/>
    <dgm:cxn modelId="{279CE536-E324-42B2-850A-F2CD0F0961F7}" type="presParOf" srcId="{F07F8B07-380C-491B-B329-AE1C558DA408}" destId="{20B1B56E-4F71-464D-8DE9-D50FB2098141}" srcOrd="2" destOrd="0" presId="urn:microsoft.com/office/officeart/2005/8/layout/hierarchy1"/>
    <dgm:cxn modelId="{BB388B8C-D1BE-4B7D-A81E-AF7D7008F2D2}" type="presParOf" srcId="{F07F8B07-380C-491B-B329-AE1C558DA408}" destId="{4E205D4C-C881-4FC0-A0E4-36F480A9F349}" srcOrd="3" destOrd="0" presId="urn:microsoft.com/office/officeart/2005/8/layout/hierarchy1"/>
    <dgm:cxn modelId="{AC4B9BFF-222E-49F2-A43B-9640CD0E1AC9}" type="presParOf" srcId="{4E205D4C-C881-4FC0-A0E4-36F480A9F349}" destId="{889B93FB-EECC-499C-BF05-DE0489593DD6}" srcOrd="0" destOrd="0" presId="urn:microsoft.com/office/officeart/2005/8/layout/hierarchy1"/>
    <dgm:cxn modelId="{428E6F3B-7072-4BD9-A2FC-51D064F7E76B}" type="presParOf" srcId="{889B93FB-EECC-499C-BF05-DE0489593DD6}" destId="{BCDB8C42-07FE-4439-93F4-07DF71152890}" srcOrd="0" destOrd="0" presId="urn:microsoft.com/office/officeart/2005/8/layout/hierarchy1"/>
    <dgm:cxn modelId="{E5839568-93C7-4E04-ACCD-0F3AC52FE368}" type="presParOf" srcId="{889B93FB-EECC-499C-BF05-DE0489593DD6}" destId="{BD523CD4-1A67-4411-AE48-FB2B40822402}" srcOrd="1" destOrd="0" presId="urn:microsoft.com/office/officeart/2005/8/layout/hierarchy1"/>
    <dgm:cxn modelId="{7F82CB4A-9E92-4AE2-BD59-6BEED5D27991}" type="presParOf" srcId="{4E205D4C-C881-4FC0-A0E4-36F480A9F349}" destId="{CFC11F96-2B0B-4D0B-B36F-C8A590379512}" srcOrd="1" destOrd="0" presId="urn:microsoft.com/office/officeart/2005/8/layout/hierarchy1"/>
    <dgm:cxn modelId="{29DB8938-C325-4CCA-B30D-BD4F61E5B347}" type="presParOf" srcId="{5F218A41-FBCB-46D8-8D7C-027889816DE5}" destId="{170EC617-6224-4AB9-9814-BF83D2C063AC}" srcOrd="2" destOrd="0" presId="urn:microsoft.com/office/officeart/2005/8/layout/hierarchy1"/>
    <dgm:cxn modelId="{4CB926D0-1416-4A58-9E24-476A254B1AB4}" type="presParOf" srcId="{5F218A41-FBCB-46D8-8D7C-027889816DE5}" destId="{746BA2CE-9BC9-468D-82EF-90413AD8032D}" srcOrd="3" destOrd="0" presId="urn:microsoft.com/office/officeart/2005/8/layout/hierarchy1"/>
    <dgm:cxn modelId="{8E9518FC-FDAD-49DB-BBE2-A26C5D8F5200}" type="presParOf" srcId="{746BA2CE-9BC9-468D-82EF-90413AD8032D}" destId="{BE5A055A-1173-4A06-B712-6E79EA11A7E0}" srcOrd="0" destOrd="0" presId="urn:microsoft.com/office/officeart/2005/8/layout/hierarchy1"/>
    <dgm:cxn modelId="{48A67AB9-00CC-4F90-88E2-E8674AD715A7}" type="presParOf" srcId="{BE5A055A-1173-4A06-B712-6E79EA11A7E0}" destId="{24CCDC79-29FD-4EF5-B0AA-E0E6E1577E48}" srcOrd="0" destOrd="0" presId="urn:microsoft.com/office/officeart/2005/8/layout/hierarchy1"/>
    <dgm:cxn modelId="{12597155-1D48-4EE8-BB63-760D452512A7}" type="presParOf" srcId="{BE5A055A-1173-4A06-B712-6E79EA11A7E0}" destId="{3AB51F3D-3274-4EE7-930D-F79AD1DF7B1E}" srcOrd="1" destOrd="0" presId="urn:microsoft.com/office/officeart/2005/8/layout/hierarchy1"/>
    <dgm:cxn modelId="{A84E6C97-A693-4953-9361-58423B70E07B}" type="presParOf" srcId="{746BA2CE-9BC9-468D-82EF-90413AD8032D}" destId="{8973A98D-31D6-415A-A8FE-6C7725AC62DB}" srcOrd="1" destOrd="0" presId="urn:microsoft.com/office/officeart/2005/8/layout/hierarchy1"/>
    <dgm:cxn modelId="{39E70261-CBA9-4165-9528-E7C107BCA974}" type="presParOf" srcId="{8973A98D-31D6-415A-A8FE-6C7725AC62DB}" destId="{F4D43E50-4C56-4049-81C6-C036119666B9}" srcOrd="0" destOrd="0" presId="urn:microsoft.com/office/officeart/2005/8/layout/hierarchy1"/>
    <dgm:cxn modelId="{C7B75B56-1651-4A66-BCCB-5DCE6A1825ED}" type="presParOf" srcId="{8973A98D-31D6-415A-A8FE-6C7725AC62DB}" destId="{5BC734CC-40BE-4E48-8986-6EFF7CB39374}" srcOrd="1" destOrd="0" presId="urn:microsoft.com/office/officeart/2005/8/layout/hierarchy1"/>
    <dgm:cxn modelId="{52CF6B08-2CA7-4DFD-BFE8-DC7A96C1ECC7}" type="presParOf" srcId="{5BC734CC-40BE-4E48-8986-6EFF7CB39374}" destId="{97A963F7-A52D-4BDF-A047-6C4EDA67DCDC}" srcOrd="0" destOrd="0" presId="urn:microsoft.com/office/officeart/2005/8/layout/hierarchy1"/>
    <dgm:cxn modelId="{E55A81ED-11F7-41A1-BD9D-EB0651ED3F36}" type="presParOf" srcId="{97A963F7-A52D-4BDF-A047-6C4EDA67DCDC}" destId="{45C96565-9E9E-429B-8038-C8FAC68CCD94}" srcOrd="0" destOrd="0" presId="urn:microsoft.com/office/officeart/2005/8/layout/hierarchy1"/>
    <dgm:cxn modelId="{31A04EF3-3CBA-41B2-8161-2DB2E508B158}" type="presParOf" srcId="{97A963F7-A52D-4BDF-A047-6C4EDA67DCDC}" destId="{F696ABB5-81B6-43F8-80FC-28376DA1CD41}" srcOrd="1" destOrd="0" presId="urn:microsoft.com/office/officeart/2005/8/layout/hierarchy1"/>
    <dgm:cxn modelId="{010F8787-FFFF-4EB9-B93D-5B466D0C0B9C}" type="presParOf" srcId="{5BC734CC-40BE-4E48-8986-6EFF7CB39374}" destId="{1158078B-101B-428B-B14E-777B754A1F7D}" srcOrd="1" destOrd="0" presId="urn:microsoft.com/office/officeart/2005/8/layout/hierarchy1"/>
    <dgm:cxn modelId="{A5243D21-AB0C-4232-8489-349B1F472617}" type="presParOf" srcId="{8973A98D-31D6-415A-A8FE-6C7725AC62DB}" destId="{46ECC51E-F83C-47AE-B90A-61BC9CD95F9D}" srcOrd="2" destOrd="0" presId="urn:microsoft.com/office/officeart/2005/8/layout/hierarchy1"/>
    <dgm:cxn modelId="{D53C92DF-36BD-41B7-B806-6D9234716124}" type="presParOf" srcId="{8973A98D-31D6-415A-A8FE-6C7725AC62DB}" destId="{BD70DF51-FCA6-4D91-B29B-C62A4D34FC7D}" srcOrd="3" destOrd="0" presId="urn:microsoft.com/office/officeart/2005/8/layout/hierarchy1"/>
    <dgm:cxn modelId="{611462E0-0B66-4275-96BC-FBAE5165C6C9}" type="presParOf" srcId="{BD70DF51-FCA6-4D91-B29B-C62A4D34FC7D}" destId="{FA0E3375-D95B-4411-818B-41A9147A5FC4}" srcOrd="0" destOrd="0" presId="urn:microsoft.com/office/officeart/2005/8/layout/hierarchy1"/>
    <dgm:cxn modelId="{DEFC4C6F-5DA8-49D1-A2DA-AA7B16DA8A43}" type="presParOf" srcId="{FA0E3375-D95B-4411-818B-41A9147A5FC4}" destId="{EDA7B84D-C030-4BAA-9703-6598257CDE85}" srcOrd="0" destOrd="0" presId="urn:microsoft.com/office/officeart/2005/8/layout/hierarchy1"/>
    <dgm:cxn modelId="{E89A9DEC-6CD5-43E4-8AC1-2B1735F3E210}" type="presParOf" srcId="{FA0E3375-D95B-4411-818B-41A9147A5FC4}" destId="{1C39DA8C-DB82-43AF-AADF-E9A4C3E2F78A}" srcOrd="1" destOrd="0" presId="urn:microsoft.com/office/officeart/2005/8/layout/hierarchy1"/>
    <dgm:cxn modelId="{5307BD79-B895-4FBF-8280-0D783E610534}" type="presParOf" srcId="{BD70DF51-FCA6-4D91-B29B-C62A4D34FC7D}" destId="{1C0756F9-8860-4D4B-917E-8DC06489D95B}" srcOrd="1" destOrd="0" presId="urn:microsoft.com/office/officeart/2005/8/layout/hierarchy1"/>
    <dgm:cxn modelId="{6A1D9985-05B1-4BFD-BB9A-EB1974C65508}" type="presParOf" srcId="{5F218A41-FBCB-46D8-8D7C-027889816DE5}" destId="{73D97C90-9674-431F-AB02-568FB0638565}" srcOrd="4" destOrd="0" presId="urn:microsoft.com/office/officeart/2005/8/layout/hierarchy1"/>
    <dgm:cxn modelId="{AFD73D9D-FE90-4EB4-B3A9-166C5A97954D}" type="presParOf" srcId="{5F218A41-FBCB-46D8-8D7C-027889816DE5}" destId="{C4229725-68D2-4928-B8FB-F0ED796A39DA}" srcOrd="5" destOrd="0" presId="urn:microsoft.com/office/officeart/2005/8/layout/hierarchy1"/>
    <dgm:cxn modelId="{AF22B868-E4F9-40A2-871F-51DD40827332}" type="presParOf" srcId="{C4229725-68D2-4928-B8FB-F0ED796A39DA}" destId="{101AA87D-E12C-4E99-B8B6-DD628D116570}" srcOrd="0" destOrd="0" presId="urn:microsoft.com/office/officeart/2005/8/layout/hierarchy1"/>
    <dgm:cxn modelId="{9006707E-CEDE-48A6-98CB-36FE00779E97}" type="presParOf" srcId="{101AA87D-E12C-4E99-B8B6-DD628D116570}" destId="{A747D28D-828D-42B9-8E51-CB3FD35D46BD}" srcOrd="0" destOrd="0" presId="urn:microsoft.com/office/officeart/2005/8/layout/hierarchy1"/>
    <dgm:cxn modelId="{7AFF960B-60A2-4961-A157-252A608BFA1F}" type="presParOf" srcId="{101AA87D-E12C-4E99-B8B6-DD628D116570}" destId="{9F16815A-8DA6-4F71-9773-A0E193C7D974}" srcOrd="1" destOrd="0" presId="urn:microsoft.com/office/officeart/2005/8/layout/hierarchy1"/>
    <dgm:cxn modelId="{54FE6D08-ABA9-468A-B3DE-B9EA1DDAD255}" type="presParOf" srcId="{C4229725-68D2-4928-B8FB-F0ED796A39DA}" destId="{A1AF52A6-EFE9-461A-8F55-87BD8279C685}" srcOrd="1" destOrd="0" presId="urn:microsoft.com/office/officeart/2005/8/layout/hierarchy1"/>
    <dgm:cxn modelId="{911E4AAA-F5C7-4440-8637-5A51BCE1CE9D}" type="presParOf" srcId="{A1AF52A6-EFE9-461A-8F55-87BD8279C685}" destId="{91A12B8A-43AE-4D7D-AF5F-7A015DA18CE1}" srcOrd="0" destOrd="0" presId="urn:microsoft.com/office/officeart/2005/8/layout/hierarchy1"/>
    <dgm:cxn modelId="{9AD626D3-A761-48B9-ACCD-FC55C8AF500A}" type="presParOf" srcId="{A1AF52A6-EFE9-461A-8F55-87BD8279C685}" destId="{084CDB27-B134-4134-8906-F835C86D99AA}" srcOrd="1" destOrd="0" presId="urn:microsoft.com/office/officeart/2005/8/layout/hierarchy1"/>
    <dgm:cxn modelId="{B359B5B3-8293-4C02-9719-7AA3112A9A9B}" type="presParOf" srcId="{084CDB27-B134-4134-8906-F835C86D99AA}" destId="{7331C6F6-F0DA-45E6-A6AD-5D5052ACC4A3}" srcOrd="0" destOrd="0" presId="urn:microsoft.com/office/officeart/2005/8/layout/hierarchy1"/>
    <dgm:cxn modelId="{7E93E4C2-7603-4C98-BF9B-414654B1C4A4}" type="presParOf" srcId="{7331C6F6-F0DA-45E6-A6AD-5D5052ACC4A3}" destId="{2561026C-E57C-430F-A0BA-09C5CC4B5877}" srcOrd="0" destOrd="0" presId="urn:microsoft.com/office/officeart/2005/8/layout/hierarchy1"/>
    <dgm:cxn modelId="{E75CD0E9-D0B6-4988-B917-6331523D63AD}" type="presParOf" srcId="{7331C6F6-F0DA-45E6-A6AD-5D5052ACC4A3}" destId="{66E5FC82-0918-4A92-82BD-BEA863EF46E9}" srcOrd="1" destOrd="0" presId="urn:microsoft.com/office/officeart/2005/8/layout/hierarchy1"/>
    <dgm:cxn modelId="{F744B9D1-74A3-4FBB-A839-AC0CDBD8E180}" type="presParOf" srcId="{084CDB27-B134-4134-8906-F835C86D99AA}" destId="{3A680B39-A22C-4263-8608-E2B33673AAA2}"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686D15A-D399-4210-AE27-F76016C4D708}" type="doc">
      <dgm:prSet loTypeId="urn:microsoft.com/office/officeart/2009/layout/CircleArrowProcess" loCatId="process" qsTypeId="urn:microsoft.com/office/officeart/2005/8/quickstyle/simple1" qsCatId="simple" csTypeId="urn:microsoft.com/office/officeart/2005/8/colors/colorful5" csCatId="colorful" phldr="1"/>
      <dgm:spPr/>
      <dgm:t>
        <a:bodyPr/>
        <a:lstStyle/>
        <a:p>
          <a:endParaRPr lang="ru-RU"/>
        </a:p>
      </dgm:t>
    </dgm:pt>
    <dgm:pt modelId="{25670C72-6F97-414E-8FE4-C314B4FE1002}">
      <dgm:prSet phldrT="[Текст]" custT="1"/>
      <dgm:spPr/>
      <dgm:t>
        <a:bodyPr/>
        <a:lstStyle/>
        <a:p>
          <a:r>
            <a:rPr lang="kk-KZ" sz="1600" dirty="0" smtClean="0">
              <a:latin typeface="Times New Roman" panose="02020603050405020304" pitchFamily="18" charset="0"/>
              <a:cs typeface="Times New Roman" panose="02020603050405020304" pitchFamily="18" charset="0"/>
            </a:rPr>
            <a:t>Климаттың өзгеруі</a:t>
          </a:r>
          <a:endParaRPr lang="ru-RU" sz="1600" dirty="0">
            <a:latin typeface="Times New Roman" panose="02020603050405020304" pitchFamily="18" charset="0"/>
            <a:cs typeface="Times New Roman" panose="02020603050405020304" pitchFamily="18" charset="0"/>
          </a:endParaRPr>
        </a:p>
      </dgm:t>
    </dgm:pt>
    <dgm:pt modelId="{C7801533-815F-448C-8AFF-E589C41E579A}" type="parTrans" cxnId="{4C743270-C6CA-4D5D-B4B1-D705114A3D5B}">
      <dgm:prSet/>
      <dgm:spPr/>
      <dgm:t>
        <a:bodyPr/>
        <a:lstStyle/>
        <a:p>
          <a:endParaRPr lang="ru-RU"/>
        </a:p>
      </dgm:t>
    </dgm:pt>
    <dgm:pt modelId="{A5C50BBB-D849-4264-9796-3DCDEFAB1A8A}" type="sibTrans" cxnId="{4C743270-C6CA-4D5D-B4B1-D705114A3D5B}">
      <dgm:prSet/>
      <dgm:spPr/>
      <dgm:t>
        <a:bodyPr/>
        <a:lstStyle/>
        <a:p>
          <a:endParaRPr lang="ru-RU"/>
        </a:p>
      </dgm:t>
    </dgm:pt>
    <dgm:pt modelId="{4359D8BB-0B3E-445C-BBB6-437F799051A3}">
      <dgm:prSet phldrT="[Текст]" custT="1"/>
      <dgm:spPr/>
      <dgm:t>
        <a:bodyPr/>
        <a:lstStyle/>
        <a:p>
          <a:r>
            <a:rPr lang="kk-KZ" sz="1400" dirty="0" smtClean="0">
              <a:latin typeface="Times New Roman" panose="02020603050405020304" pitchFamily="18" charset="0"/>
              <a:cs typeface="Times New Roman" panose="02020603050405020304" pitchFamily="18" charset="0"/>
            </a:rPr>
            <a:t>Антропогенді факторлардың әсері</a:t>
          </a:r>
          <a:endParaRPr lang="ru-RU" sz="1400" dirty="0">
            <a:latin typeface="Times New Roman" panose="02020603050405020304" pitchFamily="18" charset="0"/>
            <a:cs typeface="Times New Roman" panose="02020603050405020304" pitchFamily="18" charset="0"/>
          </a:endParaRPr>
        </a:p>
      </dgm:t>
    </dgm:pt>
    <dgm:pt modelId="{6D2A7D29-2F43-4C14-93B3-6991A5B57030}" type="parTrans" cxnId="{5EA318D3-0836-4463-A055-45124C940C33}">
      <dgm:prSet/>
      <dgm:spPr/>
      <dgm:t>
        <a:bodyPr/>
        <a:lstStyle/>
        <a:p>
          <a:endParaRPr lang="ru-RU"/>
        </a:p>
      </dgm:t>
    </dgm:pt>
    <dgm:pt modelId="{3DD3A1E7-0FF0-4F19-A27E-42C292F4242E}" type="sibTrans" cxnId="{5EA318D3-0836-4463-A055-45124C940C33}">
      <dgm:prSet/>
      <dgm:spPr/>
      <dgm:t>
        <a:bodyPr/>
        <a:lstStyle/>
        <a:p>
          <a:endParaRPr lang="ru-RU"/>
        </a:p>
      </dgm:t>
    </dgm:pt>
    <dgm:pt modelId="{6A7A460B-8D8C-4A3C-8935-19D9745B2F6A}">
      <dgm:prSet phldrT="[Текст]" custT="1"/>
      <dgm:spPr/>
      <dgm:t>
        <a:bodyPr/>
        <a:lstStyle/>
        <a:p>
          <a:r>
            <a:rPr lang="kk-KZ" sz="1400" dirty="0" smtClean="0">
              <a:latin typeface="Times New Roman" panose="02020603050405020304" pitchFamily="18" charset="0"/>
              <a:cs typeface="Times New Roman" panose="02020603050405020304" pitchFamily="18" charset="0"/>
            </a:rPr>
            <a:t>Генетикалық біртексіздік</a:t>
          </a:r>
          <a:endParaRPr lang="ru-RU" sz="1400" dirty="0">
            <a:latin typeface="Times New Roman" panose="02020603050405020304" pitchFamily="18" charset="0"/>
            <a:cs typeface="Times New Roman" panose="02020603050405020304" pitchFamily="18" charset="0"/>
          </a:endParaRPr>
        </a:p>
      </dgm:t>
    </dgm:pt>
    <dgm:pt modelId="{81245EC7-23FD-4272-95A1-B89BBC35B8CA}" type="parTrans" cxnId="{09BB3048-F771-49F0-9566-AD2E362013DC}">
      <dgm:prSet/>
      <dgm:spPr/>
      <dgm:t>
        <a:bodyPr/>
        <a:lstStyle/>
        <a:p>
          <a:endParaRPr lang="ru-RU"/>
        </a:p>
      </dgm:t>
    </dgm:pt>
    <dgm:pt modelId="{F4224791-80A4-4843-8C29-FF1B5192D8E6}" type="sibTrans" cxnId="{09BB3048-F771-49F0-9566-AD2E362013DC}">
      <dgm:prSet/>
      <dgm:spPr/>
      <dgm:t>
        <a:bodyPr/>
        <a:lstStyle/>
        <a:p>
          <a:endParaRPr lang="ru-RU"/>
        </a:p>
      </dgm:t>
    </dgm:pt>
    <dgm:pt modelId="{D5671303-60C1-497A-B1A6-D241574C34E6}" type="pres">
      <dgm:prSet presAssocID="{D686D15A-D399-4210-AE27-F76016C4D708}" presName="Name0" presStyleCnt="0">
        <dgm:presLayoutVars>
          <dgm:chMax val="7"/>
          <dgm:chPref val="7"/>
          <dgm:dir/>
          <dgm:animLvl val="lvl"/>
        </dgm:presLayoutVars>
      </dgm:prSet>
      <dgm:spPr/>
      <dgm:t>
        <a:bodyPr/>
        <a:lstStyle/>
        <a:p>
          <a:endParaRPr lang="ru-RU"/>
        </a:p>
      </dgm:t>
    </dgm:pt>
    <dgm:pt modelId="{61FA1625-FC34-433E-B435-BA354B240734}" type="pres">
      <dgm:prSet presAssocID="{25670C72-6F97-414E-8FE4-C314B4FE1002}" presName="Accent1" presStyleCnt="0"/>
      <dgm:spPr/>
    </dgm:pt>
    <dgm:pt modelId="{031EECC2-4C1C-4285-9750-0E183C68D878}" type="pres">
      <dgm:prSet presAssocID="{25670C72-6F97-414E-8FE4-C314B4FE1002}" presName="Accent" presStyleLbl="node1" presStyleIdx="0" presStyleCnt="3"/>
      <dgm:spPr/>
    </dgm:pt>
    <dgm:pt modelId="{835E7AF1-105C-49C1-A1AA-B0EBC9AF6C61}" type="pres">
      <dgm:prSet presAssocID="{25670C72-6F97-414E-8FE4-C314B4FE1002}" presName="Parent1" presStyleLbl="revTx" presStyleIdx="0" presStyleCnt="3">
        <dgm:presLayoutVars>
          <dgm:chMax val="1"/>
          <dgm:chPref val="1"/>
          <dgm:bulletEnabled val="1"/>
        </dgm:presLayoutVars>
      </dgm:prSet>
      <dgm:spPr/>
      <dgm:t>
        <a:bodyPr/>
        <a:lstStyle/>
        <a:p>
          <a:endParaRPr lang="ru-RU"/>
        </a:p>
      </dgm:t>
    </dgm:pt>
    <dgm:pt modelId="{6FFF0754-B2F9-4217-96DC-BC7135B5CADA}" type="pres">
      <dgm:prSet presAssocID="{4359D8BB-0B3E-445C-BBB6-437F799051A3}" presName="Accent2" presStyleCnt="0"/>
      <dgm:spPr/>
    </dgm:pt>
    <dgm:pt modelId="{EEDA1967-3693-4679-BBCD-0F4E32A2820A}" type="pres">
      <dgm:prSet presAssocID="{4359D8BB-0B3E-445C-BBB6-437F799051A3}" presName="Accent" presStyleLbl="node1" presStyleIdx="1" presStyleCnt="3"/>
      <dgm:spPr/>
    </dgm:pt>
    <dgm:pt modelId="{D6AB4CBD-7CFC-4562-A599-9A0A70A05DCE}" type="pres">
      <dgm:prSet presAssocID="{4359D8BB-0B3E-445C-BBB6-437F799051A3}" presName="Parent2" presStyleLbl="revTx" presStyleIdx="1" presStyleCnt="3" custScaleX="127302">
        <dgm:presLayoutVars>
          <dgm:chMax val="1"/>
          <dgm:chPref val="1"/>
          <dgm:bulletEnabled val="1"/>
        </dgm:presLayoutVars>
      </dgm:prSet>
      <dgm:spPr/>
      <dgm:t>
        <a:bodyPr/>
        <a:lstStyle/>
        <a:p>
          <a:endParaRPr lang="ru-RU"/>
        </a:p>
      </dgm:t>
    </dgm:pt>
    <dgm:pt modelId="{CBB89B5E-BCC0-4DF6-B9F9-C326523763A6}" type="pres">
      <dgm:prSet presAssocID="{6A7A460B-8D8C-4A3C-8935-19D9745B2F6A}" presName="Accent3" presStyleCnt="0"/>
      <dgm:spPr/>
    </dgm:pt>
    <dgm:pt modelId="{C61148B8-DA11-44D8-85A3-624CB6CA8DC8}" type="pres">
      <dgm:prSet presAssocID="{6A7A460B-8D8C-4A3C-8935-19D9745B2F6A}" presName="Accent" presStyleLbl="node1" presStyleIdx="2" presStyleCnt="3"/>
      <dgm:spPr/>
    </dgm:pt>
    <dgm:pt modelId="{680C2E36-E4A4-420C-9D08-2528F61B1648}" type="pres">
      <dgm:prSet presAssocID="{6A7A460B-8D8C-4A3C-8935-19D9745B2F6A}" presName="Parent3" presStyleLbl="revTx" presStyleIdx="2" presStyleCnt="3">
        <dgm:presLayoutVars>
          <dgm:chMax val="1"/>
          <dgm:chPref val="1"/>
          <dgm:bulletEnabled val="1"/>
        </dgm:presLayoutVars>
      </dgm:prSet>
      <dgm:spPr/>
      <dgm:t>
        <a:bodyPr/>
        <a:lstStyle/>
        <a:p>
          <a:endParaRPr lang="ru-RU"/>
        </a:p>
      </dgm:t>
    </dgm:pt>
  </dgm:ptLst>
  <dgm:cxnLst>
    <dgm:cxn modelId="{09BB3048-F771-49F0-9566-AD2E362013DC}" srcId="{D686D15A-D399-4210-AE27-F76016C4D708}" destId="{6A7A460B-8D8C-4A3C-8935-19D9745B2F6A}" srcOrd="2" destOrd="0" parTransId="{81245EC7-23FD-4272-95A1-B89BBC35B8CA}" sibTransId="{F4224791-80A4-4843-8C29-FF1B5192D8E6}"/>
    <dgm:cxn modelId="{22AB0321-1305-4032-8767-5431B000CA8F}" type="presOf" srcId="{6A7A460B-8D8C-4A3C-8935-19D9745B2F6A}" destId="{680C2E36-E4A4-420C-9D08-2528F61B1648}" srcOrd="0" destOrd="0" presId="urn:microsoft.com/office/officeart/2009/layout/CircleArrowProcess"/>
    <dgm:cxn modelId="{EF013F19-9F15-4DF8-8A23-B5455055D33C}" type="presOf" srcId="{4359D8BB-0B3E-445C-BBB6-437F799051A3}" destId="{D6AB4CBD-7CFC-4562-A599-9A0A70A05DCE}" srcOrd="0" destOrd="0" presId="urn:microsoft.com/office/officeart/2009/layout/CircleArrowProcess"/>
    <dgm:cxn modelId="{2312B8C9-660B-4094-AFC2-485E39BBF31B}" type="presOf" srcId="{25670C72-6F97-414E-8FE4-C314B4FE1002}" destId="{835E7AF1-105C-49C1-A1AA-B0EBC9AF6C61}" srcOrd="0" destOrd="0" presId="urn:microsoft.com/office/officeart/2009/layout/CircleArrowProcess"/>
    <dgm:cxn modelId="{5EA318D3-0836-4463-A055-45124C940C33}" srcId="{D686D15A-D399-4210-AE27-F76016C4D708}" destId="{4359D8BB-0B3E-445C-BBB6-437F799051A3}" srcOrd="1" destOrd="0" parTransId="{6D2A7D29-2F43-4C14-93B3-6991A5B57030}" sibTransId="{3DD3A1E7-0FF0-4F19-A27E-42C292F4242E}"/>
    <dgm:cxn modelId="{4311C9A0-2AD4-4546-B696-E27E7DC83F49}" type="presOf" srcId="{D686D15A-D399-4210-AE27-F76016C4D708}" destId="{D5671303-60C1-497A-B1A6-D241574C34E6}" srcOrd="0" destOrd="0" presId="urn:microsoft.com/office/officeart/2009/layout/CircleArrowProcess"/>
    <dgm:cxn modelId="{4C743270-C6CA-4D5D-B4B1-D705114A3D5B}" srcId="{D686D15A-D399-4210-AE27-F76016C4D708}" destId="{25670C72-6F97-414E-8FE4-C314B4FE1002}" srcOrd="0" destOrd="0" parTransId="{C7801533-815F-448C-8AFF-E589C41E579A}" sibTransId="{A5C50BBB-D849-4264-9796-3DCDEFAB1A8A}"/>
    <dgm:cxn modelId="{D532D182-4631-421B-855C-FE4A813E0808}" type="presParOf" srcId="{D5671303-60C1-497A-B1A6-D241574C34E6}" destId="{61FA1625-FC34-433E-B435-BA354B240734}" srcOrd="0" destOrd="0" presId="urn:microsoft.com/office/officeart/2009/layout/CircleArrowProcess"/>
    <dgm:cxn modelId="{BBB81283-A6A4-47C6-B600-ADB1BF1A4B52}" type="presParOf" srcId="{61FA1625-FC34-433E-B435-BA354B240734}" destId="{031EECC2-4C1C-4285-9750-0E183C68D878}" srcOrd="0" destOrd="0" presId="urn:microsoft.com/office/officeart/2009/layout/CircleArrowProcess"/>
    <dgm:cxn modelId="{A0EE7270-E9F5-4ACE-9340-17E206A8350E}" type="presParOf" srcId="{D5671303-60C1-497A-B1A6-D241574C34E6}" destId="{835E7AF1-105C-49C1-A1AA-B0EBC9AF6C61}" srcOrd="1" destOrd="0" presId="urn:microsoft.com/office/officeart/2009/layout/CircleArrowProcess"/>
    <dgm:cxn modelId="{9305E20F-B3B9-4810-A226-B01150C03B8C}" type="presParOf" srcId="{D5671303-60C1-497A-B1A6-D241574C34E6}" destId="{6FFF0754-B2F9-4217-96DC-BC7135B5CADA}" srcOrd="2" destOrd="0" presId="urn:microsoft.com/office/officeart/2009/layout/CircleArrowProcess"/>
    <dgm:cxn modelId="{19C40AF0-8A38-45D0-BF56-EF0636EC3968}" type="presParOf" srcId="{6FFF0754-B2F9-4217-96DC-BC7135B5CADA}" destId="{EEDA1967-3693-4679-BBCD-0F4E32A2820A}" srcOrd="0" destOrd="0" presId="urn:microsoft.com/office/officeart/2009/layout/CircleArrowProcess"/>
    <dgm:cxn modelId="{3CDAE271-2E98-4A64-A2EE-4B2DCBE56B70}" type="presParOf" srcId="{D5671303-60C1-497A-B1A6-D241574C34E6}" destId="{D6AB4CBD-7CFC-4562-A599-9A0A70A05DCE}" srcOrd="3" destOrd="0" presId="urn:microsoft.com/office/officeart/2009/layout/CircleArrowProcess"/>
    <dgm:cxn modelId="{AA117466-DE5B-4B52-8B5E-7F76EB25419D}" type="presParOf" srcId="{D5671303-60C1-497A-B1A6-D241574C34E6}" destId="{CBB89B5E-BCC0-4DF6-B9F9-C326523763A6}" srcOrd="4" destOrd="0" presId="urn:microsoft.com/office/officeart/2009/layout/CircleArrowProcess"/>
    <dgm:cxn modelId="{1CB2439E-F2F5-476D-A163-9069D5B636F2}" type="presParOf" srcId="{CBB89B5E-BCC0-4DF6-B9F9-C326523763A6}" destId="{C61148B8-DA11-44D8-85A3-624CB6CA8DC8}" srcOrd="0" destOrd="0" presId="urn:microsoft.com/office/officeart/2009/layout/CircleArrowProcess"/>
    <dgm:cxn modelId="{01C5EA41-28E5-4CE5-9F03-14996ECADBE6}" type="presParOf" srcId="{D5671303-60C1-497A-B1A6-D241574C34E6}" destId="{680C2E36-E4A4-420C-9D08-2528F61B1648}" srcOrd="5" destOrd="0" presId="urn:microsoft.com/office/officeart/2009/layout/CircleArrow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766B792-42BA-4270-AE6A-35D0CF00606D}" type="doc">
      <dgm:prSet loTypeId="urn:microsoft.com/office/officeart/2005/8/layout/process2" loCatId="process" qsTypeId="urn:microsoft.com/office/officeart/2005/8/quickstyle/simple1" qsCatId="simple" csTypeId="urn:microsoft.com/office/officeart/2005/8/colors/colorful4" csCatId="colorful" phldr="1"/>
      <dgm:spPr/>
    </dgm:pt>
    <dgm:pt modelId="{CB600BA9-481E-42EF-A64E-A7463B6A31AC}">
      <dgm:prSet phldrT="[Text]"/>
      <dgm:spPr/>
      <dgm:t>
        <a:bodyPr/>
        <a:lstStyle/>
        <a:p>
          <a:r>
            <a:rPr lang="kk-KZ" smtClean="0"/>
            <a:t>Статистикалық жиынтық</a:t>
          </a:r>
          <a:endParaRPr lang="en-US" dirty="0"/>
        </a:p>
      </dgm:t>
    </dgm:pt>
    <dgm:pt modelId="{1C3FDBCE-A78D-45C8-9D97-A1FC6BD73638}" type="parTrans" cxnId="{EAB9C0F2-4F3F-47B4-944F-AB095645EB57}">
      <dgm:prSet/>
      <dgm:spPr/>
      <dgm:t>
        <a:bodyPr/>
        <a:lstStyle/>
        <a:p>
          <a:endParaRPr lang="en-US">
            <a:solidFill>
              <a:schemeClr val="tx1"/>
            </a:solidFill>
          </a:endParaRPr>
        </a:p>
      </dgm:t>
    </dgm:pt>
    <dgm:pt modelId="{5C9DC045-54CD-41F4-B4BD-647A952E5E7F}" type="sibTrans" cxnId="{EAB9C0F2-4F3F-47B4-944F-AB095645EB57}">
      <dgm:prSet/>
      <dgm:spPr/>
      <dgm:t>
        <a:bodyPr/>
        <a:lstStyle/>
        <a:p>
          <a:endParaRPr lang="en-US">
            <a:solidFill>
              <a:schemeClr val="tx1"/>
            </a:solidFill>
          </a:endParaRPr>
        </a:p>
      </dgm:t>
    </dgm:pt>
    <dgm:pt modelId="{BE7D812A-7824-4AFA-938E-B7F3E421D10A}">
      <dgm:prSet/>
      <dgm:spPr/>
      <dgm:t>
        <a:bodyPr/>
        <a:lstStyle/>
        <a:p>
          <a:r>
            <a:rPr lang="kk-KZ" dirty="0" smtClean="0"/>
            <a:t>Статистикалық зерттеуге жататын көптеген біртекті объектілер</a:t>
          </a:r>
          <a:endParaRPr lang="en-US" dirty="0"/>
        </a:p>
      </dgm:t>
    </dgm:pt>
    <dgm:pt modelId="{EEAF19F7-2C5D-4F88-BE0F-CB794E5FA940}" type="parTrans" cxnId="{45FABA47-655E-4A91-9705-5D7C009D8C83}">
      <dgm:prSet/>
      <dgm:spPr/>
      <dgm:t>
        <a:bodyPr/>
        <a:lstStyle/>
        <a:p>
          <a:endParaRPr lang="en-US">
            <a:solidFill>
              <a:schemeClr val="tx1"/>
            </a:solidFill>
          </a:endParaRPr>
        </a:p>
      </dgm:t>
    </dgm:pt>
    <dgm:pt modelId="{8B694882-CA12-495E-947F-FF8FAA1E1D54}" type="sibTrans" cxnId="{45FABA47-655E-4A91-9705-5D7C009D8C83}">
      <dgm:prSet/>
      <dgm:spPr/>
      <dgm:t>
        <a:bodyPr/>
        <a:lstStyle/>
        <a:p>
          <a:endParaRPr lang="en-US">
            <a:solidFill>
              <a:schemeClr val="tx1"/>
            </a:solidFill>
          </a:endParaRPr>
        </a:p>
      </dgm:t>
    </dgm:pt>
    <dgm:pt modelId="{82E463A3-2DAF-4769-A059-DAD2FA533408}" type="pres">
      <dgm:prSet presAssocID="{F766B792-42BA-4270-AE6A-35D0CF00606D}" presName="linearFlow" presStyleCnt="0">
        <dgm:presLayoutVars>
          <dgm:resizeHandles val="exact"/>
        </dgm:presLayoutVars>
      </dgm:prSet>
      <dgm:spPr/>
    </dgm:pt>
    <dgm:pt modelId="{048F2A29-7732-4FE8-B377-3C97668BD2C0}" type="pres">
      <dgm:prSet presAssocID="{BE7D812A-7824-4AFA-938E-B7F3E421D10A}" presName="node" presStyleLbl="node1" presStyleIdx="0" presStyleCnt="2">
        <dgm:presLayoutVars>
          <dgm:bulletEnabled val="1"/>
        </dgm:presLayoutVars>
      </dgm:prSet>
      <dgm:spPr/>
      <dgm:t>
        <a:bodyPr/>
        <a:lstStyle/>
        <a:p>
          <a:endParaRPr lang="en-US"/>
        </a:p>
      </dgm:t>
    </dgm:pt>
    <dgm:pt modelId="{020C611F-8F75-46BF-9EAC-1D55DC39111D}" type="pres">
      <dgm:prSet presAssocID="{8B694882-CA12-495E-947F-FF8FAA1E1D54}" presName="sibTrans" presStyleLbl="sibTrans2D1" presStyleIdx="0" presStyleCnt="1"/>
      <dgm:spPr/>
      <dgm:t>
        <a:bodyPr/>
        <a:lstStyle/>
        <a:p>
          <a:endParaRPr lang="en-US"/>
        </a:p>
      </dgm:t>
    </dgm:pt>
    <dgm:pt modelId="{40AE50E4-427E-40C1-B0D3-DD1CC9EA6A6F}" type="pres">
      <dgm:prSet presAssocID="{8B694882-CA12-495E-947F-FF8FAA1E1D54}" presName="connectorText" presStyleLbl="sibTrans2D1" presStyleIdx="0" presStyleCnt="1"/>
      <dgm:spPr/>
      <dgm:t>
        <a:bodyPr/>
        <a:lstStyle/>
        <a:p>
          <a:endParaRPr lang="en-US"/>
        </a:p>
      </dgm:t>
    </dgm:pt>
    <dgm:pt modelId="{3BB97416-25AF-49FB-A53B-B314E09599A6}" type="pres">
      <dgm:prSet presAssocID="{CB600BA9-481E-42EF-A64E-A7463B6A31AC}" presName="node" presStyleLbl="node1" presStyleIdx="1" presStyleCnt="2">
        <dgm:presLayoutVars>
          <dgm:bulletEnabled val="1"/>
        </dgm:presLayoutVars>
      </dgm:prSet>
      <dgm:spPr/>
      <dgm:t>
        <a:bodyPr/>
        <a:lstStyle/>
        <a:p>
          <a:endParaRPr lang="en-US"/>
        </a:p>
      </dgm:t>
    </dgm:pt>
  </dgm:ptLst>
  <dgm:cxnLst>
    <dgm:cxn modelId="{D7CE2E48-DF68-4C24-9FC0-115C54ECEFCD}" type="presOf" srcId="{8B694882-CA12-495E-947F-FF8FAA1E1D54}" destId="{40AE50E4-427E-40C1-B0D3-DD1CC9EA6A6F}" srcOrd="1" destOrd="0" presId="urn:microsoft.com/office/officeart/2005/8/layout/process2"/>
    <dgm:cxn modelId="{EC316D39-FFCD-4558-84A5-D7DF8AD0E7B3}" type="presOf" srcId="{F766B792-42BA-4270-AE6A-35D0CF00606D}" destId="{82E463A3-2DAF-4769-A059-DAD2FA533408}" srcOrd="0" destOrd="0" presId="urn:microsoft.com/office/officeart/2005/8/layout/process2"/>
    <dgm:cxn modelId="{848D754F-08DA-4619-BAA8-7CA6C9EC8978}" type="presOf" srcId="{CB600BA9-481E-42EF-A64E-A7463B6A31AC}" destId="{3BB97416-25AF-49FB-A53B-B314E09599A6}" srcOrd="0" destOrd="0" presId="urn:microsoft.com/office/officeart/2005/8/layout/process2"/>
    <dgm:cxn modelId="{A2DB8D9B-FF6D-47D1-A6C3-B0DFB82E991A}" type="presOf" srcId="{BE7D812A-7824-4AFA-938E-B7F3E421D10A}" destId="{048F2A29-7732-4FE8-B377-3C97668BD2C0}" srcOrd="0" destOrd="0" presId="urn:microsoft.com/office/officeart/2005/8/layout/process2"/>
    <dgm:cxn modelId="{EAB9C0F2-4F3F-47B4-944F-AB095645EB57}" srcId="{F766B792-42BA-4270-AE6A-35D0CF00606D}" destId="{CB600BA9-481E-42EF-A64E-A7463B6A31AC}" srcOrd="1" destOrd="0" parTransId="{1C3FDBCE-A78D-45C8-9D97-A1FC6BD73638}" sibTransId="{5C9DC045-54CD-41F4-B4BD-647A952E5E7F}"/>
    <dgm:cxn modelId="{45FABA47-655E-4A91-9705-5D7C009D8C83}" srcId="{F766B792-42BA-4270-AE6A-35D0CF00606D}" destId="{BE7D812A-7824-4AFA-938E-B7F3E421D10A}" srcOrd="0" destOrd="0" parTransId="{EEAF19F7-2C5D-4F88-BE0F-CB794E5FA940}" sibTransId="{8B694882-CA12-495E-947F-FF8FAA1E1D54}"/>
    <dgm:cxn modelId="{DD2F64D6-082D-4A9A-A28C-4DCABD5DC0DA}" type="presOf" srcId="{8B694882-CA12-495E-947F-FF8FAA1E1D54}" destId="{020C611F-8F75-46BF-9EAC-1D55DC39111D}" srcOrd="0" destOrd="0" presId="urn:microsoft.com/office/officeart/2005/8/layout/process2"/>
    <dgm:cxn modelId="{661B7325-6734-42C9-94FE-51D45E407D90}" type="presParOf" srcId="{82E463A3-2DAF-4769-A059-DAD2FA533408}" destId="{048F2A29-7732-4FE8-B377-3C97668BD2C0}" srcOrd="0" destOrd="0" presId="urn:microsoft.com/office/officeart/2005/8/layout/process2"/>
    <dgm:cxn modelId="{E5A62FED-830C-445B-A5DD-90272C832FF8}" type="presParOf" srcId="{82E463A3-2DAF-4769-A059-DAD2FA533408}" destId="{020C611F-8F75-46BF-9EAC-1D55DC39111D}" srcOrd="1" destOrd="0" presId="urn:microsoft.com/office/officeart/2005/8/layout/process2"/>
    <dgm:cxn modelId="{8A026FA1-13D8-4093-94E8-3D75B528171A}" type="presParOf" srcId="{020C611F-8F75-46BF-9EAC-1D55DC39111D}" destId="{40AE50E4-427E-40C1-B0D3-DD1CC9EA6A6F}" srcOrd="0" destOrd="0" presId="urn:microsoft.com/office/officeart/2005/8/layout/process2"/>
    <dgm:cxn modelId="{EBAF517F-A7BC-4B46-BD1C-0DE31BC0F9AE}" type="presParOf" srcId="{82E463A3-2DAF-4769-A059-DAD2FA533408}" destId="{3BB97416-25AF-49FB-A53B-B314E09599A6}" srcOrd="2"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766B792-42BA-4270-AE6A-35D0CF00606D}" type="doc">
      <dgm:prSet loTypeId="urn:microsoft.com/office/officeart/2005/8/layout/process2" loCatId="process" qsTypeId="urn:microsoft.com/office/officeart/2005/8/quickstyle/simple1" qsCatId="simple" csTypeId="urn:microsoft.com/office/officeart/2005/8/colors/colorful1" csCatId="colorful" phldr="1"/>
      <dgm:spPr/>
    </dgm:pt>
    <dgm:pt modelId="{4CCBA815-2EDB-48E9-BB68-A7A82FD194A9}">
      <dgm:prSet phldrT="[Text]"/>
      <dgm:spPr/>
      <dgm:t>
        <a:bodyPr/>
        <a:lstStyle/>
        <a:p>
          <a:r>
            <a:rPr lang="kk-KZ" dirty="0" smtClean="0"/>
            <a:t>Статистикалық зерттеуге жататын жекелеген объектілер</a:t>
          </a:r>
          <a:endParaRPr lang="en-US" dirty="0"/>
        </a:p>
      </dgm:t>
    </dgm:pt>
    <dgm:pt modelId="{1DCF7C7C-AA79-4310-9126-3E2A3092A81E}" type="parTrans" cxnId="{CFA69CE8-BC51-4361-8971-2632AE1E3E25}">
      <dgm:prSet/>
      <dgm:spPr/>
      <dgm:t>
        <a:bodyPr/>
        <a:lstStyle/>
        <a:p>
          <a:endParaRPr lang="en-US">
            <a:solidFill>
              <a:schemeClr val="tx1"/>
            </a:solidFill>
          </a:endParaRPr>
        </a:p>
      </dgm:t>
    </dgm:pt>
    <dgm:pt modelId="{56637BDD-60F0-4807-9FE0-1499631A36FC}" type="sibTrans" cxnId="{CFA69CE8-BC51-4361-8971-2632AE1E3E25}">
      <dgm:prSet/>
      <dgm:spPr/>
      <dgm:t>
        <a:bodyPr/>
        <a:lstStyle/>
        <a:p>
          <a:endParaRPr lang="en-US">
            <a:solidFill>
              <a:schemeClr val="tx1"/>
            </a:solidFill>
          </a:endParaRPr>
        </a:p>
      </dgm:t>
    </dgm:pt>
    <dgm:pt modelId="{CB600BA9-481E-42EF-A64E-A7463B6A31AC}">
      <dgm:prSet phldrT="[Text]"/>
      <dgm:spPr/>
      <dgm:t>
        <a:bodyPr/>
        <a:lstStyle/>
        <a:p>
          <a:r>
            <a:rPr lang="kk-KZ" smtClean="0"/>
            <a:t>Жиынтықтың элементтері (бірліктері)</a:t>
          </a:r>
          <a:endParaRPr lang="en-US" dirty="0"/>
        </a:p>
      </dgm:t>
    </dgm:pt>
    <dgm:pt modelId="{1C3FDBCE-A78D-45C8-9D97-A1FC6BD73638}" type="parTrans" cxnId="{EAB9C0F2-4F3F-47B4-944F-AB095645EB57}">
      <dgm:prSet/>
      <dgm:spPr/>
      <dgm:t>
        <a:bodyPr/>
        <a:lstStyle/>
        <a:p>
          <a:endParaRPr lang="en-US">
            <a:solidFill>
              <a:schemeClr val="tx1"/>
            </a:solidFill>
          </a:endParaRPr>
        </a:p>
      </dgm:t>
    </dgm:pt>
    <dgm:pt modelId="{5C9DC045-54CD-41F4-B4BD-647A952E5E7F}" type="sibTrans" cxnId="{EAB9C0F2-4F3F-47B4-944F-AB095645EB57}">
      <dgm:prSet/>
      <dgm:spPr/>
      <dgm:t>
        <a:bodyPr/>
        <a:lstStyle/>
        <a:p>
          <a:endParaRPr lang="en-US">
            <a:solidFill>
              <a:schemeClr val="tx1"/>
            </a:solidFill>
          </a:endParaRPr>
        </a:p>
      </dgm:t>
    </dgm:pt>
    <dgm:pt modelId="{82E463A3-2DAF-4769-A059-DAD2FA533408}" type="pres">
      <dgm:prSet presAssocID="{F766B792-42BA-4270-AE6A-35D0CF00606D}" presName="linearFlow" presStyleCnt="0">
        <dgm:presLayoutVars>
          <dgm:resizeHandles val="exact"/>
        </dgm:presLayoutVars>
      </dgm:prSet>
      <dgm:spPr/>
    </dgm:pt>
    <dgm:pt modelId="{C3066B40-8E60-4F89-AEED-D3A111210688}" type="pres">
      <dgm:prSet presAssocID="{4CCBA815-2EDB-48E9-BB68-A7A82FD194A9}" presName="node" presStyleLbl="node1" presStyleIdx="0" presStyleCnt="2" custLinFactNeighborX="-3448" custLinFactNeighborY="-61">
        <dgm:presLayoutVars>
          <dgm:bulletEnabled val="1"/>
        </dgm:presLayoutVars>
      </dgm:prSet>
      <dgm:spPr/>
      <dgm:t>
        <a:bodyPr/>
        <a:lstStyle/>
        <a:p>
          <a:endParaRPr lang="en-US"/>
        </a:p>
      </dgm:t>
    </dgm:pt>
    <dgm:pt modelId="{EB0E6C47-5AD6-46CE-8B7D-06EE53728F89}" type="pres">
      <dgm:prSet presAssocID="{56637BDD-60F0-4807-9FE0-1499631A36FC}" presName="sibTrans" presStyleLbl="sibTrans2D1" presStyleIdx="0" presStyleCnt="1"/>
      <dgm:spPr/>
      <dgm:t>
        <a:bodyPr/>
        <a:lstStyle/>
        <a:p>
          <a:endParaRPr lang="en-US"/>
        </a:p>
      </dgm:t>
    </dgm:pt>
    <dgm:pt modelId="{F9604AD3-28CB-4787-867E-AC24F84C3806}" type="pres">
      <dgm:prSet presAssocID="{56637BDD-60F0-4807-9FE0-1499631A36FC}" presName="connectorText" presStyleLbl="sibTrans2D1" presStyleIdx="0" presStyleCnt="1"/>
      <dgm:spPr/>
      <dgm:t>
        <a:bodyPr/>
        <a:lstStyle/>
        <a:p>
          <a:endParaRPr lang="en-US"/>
        </a:p>
      </dgm:t>
    </dgm:pt>
    <dgm:pt modelId="{3BB97416-25AF-49FB-A53B-B314E09599A6}" type="pres">
      <dgm:prSet presAssocID="{CB600BA9-481E-42EF-A64E-A7463B6A31AC}" presName="node" presStyleLbl="node1" presStyleIdx="1" presStyleCnt="2">
        <dgm:presLayoutVars>
          <dgm:bulletEnabled val="1"/>
        </dgm:presLayoutVars>
      </dgm:prSet>
      <dgm:spPr/>
      <dgm:t>
        <a:bodyPr/>
        <a:lstStyle/>
        <a:p>
          <a:endParaRPr lang="en-US"/>
        </a:p>
      </dgm:t>
    </dgm:pt>
  </dgm:ptLst>
  <dgm:cxnLst>
    <dgm:cxn modelId="{CFA69CE8-BC51-4361-8971-2632AE1E3E25}" srcId="{F766B792-42BA-4270-AE6A-35D0CF00606D}" destId="{4CCBA815-2EDB-48E9-BB68-A7A82FD194A9}" srcOrd="0" destOrd="0" parTransId="{1DCF7C7C-AA79-4310-9126-3E2A3092A81E}" sibTransId="{56637BDD-60F0-4807-9FE0-1499631A36FC}"/>
    <dgm:cxn modelId="{49A3AAD3-3475-43EA-9A52-D039FAA7D420}" type="presOf" srcId="{56637BDD-60F0-4807-9FE0-1499631A36FC}" destId="{F9604AD3-28CB-4787-867E-AC24F84C3806}" srcOrd="1" destOrd="0" presId="urn:microsoft.com/office/officeart/2005/8/layout/process2"/>
    <dgm:cxn modelId="{9D1A3C24-F89F-4435-811B-CC66603D87A1}" type="presOf" srcId="{4CCBA815-2EDB-48E9-BB68-A7A82FD194A9}" destId="{C3066B40-8E60-4F89-AEED-D3A111210688}" srcOrd="0" destOrd="0" presId="urn:microsoft.com/office/officeart/2005/8/layout/process2"/>
    <dgm:cxn modelId="{EAB9C0F2-4F3F-47B4-944F-AB095645EB57}" srcId="{F766B792-42BA-4270-AE6A-35D0CF00606D}" destId="{CB600BA9-481E-42EF-A64E-A7463B6A31AC}" srcOrd="1" destOrd="0" parTransId="{1C3FDBCE-A78D-45C8-9D97-A1FC6BD73638}" sibTransId="{5C9DC045-54CD-41F4-B4BD-647A952E5E7F}"/>
    <dgm:cxn modelId="{F870580D-B6DE-4894-ACA3-C23CFEE86B51}" type="presOf" srcId="{56637BDD-60F0-4807-9FE0-1499631A36FC}" destId="{EB0E6C47-5AD6-46CE-8B7D-06EE53728F89}" srcOrd="0" destOrd="0" presId="urn:microsoft.com/office/officeart/2005/8/layout/process2"/>
    <dgm:cxn modelId="{DA48183A-F2F5-445B-8E92-F1C3A9EE8137}" type="presOf" srcId="{F766B792-42BA-4270-AE6A-35D0CF00606D}" destId="{82E463A3-2DAF-4769-A059-DAD2FA533408}" srcOrd="0" destOrd="0" presId="urn:microsoft.com/office/officeart/2005/8/layout/process2"/>
    <dgm:cxn modelId="{F1EE447A-621B-43FE-8EF5-B3B4F5559D00}" type="presOf" srcId="{CB600BA9-481E-42EF-A64E-A7463B6A31AC}" destId="{3BB97416-25AF-49FB-A53B-B314E09599A6}" srcOrd="0" destOrd="0" presId="urn:microsoft.com/office/officeart/2005/8/layout/process2"/>
    <dgm:cxn modelId="{FD9469E2-08E1-403E-AB1B-B86DA4988211}" type="presParOf" srcId="{82E463A3-2DAF-4769-A059-DAD2FA533408}" destId="{C3066B40-8E60-4F89-AEED-D3A111210688}" srcOrd="0" destOrd="0" presId="urn:microsoft.com/office/officeart/2005/8/layout/process2"/>
    <dgm:cxn modelId="{98AB3B67-719D-40A1-92DA-F9A999C55FA3}" type="presParOf" srcId="{82E463A3-2DAF-4769-A059-DAD2FA533408}" destId="{EB0E6C47-5AD6-46CE-8B7D-06EE53728F89}" srcOrd="1" destOrd="0" presId="urn:microsoft.com/office/officeart/2005/8/layout/process2"/>
    <dgm:cxn modelId="{D5340F72-2963-4C9B-B1BD-8638B5F4B4C1}" type="presParOf" srcId="{EB0E6C47-5AD6-46CE-8B7D-06EE53728F89}" destId="{F9604AD3-28CB-4787-867E-AC24F84C3806}" srcOrd="0" destOrd="0" presId="urn:microsoft.com/office/officeart/2005/8/layout/process2"/>
    <dgm:cxn modelId="{F8DEB80A-1796-4AEC-9F09-453F97CD6723}" type="presParOf" srcId="{82E463A3-2DAF-4769-A059-DAD2FA533408}" destId="{3BB97416-25AF-49FB-A53B-B314E09599A6}" srcOrd="2" destOrd="0" presId="urn:microsoft.com/office/officeart/2005/8/layout/process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766B792-42BA-4270-AE6A-35D0CF00606D}" type="doc">
      <dgm:prSet loTypeId="urn:microsoft.com/office/officeart/2005/8/layout/process2" loCatId="process" qsTypeId="urn:microsoft.com/office/officeart/2005/8/quickstyle/simple1" qsCatId="simple" csTypeId="urn:microsoft.com/office/officeart/2005/8/colors/colorful3" csCatId="colorful" phldr="1"/>
      <dgm:spPr/>
    </dgm:pt>
    <dgm:pt modelId="{4CCBA815-2EDB-48E9-BB68-A7A82FD194A9}">
      <dgm:prSet phldrT="[Text]"/>
      <dgm:spPr/>
      <dgm:t>
        <a:bodyPr/>
        <a:lstStyle/>
        <a:p>
          <a:r>
            <a:rPr lang="kk-KZ" dirty="0" smtClean="0"/>
            <a:t>Статистикалық зерттеуге жататын объектілердің саны</a:t>
          </a:r>
          <a:endParaRPr lang="en-US" dirty="0"/>
        </a:p>
      </dgm:t>
    </dgm:pt>
    <dgm:pt modelId="{1DCF7C7C-AA79-4310-9126-3E2A3092A81E}" type="parTrans" cxnId="{CFA69CE8-BC51-4361-8971-2632AE1E3E25}">
      <dgm:prSet/>
      <dgm:spPr/>
      <dgm:t>
        <a:bodyPr/>
        <a:lstStyle/>
        <a:p>
          <a:endParaRPr lang="en-US">
            <a:solidFill>
              <a:schemeClr val="tx1"/>
            </a:solidFill>
          </a:endParaRPr>
        </a:p>
      </dgm:t>
    </dgm:pt>
    <dgm:pt modelId="{56637BDD-60F0-4807-9FE0-1499631A36FC}" type="sibTrans" cxnId="{CFA69CE8-BC51-4361-8971-2632AE1E3E25}">
      <dgm:prSet/>
      <dgm:spPr/>
      <dgm:t>
        <a:bodyPr/>
        <a:lstStyle/>
        <a:p>
          <a:endParaRPr lang="en-US">
            <a:solidFill>
              <a:schemeClr val="tx1"/>
            </a:solidFill>
          </a:endParaRPr>
        </a:p>
      </dgm:t>
    </dgm:pt>
    <dgm:pt modelId="{CB600BA9-481E-42EF-A64E-A7463B6A31AC}">
      <dgm:prSet phldrT="[Text]"/>
      <dgm:spPr/>
      <dgm:t>
        <a:bodyPr/>
        <a:lstStyle/>
        <a:p>
          <a:r>
            <a:rPr lang="kk-KZ" smtClean="0"/>
            <a:t>Жиынтықтың көлемі</a:t>
          </a:r>
          <a:endParaRPr lang="en-US" dirty="0"/>
        </a:p>
      </dgm:t>
    </dgm:pt>
    <dgm:pt modelId="{1C3FDBCE-A78D-45C8-9D97-A1FC6BD73638}" type="parTrans" cxnId="{EAB9C0F2-4F3F-47B4-944F-AB095645EB57}">
      <dgm:prSet/>
      <dgm:spPr/>
      <dgm:t>
        <a:bodyPr/>
        <a:lstStyle/>
        <a:p>
          <a:endParaRPr lang="en-US">
            <a:solidFill>
              <a:schemeClr val="tx1"/>
            </a:solidFill>
          </a:endParaRPr>
        </a:p>
      </dgm:t>
    </dgm:pt>
    <dgm:pt modelId="{5C9DC045-54CD-41F4-B4BD-647A952E5E7F}" type="sibTrans" cxnId="{EAB9C0F2-4F3F-47B4-944F-AB095645EB57}">
      <dgm:prSet/>
      <dgm:spPr/>
      <dgm:t>
        <a:bodyPr/>
        <a:lstStyle/>
        <a:p>
          <a:endParaRPr lang="en-US">
            <a:solidFill>
              <a:schemeClr val="tx1"/>
            </a:solidFill>
          </a:endParaRPr>
        </a:p>
      </dgm:t>
    </dgm:pt>
    <dgm:pt modelId="{82E463A3-2DAF-4769-A059-DAD2FA533408}" type="pres">
      <dgm:prSet presAssocID="{F766B792-42BA-4270-AE6A-35D0CF00606D}" presName="linearFlow" presStyleCnt="0">
        <dgm:presLayoutVars>
          <dgm:resizeHandles val="exact"/>
        </dgm:presLayoutVars>
      </dgm:prSet>
      <dgm:spPr/>
    </dgm:pt>
    <dgm:pt modelId="{C3066B40-8E60-4F89-AEED-D3A111210688}" type="pres">
      <dgm:prSet presAssocID="{4CCBA815-2EDB-48E9-BB68-A7A82FD194A9}" presName="node" presStyleLbl="node1" presStyleIdx="0" presStyleCnt="2" custLinFactNeighborX="-3448" custLinFactNeighborY="-61">
        <dgm:presLayoutVars>
          <dgm:bulletEnabled val="1"/>
        </dgm:presLayoutVars>
      </dgm:prSet>
      <dgm:spPr/>
      <dgm:t>
        <a:bodyPr/>
        <a:lstStyle/>
        <a:p>
          <a:endParaRPr lang="en-US"/>
        </a:p>
      </dgm:t>
    </dgm:pt>
    <dgm:pt modelId="{EB0E6C47-5AD6-46CE-8B7D-06EE53728F89}" type="pres">
      <dgm:prSet presAssocID="{56637BDD-60F0-4807-9FE0-1499631A36FC}" presName="sibTrans" presStyleLbl="sibTrans2D1" presStyleIdx="0" presStyleCnt="1"/>
      <dgm:spPr/>
      <dgm:t>
        <a:bodyPr/>
        <a:lstStyle/>
        <a:p>
          <a:endParaRPr lang="en-US"/>
        </a:p>
      </dgm:t>
    </dgm:pt>
    <dgm:pt modelId="{F9604AD3-28CB-4787-867E-AC24F84C3806}" type="pres">
      <dgm:prSet presAssocID="{56637BDD-60F0-4807-9FE0-1499631A36FC}" presName="connectorText" presStyleLbl="sibTrans2D1" presStyleIdx="0" presStyleCnt="1"/>
      <dgm:spPr/>
      <dgm:t>
        <a:bodyPr/>
        <a:lstStyle/>
        <a:p>
          <a:endParaRPr lang="en-US"/>
        </a:p>
      </dgm:t>
    </dgm:pt>
    <dgm:pt modelId="{3BB97416-25AF-49FB-A53B-B314E09599A6}" type="pres">
      <dgm:prSet presAssocID="{CB600BA9-481E-42EF-A64E-A7463B6A31AC}" presName="node" presStyleLbl="node1" presStyleIdx="1" presStyleCnt="2">
        <dgm:presLayoutVars>
          <dgm:bulletEnabled val="1"/>
        </dgm:presLayoutVars>
      </dgm:prSet>
      <dgm:spPr/>
      <dgm:t>
        <a:bodyPr/>
        <a:lstStyle/>
        <a:p>
          <a:endParaRPr lang="en-US"/>
        </a:p>
      </dgm:t>
    </dgm:pt>
  </dgm:ptLst>
  <dgm:cxnLst>
    <dgm:cxn modelId="{4DCF1D48-9529-49EE-8EDB-C7BD76A4EFFF}" type="presOf" srcId="{CB600BA9-481E-42EF-A64E-A7463B6A31AC}" destId="{3BB97416-25AF-49FB-A53B-B314E09599A6}" srcOrd="0" destOrd="0" presId="urn:microsoft.com/office/officeart/2005/8/layout/process2"/>
    <dgm:cxn modelId="{EAB9C0F2-4F3F-47B4-944F-AB095645EB57}" srcId="{F766B792-42BA-4270-AE6A-35D0CF00606D}" destId="{CB600BA9-481E-42EF-A64E-A7463B6A31AC}" srcOrd="1" destOrd="0" parTransId="{1C3FDBCE-A78D-45C8-9D97-A1FC6BD73638}" sibTransId="{5C9DC045-54CD-41F4-B4BD-647A952E5E7F}"/>
    <dgm:cxn modelId="{4D5D7E18-2DC4-445F-88E0-D4A8DE2D760D}" type="presOf" srcId="{56637BDD-60F0-4807-9FE0-1499631A36FC}" destId="{EB0E6C47-5AD6-46CE-8B7D-06EE53728F89}" srcOrd="0" destOrd="0" presId="urn:microsoft.com/office/officeart/2005/8/layout/process2"/>
    <dgm:cxn modelId="{D6C0A7D0-1426-4215-B7FE-CEDFC1E6B53B}" type="presOf" srcId="{4CCBA815-2EDB-48E9-BB68-A7A82FD194A9}" destId="{C3066B40-8E60-4F89-AEED-D3A111210688}" srcOrd="0" destOrd="0" presId="urn:microsoft.com/office/officeart/2005/8/layout/process2"/>
    <dgm:cxn modelId="{0B62124B-D78F-4BB6-8602-102EF86FCBB2}" type="presOf" srcId="{F766B792-42BA-4270-AE6A-35D0CF00606D}" destId="{82E463A3-2DAF-4769-A059-DAD2FA533408}" srcOrd="0" destOrd="0" presId="urn:microsoft.com/office/officeart/2005/8/layout/process2"/>
    <dgm:cxn modelId="{CFA69CE8-BC51-4361-8971-2632AE1E3E25}" srcId="{F766B792-42BA-4270-AE6A-35D0CF00606D}" destId="{4CCBA815-2EDB-48E9-BB68-A7A82FD194A9}" srcOrd="0" destOrd="0" parTransId="{1DCF7C7C-AA79-4310-9126-3E2A3092A81E}" sibTransId="{56637BDD-60F0-4807-9FE0-1499631A36FC}"/>
    <dgm:cxn modelId="{6212940B-D3EC-4FB4-B9D5-0A7CE2287E35}" type="presOf" srcId="{56637BDD-60F0-4807-9FE0-1499631A36FC}" destId="{F9604AD3-28CB-4787-867E-AC24F84C3806}" srcOrd="1" destOrd="0" presId="urn:microsoft.com/office/officeart/2005/8/layout/process2"/>
    <dgm:cxn modelId="{B55B7B6A-4D06-42D8-8C11-C92FFF077897}" type="presParOf" srcId="{82E463A3-2DAF-4769-A059-DAD2FA533408}" destId="{C3066B40-8E60-4F89-AEED-D3A111210688}" srcOrd="0" destOrd="0" presId="urn:microsoft.com/office/officeart/2005/8/layout/process2"/>
    <dgm:cxn modelId="{5490FBD4-A6C1-4145-946C-1F8CE9701B68}" type="presParOf" srcId="{82E463A3-2DAF-4769-A059-DAD2FA533408}" destId="{EB0E6C47-5AD6-46CE-8B7D-06EE53728F89}" srcOrd="1" destOrd="0" presId="urn:microsoft.com/office/officeart/2005/8/layout/process2"/>
    <dgm:cxn modelId="{75A5E93C-8E19-436D-A841-5B5BBE9EC68C}" type="presParOf" srcId="{EB0E6C47-5AD6-46CE-8B7D-06EE53728F89}" destId="{F9604AD3-28CB-4787-867E-AC24F84C3806}" srcOrd="0" destOrd="0" presId="urn:microsoft.com/office/officeart/2005/8/layout/process2"/>
    <dgm:cxn modelId="{394B4685-5A53-4DF5-BF15-5AC94B27F51C}" type="presParOf" srcId="{82E463A3-2DAF-4769-A059-DAD2FA533408}" destId="{3BB97416-25AF-49FB-A53B-B314E09599A6}" srcOrd="2" destOrd="0" presId="urn:microsoft.com/office/officeart/2005/8/layout/process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761E4A8-F520-4E05-BC3F-A02811D339DC}" type="doc">
      <dgm:prSet loTypeId="urn:microsoft.com/office/officeart/2005/8/layout/hList3" loCatId="list" qsTypeId="urn:microsoft.com/office/officeart/2005/8/quickstyle/simple1" qsCatId="simple" csTypeId="urn:microsoft.com/office/officeart/2005/8/colors/accent1_1" csCatId="accent1" phldr="1"/>
      <dgm:spPr/>
      <dgm:t>
        <a:bodyPr/>
        <a:lstStyle/>
        <a:p>
          <a:endParaRPr lang="en-US"/>
        </a:p>
      </dgm:t>
    </dgm:pt>
    <dgm:pt modelId="{25E7AAA4-BE9A-4038-A12B-DAB979336D42}">
      <dgm:prSet phldrT="[Text]" custT="1"/>
      <dgm:spPr/>
      <dgm:t>
        <a:bodyPr/>
        <a:lstStyle/>
        <a:p>
          <a:r>
            <a:rPr lang="kk-KZ" sz="2400" dirty="0" smtClean="0"/>
            <a:t>Белгі вариациясын зерттеу кезінде статистикалық бақылаудың екі түрі қолданылады</a:t>
          </a:r>
          <a:endParaRPr lang="en-US" sz="2400" dirty="0"/>
        </a:p>
      </dgm:t>
    </dgm:pt>
    <dgm:pt modelId="{87BB54BA-D074-45B5-857B-2DC686638717}" type="parTrans" cxnId="{4FCBDEEB-2E56-4CEF-9246-334D596E3532}">
      <dgm:prSet/>
      <dgm:spPr/>
      <dgm:t>
        <a:bodyPr/>
        <a:lstStyle/>
        <a:p>
          <a:endParaRPr lang="en-US" sz="1600">
            <a:solidFill>
              <a:schemeClr val="tx1"/>
            </a:solidFill>
          </a:endParaRPr>
        </a:p>
      </dgm:t>
    </dgm:pt>
    <dgm:pt modelId="{C17867CE-8CAE-4A06-B2D2-3F9ECA23C1FC}" type="sibTrans" cxnId="{4FCBDEEB-2E56-4CEF-9246-334D596E3532}">
      <dgm:prSet/>
      <dgm:spPr/>
      <dgm:t>
        <a:bodyPr/>
        <a:lstStyle/>
        <a:p>
          <a:endParaRPr lang="en-US" sz="1600">
            <a:solidFill>
              <a:schemeClr val="tx1"/>
            </a:solidFill>
          </a:endParaRPr>
        </a:p>
      </dgm:t>
    </dgm:pt>
    <dgm:pt modelId="{C26B2186-4140-46F3-B977-2BD05003953E}">
      <dgm:prSet phldrT="[Text]" custT="1"/>
      <dgm:spPr/>
      <dgm:t>
        <a:bodyPr/>
        <a:lstStyle/>
        <a:p>
          <a:r>
            <a:rPr lang="kk-KZ" sz="1800" dirty="0" smtClean="0"/>
            <a:t>Жалпы бақылаулар</a:t>
          </a:r>
          <a:endParaRPr lang="en-US" sz="1800" dirty="0"/>
        </a:p>
      </dgm:t>
    </dgm:pt>
    <dgm:pt modelId="{5B1F7223-45D7-461C-A07B-CE596DD290A9}" type="parTrans" cxnId="{13C3BB18-37C0-4B49-9953-3D022ACCB8AA}">
      <dgm:prSet/>
      <dgm:spPr/>
      <dgm:t>
        <a:bodyPr/>
        <a:lstStyle/>
        <a:p>
          <a:endParaRPr lang="en-US" sz="1600">
            <a:solidFill>
              <a:schemeClr val="tx1"/>
            </a:solidFill>
          </a:endParaRPr>
        </a:p>
      </dgm:t>
    </dgm:pt>
    <dgm:pt modelId="{47DE064F-4B65-4F98-9218-A447780A8832}" type="sibTrans" cxnId="{13C3BB18-37C0-4B49-9953-3D022ACCB8AA}">
      <dgm:prSet/>
      <dgm:spPr/>
      <dgm:t>
        <a:bodyPr/>
        <a:lstStyle/>
        <a:p>
          <a:endParaRPr lang="en-US" sz="1600">
            <a:solidFill>
              <a:schemeClr val="tx1"/>
            </a:solidFill>
          </a:endParaRPr>
        </a:p>
      </dgm:t>
    </dgm:pt>
    <dgm:pt modelId="{B2B0162C-B2C2-4630-B9AF-74CE031B9734}">
      <dgm:prSet phldrT="[Text]" custT="1"/>
      <dgm:spPr/>
      <dgm:t>
        <a:bodyPr/>
        <a:lstStyle/>
        <a:p>
          <a:r>
            <a:rPr lang="kk-KZ" sz="1800" dirty="0" smtClean="0"/>
            <a:t>Жекелеген бақылаулар</a:t>
          </a:r>
          <a:endParaRPr lang="en-US" sz="1800" dirty="0"/>
        </a:p>
      </dgm:t>
    </dgm:pt>
    <dgm:pt modelId="{FD6C3E2F-AF7E-476C-8D91-C05E200FF21D}" type="parTrans" cxnId="{FEA55CEC-26F1-4FA0-99F1-EF28A1721A24}">
      <dgm:prSet/>
      <dgm:spPr/>
      <dgm:t>
        <a:bodyPr/>
        <a:lstStyle/>
        <a:p>
          <a:endParaRPr lang="en-US" sz="1600">
            <a:solidFill>
              <a:schemeClr val="tx1"/>
            </a:solidFill>
          </a:endParaRPr>
        </a:p>
      </dgm:t>
    </dgm:pt>
    <dgm:pt modelId="{6A61FD43-2400-45BC-A25C-98BA46A38EED}" type="sibTrans" cxnId="{FEA55CEC-26F1-4FA0-99F1-EF28A1721A24}">
      <dgm:prSet/>
      <dgm:spPr/>
      <dgm:t>
        <a:bodyPr/>
        <a:lstStyle/>
        <a:p>
          <a:endParaRPr lang="en-US" sz="1600">
            <a:solidFill>
              <a:schemeClr val="tx1"/>
            </a:solidFill>
          </a:endParaRPr>
        </a:p>
      </dgm:t>
    </dgm:pt>
    <dgm:pt modelId="{0BA7120D-3944-4FCE-BAE0-3CF5B5ABB7EA}" type="pres">
      <dgm:prSet presAssocID="{7761E4A8-F520-4E05-BC3F-A02811D339DC}" presName="composite" presStyleCnt="0">
        <dgm:presLayoutVars>
          <dgm:chMax val="1"/>
          <dgm:dir/>
          <dgm:resizeHandles val="exact"/>
        </dgm:presLayoutVars>
      </dgm:prSet>
      <dgm:spPr/>
      <dgm:t>
        <a:bodyPr/>
        <a:lstStyle/>
        <a:p>
          <a:endParaRPr lang="en-US"/>
        </a:p>
      </dgm:t>
    </dgm:pt>
    <dgm:pt modelId="{A0BD6333-831B-4FF8-9AB1-1DB0F5EE7D15}" type="pres">
      <dgm:prSet presAssocID="{25E7AAA4-BE9A-4038-A12B-DAB979336D42}" presName="roof" presStyleLbl="dkBgShp" presStyleIdx="0" presStyleCnt="2"/>
      <dgm:spPr/>
      <dgm:t>
        <a:bodyPr/>
        <a:lstStyle/>
        <a:p>
          <a:endParaRPr lang="en-US"/>
        </a:p>
      </dgm:t>
    </dgm:pt>
    <dgm:pt modelId="{4368E27F-E2EC-4149-BDE2-ED8FE27CAE5B}" type="pres">
      <dgm:prSet presAssocID="{25E7AAA4-BE9A-4038-A12B-DAB979336D42}" presName="pillars" presStyleCnt="0"/>
      <dgm:spPr/>
    </dgm:pt>
    <dgm:pt modelId="{D82F61AF-B3B0-4A8F-B4E0-4E06A5A1EBED}" type="pres">
      <dgm:prSet presAssocID="{25E7AAA4-BE9A-4038-A12B-DAB979336D42}" presName="pillar1" presStyleLbl="node1" presStyleIdx="0" presStyleCnt="2">
        <dgm:presLayoutVars>
          <dgm:bulletEnabled val="1"/>
        </dgm:presLayoutVars>
      </dgm:prSet>
      <dgm:spPr/>
      <dgm:t>
        <a:bodyPr/>
        <a:lstStyle/>
        <a:p>
          <a:endParaRPr lang="en-US"/>
        </a:p>
      </dgm:t>
    </dgm:pt>
    <dgm:pt modelId="{8694AAC8-8C7C-48D3-A398-B983A13158B1}" type="pres">
      <dgm:prSet presAssocID="{B2B0162C-B2C2-4630-B9AF-74CE031B9734}" presName="pillarX" presStyleLbl="node1" presStyleIdx="1" presStyleCnt="2">
        <dgm:presLayoutVars>
          <dgm:bulletEnabled val="1"/>
        </dgm:presLayoutVars>
      </dgm:prSet>
      <dgm:spPr/>
      <dgm:t>
        <a:bodyPr/>
        <a:lstStyle/>
        <a:p>
          <a:endParaRPr lang="en-US"/>
        </a:p>
      </dgm:t>
    </dgm:pt>
    <dgm:pt modelId="{043192FD-AE96-42A3-8486-AAA844C2AA9C}" type="pres">
      <dgm:prSet presAssocID="{25E7AAA4-BE9A-4038-A12B-DAB979336D42}" presName="base" presStyleLbl="dkBgShp" presStyleIdx="1" presStyleCnt="2"/>
      <dgm:spPr/>
    </dgm:pt>
  </dgm:ptLst>
  <dgm:cxnLst>
    <dgm:cxn modelId="{4D2192C5-C436-4118-8A52-82DB56E53432}" type="presOf" srcId="{C26B2186-4140-46F3-B977-2BD05003953E}" destId="{D82F61AF-B3B0-4A8F-B4E0-4E06A5A1EBED}" srcOrd="0" destOrd="0" presId="urn:microsoft.com/office/officeart/2005/8/layout/hList3"/>
    <dgm:cxn modelId="{C9459464-93DE-4284-8643-AA5A94AE4D58}" type="presOf" srcId="{25E7AAA4-BE9A-4038-A12B-DAB979336D42}" destId="{A0BD6333-831B-4FF8-9AB1-1DB0F5EE7D15}" srcOrd="0" destOrd="0" presId="urn:microsoft.com/office/officeart/2005/8/layout/hList3"/>
    <dgm:cxn modelId="{A2B7318B-B55D-4026-BA41-0123EDC5EEAD}" type="presOf" srcId="{7761E4A8-F520-4E05-BC3F-A02811D339DC}" destId="{0BA7120D-3944-4FCE-BAE0-3CF5B5ABB7EA}" srcOrd="0" destOrd="0" presId="urn:microsoft.com/office/officeart/2005/8/layout/hList3"/>
    <dgm:cxn modelId="{2C18F61B-DE2C-4F86-A96E-25810F5BAD85}" type="presOf" srcId="{B2B0162C-B2C2-4630-B9AF-74CE031B9734}" destId="{8694AAC8-8C7C-48D3-A398-B983A13158B1}" srcOrd="0" destOrd="0" presId="urn:microsoft.com/office/officeart/2005/8/layout/hList3"/>
    <dgm:cxn modelId="{4FCBDEEB-2E56-4CEF-9246-334D596E3532}" srcId="{7761E4A8-F520-4E05-BC3F-A02811D339DC}" destId="{25E7AAA4-BE9A-4038-A12B-DAB979336D42}" srcOrd="0" destOrd="0" parTransId="{87BB54BA-D074-45B5-857B-2DC686638717}" sibTransId="{C17867CE-8CAE-4A06-B2D2-3F9ECA23C1FC}"/>
    <dgm:cxn modelId="{13C3BB18-37C0-4B49-9953-3D022ACCB8AA}" srcId="{25E7AAA4-BE9A-4038-A12B-DAB979336D42}" destId="{C26B2186-4140-46F3-B977-2BD05003953E}" srcOrd="0" destOrd="0" parTransId="{5B1F7223-45D7-461C-A07B-CE596DD290A9}" sibTransId="{47DE064F-4B65-4F98-9218-A447780A8832}"/>
    <dgm:cxn modelId="{FEA55CEC-26F1-4FA0-99F1-EF28A1721A24}" srcId="{25E7AAA4-BE9A-4038-A12B-DAB979336D42}" destId="{B2B0162C-B2C2-4630-B9AF-74CE031B9734}" srcOrd="1" destOrd="0" parTransId="{FD6C3E2F-AF7E-476C-8D91-C05E200FF21D}" sibTransId="{6A61FD43-2400-45BC-A25C-98BA46A38EED}"/>
    <dgm:cxn modelId="{5A246662-E8BE-4A91-93A7-A7461BDDAB98}" type="presParOf" srcId="{0BA7120D-3944-4FCE-BAE0-3CF5B5ABB7EA}" destId="{A0BD6333-831B-4FF8-9AB1-1DB0F5EE7D15}" srcOrd="0" destOrd="0" presId="urn:microsoft.com/office/officeart/2005/8/layout/hList3"/>
    <dgm:cxn modelId="{256FE914-035A-450B-AD17-A5EF44CFF229}" type="presParOf" srcId="{0BA7120D-3944-4FCE-BAE0-3CF5B5ABB7EA}" destId="{4368E27F-E2EC-4149-BDE2-ED8FE27CAE5B}" srcOrd="1" destOrd="0" presId="urn:microsoft.com/office/officeart/2005/8/layout/hList3"/>
    <dgm:cxn modelId="{3D737B2A-FAB3-4D34-AACE-B2D5116A0780}" type="presParOf" srcId="{4368E27F-E2EC-4149-BDE2-ED8FE27CAE5B}" destId="{D82F61AF-B3B0-4A8F-B4E0-4E06A5A1EBED}" srcOrd="0" destOrd="0" presId="urn:microsoft.com/office/officeart/2005/8/layout/hList3"/>
    <dgm:cxn modelId="{BAFA0884-1213-4779-BF61-243C0822F1BD}" type="presParOf" srcId="{4368E27F-E2EC-4149-BDE2-ED8FE27CAE5B}" destId="{8694AAC8-8C7C-48D3-A398-B983A13158B1}" srcOrd="1" destOrd="0" presId="urn:microsoft.com/office/officeart/2005/8/layout/hList3"/>
    <dgm:cxn modelId="{87E5E5D6-771A-4D20-A829-62EC77696577}" type="presParOf" srcId="{0BA7120D-3944-4FCE-BAE0-3CF5B5ABB7EA}" destId="{043192FD-AE96-42A3-8486-AAA844C2AA9C}"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4442AD8-5593-4600-BBC9-7EDF98E3F8AF}" type="doc">
      <dgm:prSet loTypeId="urn:microsoft.com/office/officeart/2005/8/layout/bProcess3" loCatId="process" qsTypeId="urn:microsoft.com/office/officeart/2005/8/quickstyle/simple3" qsCatId="simple" csTypeId="urn:microsoft.com/office/officeart/2005/8/colors/accent1_4" csCatId="accent1" phldr="1"/>
      <dgm:spPr/>
      <dgm:t>
        <a:bodyPr/>
        <a:lstStyle/>
        <a:p>
          <a:endParaRPr lang="en-US"/>
        </a:p>
      </dgm:t>
    </dgm:pt>
    <dgm:pt modelId="{6C542925-2884-4B3B-A047-43B535087CD3}">
      <dgm:prSet phldrT="[Text]" custT="1"/>
      <dgm:spPr/>
      <dgm:t>
        <a:bodyPr/>
        <a:lstStyle/>
        <a:p>
          <a:r>
            <a:rPr lang="kk-KZ" sz="1600" smtClean="0"/>
            <a:t>Гидрологиялық мәліметтердің біртектілігіне талдау жасау олардың біртектілігіне баға беруден басталады.</a:t>
          </a:r>
          <a:endParaRPr lang="en-US" sz="1600" dirty="0"/>
        </a:p>
      </dgm:t>
    </dgm:pt>
    <dgm:pt modelId="{15CE803D-6116-4912-B9FE-25862938D955}" type="parTrans" cxnId="{F5F1A900-12E7-4483-B404-0BBBEAFA71FB}">
      <dgm:prSet/>
      <dgm:spPr/>
      <dgm:t>
        <a:bodyPr/>
        <a:lstStyle/>
        <a:p>
          <a:endParaRPr lang="en-US" sz="2400">
            <a:solidFill>
              <a:schemeClr val="tx1"/>
            </a:solidFill>
          </a:endParaRPr>
        </a:p>
      </dgm:t>
    </dgm:pt>
    <dgm:pt modelId="{19F9C638-B3A5-4803-9712-BA67D598D1B0}" type="sibTrans" cxnId="{F5F1A900-12E7-4483-B404-0BBBEAFA71FB}">
      <dgm:prSet custT="1"/>
      <dgm:spPr/>
      <dgm:t>
        <a:bodyPr/>
        <a:lstStyle/>
        <a:p>
          <a:endParaRPr lang="en-US" sz="700">
            <a:solidFill>
              <a:schemeClr val="tx1"/>
            </a:solidFill>
          </a:endParaRPr>
        </a:p>
      </dgm:t>
    </dgm:pt>
    <dgm:pt modelId="{6944145C-62F6-4F6B-B19C-AFFF68CB20AD}">
      <dgm:prSet phldrT="[Text]" custT="1"/>
      <dgm:spPr/>
      <dgm:t>
        <a:bodyPr/>
        <a:lstStyle/>
        <a:p>
          <a:r>
            <a:rPr lang="kk-KZ" sz="1600" smtClean="0"/>
            <a:t>Есептік сипаттамаларын әдеттегідей әдістермен анықтау, сондай-ақ корреляциялық байланыстарды орнату үшін біртекті емес қатарларды пайдалану объективті емес нәтижелерді алуға әкеп соқтыруы мүмкін.</a:t>
          </a:r>
          <a:endParaRPr lang="en-US" sz="1600" dirty="0"/>
        </a:p>
      </dgm:t>
    </dgm:pt>
    <dgm:pt modelId="{965867AA-F2D5-4131-B83B-D459FA7A5566}" type="parTrans" cxnId="{6159C9EF-ED10-4349-B53B-6770C82ECB59}">
      <dgm:prSet/>
      <dgm:spPr/>
      <dgm:t>
        <a:bodyPr/>
        <a:lstStyle/>
        <a:p>
          <a:endParaRPr lang="en-US" sz="2400">
            <a:solidFill>
              <a:schemeClr val="tx1"/>
            </a:solidFill>
          </a:endParaRPr>
        </a:p>
      </dgm:t>
    </dgm:pt>
    <dgm:pt modelId="{7AE06D5C-DB28-42CD-AC6B-D7245971A36F}" type="sibTrans" cxnId="{6159C9EF-ED10-4349-B53B-6770C82ECB59}">
      <dgm:prSet custT="1"/>
      <dgm:spPr/>
      <dgm:t>
        <a:bodyPr/>
        <a:lstStyle/>
        <a:p>
          <a:endParaRPr lang="en-US" sz="700">
            <a:solidFill>
              <a:schemeClr val="tx1"/>
            </a:solidFill>
          </a:endParaRPr>
        </a:p>
      </dgm:t>
    </dgm:pt>
    <dgm:pt modelId="{B3B6D030-DD33-42B0-8F63-982F6F3C5265}">
      <dgm:prSet phldrT="[Text]" custT="1"/>
      <dgm:spPr/>
      <dgm:t>
        <a:bodyPr/>
        <a:lstStyle/>
        <a:p>
          <a:r>
            <a:rPr lang="kk-KZ" sz="1600" smtClean="0"/>
            <a:t>Әртүрлі өзендерге жататын ағынды қатарларын бір-кеңістіктік-уақыттық статистикалық қатарға біріктірген жағдайда олардың біртектілік дәрежелерін анықтау  мағызды болып табылады</a:t>
          </a:r>
          <a:endParaRPr lang="en-US" sz="1600" dirty="0"/>
        </a:p>
      </dgm:t>
    </dgm:pt>
    <dgm:pt modelId="{0C4DC0BC-667F-42C6-A753-D809C8DAB908}" type="parTrans" cxnId="{EB210917-E91D-4A6E-B0BA-FF0F2729C331}">
      <dgm:prSet/>
      <dgm:spPr/>
      <dgm:t>
        <a:bodyPr/>
        <a:lstStyle/>
        <a:p>
          <a:endParaRPr lang="en-US" sz="2400">
            <a:solidFill>
              <a:schemeClr val="tx1"/>
            </a:solidFill>
          </a:endParaRPr>
        </a:p>
      </dgm:t>
    </dgm:pt>
    <dgm:pt modelId="{D028FEEB-2EF1-40D9-AD38-83515B3E4699}" type="sibTrans" cxnId="{EB210917-E91D-4A6E-B0BA-FF0F2729C331}">
      <dgm:prSet custT="1"/>
      <dgm:spPr/>
      <dgm:t>
        <a:bodyPr/>
        <a:lstStyle/>
        <a:p>
          <a:endParaRPr lang="en-US" sz="700">
            <a:solidFill>
              <a:schemeClr val="tx1"/>
            </a:solidFill>
          </a:endParaRPr>
        </a:p>
      </dgm:t>
    </dgm:pt>
    <dgm:pt modelId="{A10CE7AB-9103-4824-9830-7F34EDC5D75C}">
      <dgm:prSet phldrT="[Text]" custT="1"/>
      <dgm:spPr/>
      <dgm:t>
        <a:bodyPr/>
        <a:lstStyle/>
        <a:p>
          <a:r>
            <a:rPr lang="kk-KZ" sz="1600" dirty="0" smtClean="0"/>
            <a:t>Бұл өзен ағындысы мәндеріне үйлесімді сызықтық интерполяция жүргізгенде, гидрологиялық сипаттамалар мен олардың параметрлерін аудандастыру кезінде де орын алады.</a:t>
          </a:r>
          <a:endParaRPr lang="en-US" sz="1600" dirty="0"/>
        </a:p>
      </dgm:t>
    </dgm:pt>
    <dgm:pt modelId="{21AF093F-B49D-4597-BB4E-1B6746560CA6}" type="parTrans" cxnId="{389433ED-F14A-4DF5-898E-632A72D3546A}">
      <dgm:prSet/>
      <dgm:spPr/>
      <dgm:t>
        <a:bodyPr/>
        <a:lstStyle/>
        <a:p>
          <a:endParaRPr lang="en-US" sz="2400">
            <a:solidFill>
              <a:schemeClr val="tx1"/>
            </a:solidFill>
          </a:endParaRPr>
        </a:p>
      </dgm:t>
    </dgm:pt>
    <dgm:pt modelId="{02869B80-4673-421B-BBAF-40580B55555A}" type="sibTrans" cxnId="{389433ED-F14A-4DF5-898E-632A72D3546A}">
      <dgm:prSet custT="1"/>
      <dgm:spPr/>
      <dgm:t>
        <a:bodyPr/>
        <a:lstStyle/>
        <a:p>
          <a:endParaRPr lang="en-US" sz="700">
            <a:solidFill>
              <a:schemeClr val="tx1"/>
            </a:solidFill>
          </a:endParaRPr>
        </a:p>
      </dgm:t>
    </dgm:pt>
    <dgm:pt modelId="{B8C2D4DD-0837-4105-A511-C64F7457857B}">
      <dgm:prSet phldrT="[Text]" custT="1"/>
      <dgm:spPr/>
      <dgm:t>
        <a:bodyPr/>
        <a:lstStyle/>
        <a:p>
          <a:r>
            <a:rPr lang="kk-KZ" sz="1600" smtClean="0"/>
            <a:t>Зерттелініп отырған жиынтықтарға физикалық-статистикалық талдау ж.ргізу арқылы атқарылады.</a:t>
          </a:r>
          <a:endParaRPr lang="en-US" sz="1600" dirty="0"/>
        </a:p>
      </dgm:t>
    </dgm:pt>
    <dgm:pt modelId="{26A2D242-3EEE-42EC-9FEC-6E0B450CDFA2}" type="parTrans" cxnId="{C0F9A37D-7F52-40F7-A4D5-40C82B0CD40C}">
      <dgm:prSet/>
      <dgm:spPr/>
      <dgm:t>
        <a:bodyPr/>
        <a:lstStyle/>
        <a:p>
          <a:endParaRPr lang="en-US" sz="2400">
            <a:solidFill>
              <a:schemeClr val="tx1"/>
            </a:solidFill>
          </a:endParaRPr>
        </a:p>
      </dgm:t>
    </dgm:pt>
    <dgm:pt modelId="{628E3B02-E73E-4FB0-9F0B-03827B276FE7}" type="sibTrans" cxnId="{C0F9A37D-7F52-40F7-A4D5-40C82B0CD40C}">
      <dgm:prSet/>
      <dgm:spPr/>
      <dgm:t>
        <a:bodyPr/>
        <a:lstStyle/>
        <a:p>
          <a:endParaRPr lang="en-US" sz="2400">
            <a:solidFill>
              <a:schemeClr val="tx1"/>
            </a:solidFill>
          </a:endParaRPr>
        </a:p>
      </dgm:t>
    </dgm:pt>
    <dgm:pt modelId="{74B010AA-CB95-4E5F-99DB-DE7CA41E80D2}" type="pres">
      <dgm:prSet presAssocID="{94442AD8-5593-4600-BBC9-7EDF98E3F8AF}" presName="Name0" presStyleCnt="0">
        <dgm:presLayoutVars>
          <dgm:dir/>
          <dgm:resizeHandles val="exact"/>
        </dgm:presLayoutVars>
      </dgm:prSet>
      <dgm:spPr/>
      <dgm:t>
        <a:bodyPr/>
        <a:lstStyle/>
        <a:p>
          <a:endParaRPr lang="ru-RU"/>
        </a:p>
      </dgm:t>
    </dgm:pt>
    <dgm:pt modelId="{0FBF343E-77C5-4AA3-9EC2-A763DBE51905}" type="pres">
      <dgm:prSet presAssocID="{6C542925-2884-4B3B-A047-43B535087CD3}" presName="node" presStyleLbl="node1" presStyleIdx="0" presStyleCnt="5" custScaleY="126456">
        <dgm:presLayoutVars>
          <dgm:bulletEnabled val="1"/>
        </dgm:presLayoutVars>
      </dgm:prSet>
      <dgm:spPr/>
      <dgm:t>
        <a:bodyPr/>
        <a:lstStyle/>
        <a:p>
          <a:endParaRPr lang="en-US"/>
        </a:p>
      </dgm:t>
    </dgm:pt>
    <dgm:pt modelId="{DDD43F82-504D-4FF8-B8AF-B96B90DF7681}" type="pres">
      <dgm:prSet presAssocID="{19F9C638-B3A5-4803-9712-BA67D598D1B0}" presName="sibTrans" presStyleLbl="sibTrans1D1" presStyleIdx="0" presStyleCnt="4"/>
      <dgm:spPr/>
      <dgm:t>
        <a:bodyPr/>
        <a:lstStyle/>
        <a:p>
          <a:endParaRPr lang="ru-RU"/>
        </a:p>
      </dgm:t>
    </dgm:pt>
    <dgm:pt modelId="{F424E032-7B53-493F-B26C-06130413E583}" type="pres">
      <dgm:prSet presAssocID="{19F9C638-B3A5-4803-9712-BA67D598D1B0}" presName="connectorText" presStyleLbl="sibTrans1D1" presStyleIdx="0" presStyleCnt="4"/>
      <dgm:spPr/>
      <dgm:t>
        <a:bodyPr/>
        <a:lstStyle/>
        <a:p>
          <a:endParaRPr lang="ru-RU"/>
        </a:p>
      </dgm:t>
    </dgm:pt>
    <dgm:pt modelId="{CE480769-F97A-44A8-9C1F-B9B8E033C219}" type="pres">
      <dgm:prSet presAssocID="{6944145C-62F6-4F6B-B19C-AFFF68CB20AD}" presName="node" presStyleLbl="node1" presStyleIdx="1" presStyleCnt="5" custScaleX="113630" custScaleY="125806">
        <dgm:presLayoutVars>
          <dgm:bulletEnabled val="1"/>
        </dgm:presLayoutVars>
      </dgm:prSet>
      <dgm:spPr/>
      <dgm:t>
        <a:bodyPr/>
        <a:lstStyle/>
        <a:p>
          <a:endParaRPr lang="en-US"/>
        </a:p>
      </dgm:t>
    </dgm:pt>
    <dgm:pt modelId="{2EF3A1B2-9027-4C12-BFBA-B3A4D42B4DEB}" type="pres">
      <dgm:prSet presAssocID="{7AE06D5C-DB28-42CD-AC6B-D7245971A36F}" presName="sibTrans" presStyleLbl="sibTrans1D1" presStyleIdx="1" presStyleCnt="4"/>
      <dgm:spPr/>
      <dgm:t>
        <a:bodyPr/>
        <a:lstStyle/>
        <a:p>
          <a:endParaRPr lang="ru-RU"/>
        </a:p>
      </dgm:t>
    </dgm:pt>
    <dgm:pt modelId="{95C7CD12-1599-46BD-8C7B-E99EED475EFE}" type="pres">
      <dgm:prSet presAssocID="{7AE06D5C-DB28-42CD-AC6B-D7245971A36F}" presName="connectorText" presStyleLbl="sibTrans1D1" presStyleIdx="1" presStyleCnt="4"/>
      <dgm:spPr/>
      <dgm:t>
        <a:bodyPr/>
        <a:lstStyle/>
        <a:p>
          <a:endParaRPr lang="ru-RU"/>
        </a:p>
      </dgm:t>
    </dgm:pt>
    <dgm:pt modelId="{925FB95E-C6D3-45DD-ACDA-017704503C09}" type="pres">
      <dgm:prSet presAssocID="{B3B6D030-DD33-42B0-8F63-982F6F3C5265}" presName="node" presStyleLbl="node1" presStyleIdx="2" presStyleCnt="5" custScaleY="149188">
        <dgm:presLayoutVars>
          <dgm:bulletEnabled val="1"/>
        </dgm:presLayoutVars>
      </dgm:prSet>
      <dgm:spPr/>
      <dgm:t>
        <a:bodyPr/>
        <a:lstStyle/>
        <a:p>
          <a:endParaRPr lang="en-US"/>
        </a:p>
      </dgm:t>
    </dgm:pt>
    <dgm:pt modelId="{64E0D8E0-3030-42CE-951A-240D2FF9DFDC}" type="pres">
      <dgm:prSet presAssocID="{D028FEEB-2EF1-40D9-AD38-83515B3E4699}" presName="sibTrans" presStyleLbl="sibTrans1D1" presStyleIdx="2" presStyleCnt="4"/>
      <dgm:spPr/>
      <dgm:t>
        <a:bodyPr/>
        <a:lstStyle/>
        <a:p>
          <a:endParaRPr lang="ru-RU"/>
        </a:p>
      </dgm:t>
    </dgm:pt>
    <dgm:pt modelId="{FFE12199-D0A6-45D3-BB4C-3C5656D45F68}" type="pres">
      <dgm:prSet presAssocID="{D028FEEB-2EF1-40D9-AD38-83515B3E4699}" presName="connectorText" presStyleLbl="sibTrans1D1" presStyleIdx="2" presStyleCnt="4"/>
      <dgm:spPr/>
      <dgm:t>
        <a:bodyPr/>
        <a:lstStyle/>
        <a:p>
          <a:endParaRPr lang="ru-RU"/>
        </a:p>
      </dgm:t>
    </dgm:pt>
    <dgm:pt modelId="{9ED8D741-C08B-44AD-9BEE-EE474C45847D}" type="pres">
      <dgm:prSet presAssocID="{A10CE7AB-9103-4824-9830-7F34EDC5D75C}" presName="node" presStyleLbl="node1" presStyleIdx="3" presStyleCnt="5" custScaleY="149188">
        <dgm:presLayoutVars>
          <dgm:bulletEnabled val="1"/>
        </dgm:presLayoutVars>
      </dgm:prSet>
      <dgm:spPr/>
      <dgm:t>
        <a:bodyPr/>
        <a:lstStyle/>
        <a:p>
          <a:endParaRPr lang="en-US"/>
        </a:p>
      </dgm:t>
    </dgm:pt>
    <dgm:pt modelId="{0E5AA34C-4060-4E19-9B58-41E302D739F5}" type="pres">
      <dgm:prSet presAssocID="{02869B80-4673-421B-BBAF-40580B55555A}" presName="sibTrans" presStyleLbl="sibTrans1D1" presStyleIdx="3" presStyleCnt="4"/>
      <dgm:spPr/>
      <dgm:t>
        <a:bodyPr/>
        <a:lstStyle/>
        <a:p>
          <a:endParaRPr lang="ru-RU"/>
        </a:p>
      </dgm:t>
    </dgm:pt>
    <dgm:pt modelId="{74DED6E6-0FC7-49DE-B910-916FD837633E}" type="pres">
      <dgm:prSet presAssocID="{02869B80-4673-421B-BBAF-40580B55555A}" presName="connectorText" presStyleLbl="sibTrans1D1" presStyleIdx="3" presStyleCnt="4"/>
      <dgm:spPr/>
      <dgm:t>
        <a:bodyPr/>
        <a:lstStyle/>
        <a:p>
          <a:endParaRPr lang="ru-RU"/>
        </a:p>
      </dgm:t>
    </dgm:pt>
    <dgm:pt modelId="{5E990686-2462-4EF6-96C3-FAFD7B3D2B44}" type="pres">
      <dgm:prSet presAssocID="{B8C2D4DD-0837-4105-A511-C64F7457857B}" presName="node" presStyleLbl="node1" presStyleIdx="4" presStyleCnt="5">
        <dgm:presLayoutVars>
          <dgm:bulletEnabled val="1"/>
        </dgm:presLayoutVars>
      </dgm:prSet>
      <dgm:spPr/>
      <dgm:t>
        <a:bodyPr/>
        <a:lstStyle/>
        <a:p>
          <a:endParaRPr lang="en-US"/>
        </a:p>
      </dgm:t>
    </dgm:pt>
  </dgm:ptLst>
  <dgm:cxnLst>
    <dgm:cxn modelId="{CE730D0A-BEE2-4FFC-8D8A-0609A6803130}" type="presOf" srcId="{B8C2D4DD-0837-4105-A511-C64F7457857B}" destId="{5E990686-2462-4EF6-96C3-FAFD7B3D2B44}" srcOrd="0" destOrd="0" presId="urn:microsoft.com/office/officeart/2005/8/layout/bProcess3"/>
    <dgm:cxn modelId="{1A7072F9-C2BD-4480-AEE7-3948FB7CF376}" type="presOf" srcId="{02869B80-4673-421B-BBAF-40580B55555A}" destId="{74DED6E6-0FC7-49DE-B910-916FD837633E}" srcOrd="1" destOrd="0" presId="urn:microsoft.com/office/officeart/2005/8/layout/bProcess3"/>
    <dgm:cxn modelId="{13BEAA51-B2B3-4091-87F7-0D38E6A01802}" type="presOf" srcId="{19F9C638-B3A5-4803-9712-BA67D598D1B0}" destId="{F424E032-7B53-493F-B26C-06130413E583}" srcOrd="1" destOrd="0" presId="urn:microsoft.com/office/officeart/2005/8/layout/bProcess3"/>
    <dgm:cxn modelId="{553E5FF1-892E-4C60-9DC9-6EC3DEE34CF3}" type="presOf" srcId="{7AE06D5C-DB28-42CD-AC6B-D7245971A36F}" destId="{2EF3A1B2-9027-4C12-BFBA-B3A4D42B4DEB}" srcOrd="0" destOrd="0" presId="urn:microsoft.com/office/officeart/2005/8/layout/bProcess3"/>
    <dgm:cxn modelId="{BB6DBD78-2BB8-4955-929A-569C3AFF85F6}" type="presOf" srcId="{6C542925-2884-4B3B-A047-43B535087CD3}" destId="{0FBF343E-77C5-4AA3-9EC2-A763DBE51905}" srcOrd="0" destOrd="0" presId="urn:microsoft.com/office/officeart/2005/8/layout/bProcess3"/>
    <dgm:cxn modelId="{6159C9EF-ED10-4349-B53B-6770C82ECB59}" srcId="{94442AD8-5593-4600-BBC9-7EDF98E3F8AF}" destId="{6944145C-62F6-4F6B-B19C-AFFF68CB20AD}" srcOrd="1" destOrd="0" parTransId="{965867AA-F2D5-4131-B83B-D459FA7A5566}" sibTransId="{7AE06D5C-DB28-42CD-AC6B-D7245971A36F}"/>
    <dgm:cxn modelId="{EB210917-E91D-4A6E-B0BA-FF0F2729C331}" srcId="{94442AD8-5593-4600-BBC9-7EDF98E3F8AF}" destId="{B3B6D030-DD33-42B0-8F63-982F6F3C5265}" srcOrd="2" destOrd="0" parTransId="{0C4DC0BC-667F-42C6-A753-D809C8DAB908}" sibTransId="{D028FEEB-2EF1-40D9-AD38-83515B3E4699}"/>
    <dgm:cxn modelId="{38B2D02B-D04F-44DB-9D7C-86ECA175B971}" type="presOf" srcId="{A10CE7AB-9103-4824-9830-7F34EDC5D75C}" destId="{9ED8D741-C08B-44AD-9BEE-EE474C45847D}" srcOrd="0" destOrd="0" presId="urn:microsoft.com/office/officeart/2005/8/layout/bProcess3"/>
    <dgm:cxn modelId="{389433ED-F14A-4DF5-898E-632A72D3546A}" srcId="{94442AD8-5593-4600-BBC9-7EDF98E3F8AF}" destId="{A10CE7AB-9103-4824-9830-7F34EDC5D75C}" srcOrd="3" destOrd="0" parTransId="{21AF093F-B49D-4597-BB4E-1B6746560CA6}" sibTransId="{02869B80-4673-421B-BBAF-40580B55555A}"/>
    <dgm:cxn modelId="{1D4425E7-01C1-4322-91D6-C35F397B99DB}" type="presOf" srcId="{7AE06D5C-DB28-42CD-AC6B-D7245971A36F}" destId="{95C7CD12-1599-46BD-8C7B-E99EED475EFE}" srcOrd="1" destOrd="0" presId="urn:microsoft.com/office/officeart/2005/8/layout/bProcess3"/>
    <dgm:cxn modelId="{7FE46E5D-CE68-412C-B6CA-F4B33D8DB8B0}" type="presOf" srcId="{02869B80-4673-421B-BBAF-40580B55555A}" destId="{0E5AA34C-4060-4E19-9B58-41E302D739F5}" srcOrd="0" destOrd="0" presId="urn:microsoft.com/office/officeart/2005/8/layout/bProcess3"/>
    <dgm:cxn modelId="{5AF560B0-01E2-43A4-BC90-7812EBA4EEE1}" type="presOf" srcId="{B3B6D030-DD33-42B0-8F63-982F6F3C5265}" destId="{925FB95E-C6D3-45DD-ACDA-017704503C09}" srcOrd="0" destOrd="0" presId="urn:microsoft.com/office/officeart/2005/8/layout/bProcess3"/>
    <dgm:cxn modelId="{A7F5E26B-0DCB-43BF-90AC-BE709A0F1DAD}" type="presOf" srcId="{19F9C638-B3A5-4803-9712-BA67D598D1B0}" destId="{DDD43F82-504D-4FF8-B8AF-B96B90DF7681}" srcOrd="0" destOrd="0" presId="urn:microsoft.com/office/officeart/2005/8/layout/bProcess3"/>
    <dgm:cxn modelId="{C0F9A37D-7F52-40F7-A4D5-40C82B0CD40C}" srcId="{94442AD8-5593-4600-BBC9-7EDF98E3F8AF}" destId="{B8C2D4DD-0837-4105-A511-C64F7457857B}" srcOrd="4" destOrd="0" parTransId="{26A2D242-3EEE-42EC-9FEC-6E0B450CDFA2}" sibTransId="{628E3B02-E73E-4FB0-9F0B-03827B276FE7}"/>
    <dgm:cxn modelId="{51A2F60B-DDBA-453A-A60A-B10AA6141963}" type="presOf" srcId="{94442AD8-5593-4600-BBC9-7EDF98E3F8AF}" destId="{74B010AA-CB95-4E5F-99DB-DE7CA41E80D2}" srcOrd="0" destOrd="0" presId="urn:microsoft.com/office/officeart/2005/8/layout/bProcess3"/>
    <dgm:cxn modelId="{93CBD12B-43EC-4F6A-AF10-18F56F2D2CE4}" type="presOf" srcId="{D028FEEB-2EF1-40D9-AD38-83515B3E4699}" destId="{FFE12199-D0A6-45D3-BB4C-3C5656D45F68}" srcOrd="1" destOrd="0" presId="urn:microsoft.com/office/officeart/2005/8/layout/bProcess3"/>
    <dgm:cxn modelId="{109EB4C0-04B4-4BE9-AD66-EF1909DD81C9}" type="presOf" srcId="{D028FEEB-2EF1-40D9-AD38-83515B3E4699}" destId="{64E0D8E0-3030-42CE-951A-240D2FF9DFDC}" srcOrd="0" destOrd="0" presId="urn:microsoft.com/office/officeart/2005/8/layout/bProcess3"/>
    <dgm:cxn modelId="{2DE85EAC-CDA9-4508-8A77-ACB4B003D77B}" type="presOf" srcId="{6944145C-62F6-4F6B-B19C-AFFF68CB20AD}" destId="{CE480769-F97A-44A8-9C1F-B9B8E033C219}" srcOrd="0" destOrd="0" presId="urn:microsoft.com/office/officeart/2005/8/layout/bProcess3"/>
    <dgm:cxn modelId="{F5F1A900-12E7-4483-B404-0BBBEAFA71FB}" srcId="{94442AD8-5593-4600-BBC9-7EDF98E3F8AF}" destId="{6C542925-2884-4B3B-A047-43B535087CD3}" srcOrd="0" destOrd="0" parTransId="{15CE803D-6116-4912-B9FE-25862938D955}" sibTransId="{19F9C638-B3A5-4803-9712-BA67D598D1B0}"/>
    <dgm:cxn modelId="{753D3BC2-973A-493E-8FA6-D2DEC47C02C6}" type="presParOf" srcId="{74B010AA-CB95-4E5F-99DB-DE7CA41E80D2}" destId="{0FBF343E-77C5-4AA3-9EC2-A763DBE51905}" srcOrd="0" destOrd="0" presId="urn:microsoft.com/office/officeart/2005/8/layout/bProcess3"/>
    <dgm:cxn modelId="{E9CB574A-4E56-43DC-9F90-AF26870DA38F}" type="presParOf" srcId="{74B010AA-CB95-4E5F-99DB-DE7CA41E80D2}" destId="{DDD43F82-504D-4FF8-B8AF-B96B90DF7681}" srcOrd="1" destOrd="0" presId="urn:microsoft.com/office/officeart/2005/8/layout/bProcess3"/>
    <dgm:cxn modelId="{4203A47B-4F93-440B-9042-8354CFAB38C8}" type="presParOf" srcId="{DDD43F82-504D-4FF8-B8AF-B96B90DF7681}" destId="{F424E032-7B53-493F-B26C-06130413E583}" srcOrd="0" destOrd="0" presId="urn:microsoft.com/office/officeart/2005/8/layout/bProcess3"/>
    <dgm:cxn modelId="{725B7A35-046E-41A1-98CA-5D67F8216A72}" type="presParOf" srcId="{74B010AA-CB95-4E5F-99DB-DE7CA41E80D2}" destId="{CE480769-F97A-44A8-9C1F-B9B8E033C219}" srcOrd="2" destOrd="0" presId="urn:microsoft.com/office/officeart/2005/8/layout/bProcess3"/>
    <dgm:cxn modelId="{1BF28C38-EC1D-44C5-A055-50AC87F15327}" type="presParOf" srcId="{74B010AA-CB95-4E5F-99DB-DE7CA41E80D2}" destId="{2EF3A1B2-9027-4C12-BFBA-B3A4D42B4DEB}" srcOrd="3" destOrd="0" presId="urn:microsoft.com/office/officeart/2005/8/layout/bProcess3"/>
    <dgm:cxn modelId="{313BA783-9E3C-4E97-9732-A424146A58C7}" type="presParOf" srcId="{2EF3A1B2-9027-4C12-BFBA-B3A4D42B4DEB}" destId="{95C7CD12-1599-46BD-8C7B-E99EED475EFE}" srcOrd="0" destOrd="0" presId="urn:microsoft.com/office/officeart/2005/8/layout/bProcess3"/>
    <dgm:cxn modelId="{B6D40D61-7BED-41E2-8C17-8541FB9BD657}" type="presParOf" srcId="{74B010AA-CB95-4E5F-99DB-DE7CA41E80D2}" destId="{925FB95E-C6D3-45DD-ACDA-017704503C09}" srcOrd="4" destOrd="0" presId="urn:microsoft.com/office/officeart/2005/8/layout/bProcess3"/>
    <dgm:cxn modelId="{9DCE5154-9E33-4312-BF5E-6422072D42A4}" type="presParOf" srcId="{74B010AA-CB95-4E5F-99DB-DE7CA41E80D2}" destId="{64E0D8E0-3030-42CE-951A-240D2FF9DFDC}" srcOrd="5" destOrd="0" presId="urn:microsoft.com/office/officeart/2005/8/layout/bProcess3"/>
    <dgm:cxn modelId="{ECD7C491-34EE-4033-B818-032991B79E8B}" type="presParOf" srcId="{64E0D8E0-3030-42CE-951A-240D2FF9DFDC}" destId="{FFE12199-D0A6-45D3-BB4C-3C5656D45F68}" srcOrd="0" destOrd="0" presId="urn:microsoft.com/office/officeart/2005/8/layout/bProcess3"/>
    <dgm:cxn modelId="{8AE8268F-CE7E-4E00-9A7E-62BE8CB13D62}" type="presParOf" srcId="{74B010AA-CB95-4E5F-99DB-DE7CA41E80D2}" destId="{9ED8D741-C08B-44AD-9BEE-EE474C45847D}" srcOrd="6" destOrd="0" presId="urn:microsoft.com/office/officeart/2005/8/layout/bProcess3"/>
    <dgm:cxn modelId="{E816423F-CBBB-4051-BD11-291602344F50}" type="presParOf" srcId="{74B010AA-CB95-4E5F-99DB-DE7CA41E80D2}" destId="{0E5AA34C-4060-4E19-9B58-41E302D739F5}" srcOrd="7" destOrd="0" presId="urn:microsoft.com/office/officeart/2005/8/layout/bProcess3"/>
    <dgm:cxn modelId="{42C159E3-3FF8-420C-A1B9-BBBEACC59ABE}" type="presParOf" srcId="{0E5AA34C-4060-4E19-9B58-41E302D739F5}" destId="{74DED6E6-0FC7-49DE-B910-916FD837633E}" srcOrd="0" destOrd="0" presId="urn:microsoft.com/office/officeart/2005/8/layout/bProcess3"/>
    <dgm:cxn modelId="{6CE4D5DB-1E38-4C36-B131-3EA5ACAECBDC}" type="presParOf" srcId="{74B010AA-CB95-4E5F-99DB-DE7CA41E80D2}" destId="{5E990686-2462-4EF6-96C3-FAFD7B3D2B44}" srcOrd="8"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A12B8A-43AE-4D7D-AF5F-7A015DA18CE1}">
      <dsp:nvSpPr>
        <dsp:cNvPr id="0" name=""/>
        <dsp:cNvSpPr/>
      </dsp:nvSpPr>
      <dsp:spPr>
        <a:xfrm>
          <a:off x="7954761" y="2247313"/>
          <a:ext cx="91440" cy="1318926"/>
        </a:xfrm>
        <a:custGeom>
          <a:avLst/>
          <a:gdLst/>
          <a:ahLst/>
          <a:cxnLst/>
          <a:rect l="0" t="0" r="0" b="0"/>
          <a:pathLst>
            <a:path>
              <a:moveTo>
                <a:pt x="45720" y="0"/>
              </a:moveTo>
              <a:lnTo>
                <a:pt x="45720" y="1177840"/>
              </a:lnTo>
              <a:lnTo>
                <a:pt x="121913" y="1177840"/>
              </a:lnTo>
              <a:lnTo>
                <a:pt x="121913" y="1318926"/>
              </a:lnTo>
            </a:path>
          </a:pathLst>
        </a:custGeom>
        <a:noFill/>
        <a:ln w="6350" cap="flat" cmpd="sng" algn="ctr">
          <a:solidFill>
            <a:schemeClr val="accent3">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73D97C90-9674-431F-AB02-568FB0638565}">
      <dsp:nvSpPr>
        <dsp:cNvPr id="0" name=""/>
        <dsp:cNvSpPr/>
      </dsp:nvSpPr>
      <dsp:spPr>
        <a:xfrm>
          <a:off x="4723873" y="967080"/>
          <a:ext cx="3276608" cy="313154"/>
        </a:xfrm>
        <a:custGeom>
          <a:avLst/>
          <a:gdLst/>
          <a:ahLst/>
          <a:cxnLst/>
          <a:rect l="0" t="0" r="0" b="0"/>
          <a:pathLst>
            <a:path>
              <a:moveTo>
                <a:pt x="0" y="0"/>
              </a:moveTo>
              <a:lnTo>
                <a:pt x="0" y="172069"/>
              </a:lnTo>
              <a:lnTo>
                <a:pt x="3276608" y="172069"/>
              </a:lnTo>
              <a:lnTo>
                <a:pt x="3276608" y="313154"/>
              </a:lnTo>
            </a:path>
          </a:pathLst>
        </a:custGeom>
        <a:noFill/>
        <a:ln w="6350" cap="flat" cmpd="sng" algn="ctr">
          <a:solidFill>
            <a:schemeClr val="accent2">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46ECC51E-F83C-47AE-B90A-61BC9CD95F9D}">
      <dsp:nvSpPr>
        <dsp:cNvPr id="0" name=""/>
        <dsp:cNvSpPr/>
      </dsp:nvSpPr>
      <dsp:spPr>
        <a:xfrm>
          <a:off x="5104876" y="2399715"/>
          <a:ext cx="1142997" cy="2309523"/>
        </a:xfrm>
        <a:custGeom>
          <a:avLst/>
          <a:gdLst/>
          <a:ahLst/>
          <a:cxnLst/>
          <a:rect l="0" t="0" r="0" b="0"/>
          <a:pathLst>
            <a:path>
              <a:moveTo>
                <a:pt x="0" y="0"/>
              </a:moveTo>
              <a:lnTo>
                <a:pt x="0" y="2168438"/>
              </a:lnTo>
              <a:lnTo>
                <a:pt x="1142997" y="2168438"/>
              </a:lnTo>
              <a:lnTo>
                <a:pt x="1142997" y="2309523"/>
              </a:lnTo>
            </a:path>
          </a:pathLst>
        </a:custGeom>
        <a:noFill/>
        <a:ln w="6350" cap="flat" cmpd="sng" algn="ctr">
          <a:solidFill>
            <a:schemeClr val="accent3">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F4D43E50-4C56-4049-81C6-C036119666B9}">
      <dsp:nvSpPr>
        <dsp:cNvPr id="0" name=""/>
        <dsp:cNvSpPr/>
      </dsp:nvSpPr>
      <dsp:spPr>
        <a:xfrm>
          <a:off x="4342877" y="2399715"/>
          <a:ext cx="761998" cy="556926"/>
        </a:xfrm>
        <a:custGeom>
          <a:avLst/>
          <a:gdLst/>
          <a:ahLst/>
          <a:cxnLst/>
          <a:rect l="0" t="0" r="0" b="0"/>
          <a:pathLst>
            <a:path>
              <a:moveTo>
                <a:pt x="761998" y="0"/>
              </a:moveTo>
              <a:lnTo>
                <a:pt x="761998" y="415841"/>
              </a:lnTo>
              <a:lnTo>
                <a:pt x="0" y="415841"/>
              </a:lnTo>
              <a:lnTo>
                <a:pt x="0" y="556926"/>
              </a:lnTo>
            </a:path>
          </a:pathLst>
        </a:custGeom>
        <a:noFill/>
        <a:ln w="6350" cap="flat" cmpd="sng" algn="ctr">
          <a:solidFill>
            <a:schemeClr val="accent3">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170EC617-6224-4AB9-9814-BF83D2C063AC}">
      <dsp:nvSpPr>
        <dsp:cNvPr id="0" name=""/>
        <dsp:cNvSpPr/>
      </dsp:nvSpPr>
      <dsp:spPr>
        <a:xfrm>
          <a:off x="4723873" y="967080"/>
          <a:ext cx="381003" cy="465556"/>
        </a:xfrm>
        <a:custGeom>
          <a:avLst/>
          <a:gdLst/>
          <a:ahLst/>
          <a:cxnLst/>
          <a:rect l="0" t="0" r="0" b="0"/>
          <a:pathLst>
            <a:path>
              <a:moveTo>
                <a:pt x="0" y="0"/>
              </a:moveTo>
              <a:lnTo>
                <a:pt x="0" y="324471"/>
              </a:lnTo>
              <a:lnTo>
                <a:pt x="381003" y="324471"/>
              </a:lnTo>
              <a:lnTo>
                <a:pt x="381003" y="465556"/>
              </a:lnTo>
            </a:path>
          </a:pathLst>
        </a:custGeom>
        <a:noFill/>
        <a:ln w="6350" cap="flat" cmpd="sng" algn="ctr">
          <a:solidFill>
            <a:schemeClr val="accent2">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20B1B56E-4F71-464D-8DE9-D50FB2098141}">
      <dsp:nvSpPr>
        <dsp:cNvPr id="0" name=""/>
        <dsp:cNvSpPr/>
      </dsp:nvSpPr>
      <dsp:spPr>
        <a:xfrm>
          <a:off x="1904479" y="2811043"/>
          <a:ext cx="685805" cy="2385719"/>
        </a:xfrm>
        <a:custGeom>
          <a:avLst/>
          <a:gdLst/>
          <a:ahLst/>
          <a:cxnLst/>
          <a:rect l="0" t="0" r="0" b="0"/>
          <a:pathLst>
            <a:path>
              <a:moveTo>
                <a:pt x="0" y="0"/>
              </a:moveTo>
              <a:lnTo>
                <a:pt x="0" y="2244634"/>
              </a:lnTo>
              <a:lnTo>
                <a:pt x="685805" y="2244634"/>
              </a:lnTo>
              <a:lnTo>
                <a:pt x="685805" y="2385719"/>
              </a:lnTo>
            </a:path>
          </a:pathLst>
        </a:custGeom>
        <a:noFill/>
        <a:ln w="6350" cap="flat" cmpd="sng" algn="ctr">
          <a:solidFill>
            <a:schemeClr val="accent3">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35E2FEA4-F13A-46FA-B6EA-076720E76E96}">
      <dsp:nvSpPr>
        <dsp:cNvPr id="0" name=""/>
        <dsp:cNvSpPr/>
      </dsp:nvSpPr>
      <dsp:spPr>
        <a:xfrm>
          <a:off x="794134" y="2811043"/>
          <a:ext cx="1110344" cy="937916"/>
        </a:xfrm>
        <a:custGeom>
          <a:avLst/>
          <a:gdLst/>
          <a:ahLst/>
          <a:cxnLst/>
          <a:rect l="0" t="0" r="0" b="0"/>
          <a:pathLst>
            <a:path>
              <a:moveTo>
                <a:pt x="1110344" y="0"/>
              </a:moveTo>
              <a:lnTo>
                <a:pt x="1110344" y="796831"/>
              </a:lnTo>
              <a:lnTo>
                <a:pt x="0" y="796831"/>
              </a:lnTo>
              <a:lnTo>
                <a:pt x="0" y="937916"/>
              </a:lnTo>
            </a:path>
          </a:pathLst>
        </a:custGeom>
        <a:noFill/>
        <a:ln w="6350" cap="flat" cmpd="sng" algn="ctr">
          <a:solidFill>
            <a:schemeClr val="accent3">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D272073B-CD2C-4F13-90BE-E9AB8EFBF284}">
      <dsp:nvSpPr>
        <dsp:cNvPr id="0" name=""/>
        <dsp:cNvSpPr/>
      </dsp:nvSpPr>
      <dsp:spPr>
        <a:xfrm>
          <a:off x="1904479" y="967080"/>
          <a:ext cx="2819393" cy="236958"/>
        </a:xfrm>
        <a:custGeom>
          <a:avLst/>
          <a:gdLst/>
          <a:ahLst/>
          <a:cxnLst/>
          <a:rect l="0" t="0" r="0" b="0"/>
          <a:pathLst>
            <a:path>
              <a:moveTo>
                <a:pt x="2819393" y="0"/>
              </a:moveTo>
              <a:lnTo>
                <a:pt x="2819393" y="95873"/>
              </a:lnTo>
              <a:lnTo>
                <a:pt x="0" y="95873"/>
              </a:lnTo>
              <a:lnTo>
                <a:pt x="0" y="236958"/>
              </a:lnTo>
            </a:path>
          </a:pathLst>
        </a:custGeom>
        <a:noFill/>
        <a:ln w="6350" cap="flat" cmpd="sng" algn="ctr">
          <a:solidFill>
            <a:schemeClr val="accent2">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A3AC6315-732B-4C13-BC47-1D43BF578003}">
      <dsp:nvSpPr>
        <dsp:cNvPr id="0" name=""/>
        <dsp:cNvSpPr/>
      </dsp:nvSpPr>
      <dsp:spPr>
        <a:xfrm>
          <a:off x="3962394" y="1"/>
          <a:ext cx="1522958" cy="967078"/>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2C5BCB46-083D-40FC-971B-0435349FB227}">
      <dsp:nvSpPr>
        <dsp:cNvPr id="0" name=""/>
        <dsp:cNvSpPr/>
      </dsp:nvSpPr>
      <dsp:spPr>
        <a:xfrm>
          <a:off x="4131611" y="160758"/>
          <a:ext cx="1522958" cy="967078"/>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kk-KZ" sz="1200" b="1" kern="1200" dirty="0" smtClean="0"/>
            <a:t>Гидрологиялық қатарлардың біртектілігінің бұзылуы</a:t>
          </a:r>
          <a:endParaRPr lang="en-US" sz="1200" b="1" kern="1200" dirty="0"/>
        </a:p>
      </dsp:txBody>
      <dsp:txXfrm>
        <a:off x="4159936" y="189083"/>
        <a:ext cx="1466308" cy="910428"/>
      </dsp:txXfrm>
    </dsp:sp>
    <dsp:sp modelId="{7DE40E07-EF75-43A9-9E7E-FD2070426E01}">
      <dsp:nvSpPr>
        <dsp:cNvPr id="0" name=""/>
        <dsp:cNvSpPr/>
      </dsp:nvSpPr>
      <dsp:spPr>
        <a:xfrm>
          <a:off x="1082577" y="1204039"/>
          <a:ext cx="1643804" cy="1607003"/>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6CD1BC78-C6BD-464A-A704-32AC7C384ED2}">
      <dsp:nvSpPr>
        <dsp:cNvPr id="0" name=""/>
        <dsp:cNvSpPr/>
      </dsp:nvSpPr>
      <dsp:spPr>
        <a:xfrm>
          <a:off x="1251794" y="1364795"/>
          <a:ext cx="1643804" cy="1607003"/>
        </a:xfrm>
        <a:prstGeom prst="roundRect">
          <a:avLst>
            <a:gd name="adj" fmla="val 10000"/>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kk-KZ" sz="1050" kern="1200" dirty="0" smtClean="0"/>
            <a:t>Бойында нөлдік мәндері бар ағынды қатарлары. Мұндай жағдай айлық, онкүндік және бескүндік ағындының ең төменгі мәндері қарастырылатын қатарларда кездеседі</a:t>
          </a:r>
        </a:p>
      </dsp:txBody>
      <dsp:txXfrm>
        <a:off x="1298862" y="1411863"/>
        <a:ext cx="1549668" cy="1512867"/>
      </dsp:txXfrm>
    </dsp:sp>
    <dsp:sp modelId="{4B25848B-9220-4280-97BD-3EBDACE084A2}">
      <dsp:nvSpPr>
        <dsp:cNvPr id="0" name=""/>
        <dsp:cNvSpPr/>
      </dsp:nvSpPr>
      <dsp:spPr>
        <a:xfrm>
          <a:off x="32655" y="3748959"/>
          <a:ext cx="1522958" cy="967078"/>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81D581D0-12C3-43B0-8A28-3E42B349A181}">
      <dsp:nvSpPr>
        <dsp:cNvPr id="0" name=""/>
        <dsp:cNvSpPr/>
      </dsp:nvSpPr>
      <dsp:spPr>
        <a:xfrm>
          <a:off x="201873" y="3909716"/>
          <a:ext cx="1522958" cy="967078"/>
        </a:xfrm>
        <a:prstGeom prst="roundRect">
          <a:avLst>
            <a:gd name="adj" fmla="val 10000"/>
          </a:avLst>
        </a:prstGeom>
        <a:solidFill>
          <a:schemeClr val="lt1">
            <a:alpha val="90000"/>
            <a:hueOff val="0"/>
            <a:satOff val="0"/>
            <a:lumOff val="0"/>
            <a:alphaOff val="0"/>
          </a:schemeClr>
        </a:solidFill>
        <a:ln w="6350" cap="flat" cmpd="sng" algn="ctr">
          <a:solidFill>
            <a:schemeClr val="accent3">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kk-KZ" sz="1050" kern="1200" dirty="0" smtClean="0"/>
            <a:t>Өзеннің қыс мезгілінде түбіне дейін қатып қатуы</a:t>
          </a:r>
        </a:p>
      </dsp:txBody>
      <dsp:txXfrm>
        <a:off x="230198" y="3938041"/>
        <a:ext cx="1466308" cy="910428"/>
      </dsp:txXfrm>
    </dsp:sp>
    <dsp:sp modelId="{BCDB8C42-07FE-4439-93F4-07DF71152890}">
      <dsp:nvSpPr>
        <dsp:cNvPr id="0" name=""/>
        <dsp:cNvSpPr/>
      </dsp:nvSpPr>
      <dsp:spPr>
        <a:xfrm>
          <a:off x="1828805" y="5196762"/>
          <a:ext cx="1522958" cy="967078"/>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BD523CD4-1A67-4411-AE48-FB2B40822402}">
      <dsp:nvSpPr>
        <dsp:cNvPr id="0" name=""/>
        <dsp:cNvSpPr/>
      </dsp:nvSpPr>
      <dsp:spPr>
        <a:xfrm>
          <a:off x="1998022" y="5357519"/>
          <a:ext cx="1522958" cy="967078"/>
        </a:xfrm>
        <a:prstGeom prst="roundRect">
          <a:avLst>
            <a:gd name="adj" fmla="val 10000"/>
          </a:avLst>
        </a:prstGeom>
        <a:solidFill>
          <a:schemeClr val="lt1">
            <a:alpha val="90000"/>
            <a:hueOff val="0"/>
            <a:satOff val="0"/>
            <a:lumOff val="0"/>
            <a:alphaOff val="0"/>
          </a:schemeClr>
        </a:solidFill>
        <a:ln w="6350" cap="flat" cmpd="sng" algn="ctr">
          <a:solidFill>
            <a:schemeClr val="accent3">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kk-KZ" sz="1050" kern="1200" dirty="0" smtClean="0"/>
            <a:t>Жазда арнасының құрғап қалуы себебінен ағындының сарқылуы</a:t>
          </a:r>
        </a:p>
      </dsp:txBody>
      <dsp:txXfrm>
        <a:off x="2026347" y="5385844"/>
        <a:ext cx="1466308" cy="910428"/>
      </dsp:txXfrm>
    </dsp:sp>
    <dsp:sp modelId="{24CCDC79-29FD-4EF5-B0AA-E0E6E1577E48}">
      <dsp:nvSpPr>
        <dsp:cNvPr id="0" name=""/>
        <dsp:cNvSpPr/>
      </dsp:nvSpPr>
      <dsp:spPr>
        <a:xfrm>
          <a:off x="4343397" y="1432637"/>
          <a:ext cx="1522958" cy="967078"/>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3AB51F3D-3274-4EE7-930D-F79AD1DF7B1E}">
      <dsp:nvSpPr>
        <dsp:cNvPr id="0" name=""/>
        <dsp:cNvSpPr/>
      </dsp:nvSpPr>
      <dsp:spPr>
        <a:xfrm>
          <a:off x="4512614" y="1593393"/>
          <a:ext cx="1522958" cy="967078"/>
        </a:xfrm>
        <a:prstGeom prst="roundRect">
          <a:avLst>
            <a:gd name="adj" fmla="val 10000"/>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kk-KZ" sz="1050" kern="1200" dirty="0" smtClean="0"/>
            <a:t>Ағындыны қалыптастырушы табиғи факторлардың уақыт және кеңістік бойынша өзгеруі</a:t>
          </a:r>
          <a:endParaRPr lang="en-US" sz="1050" kern="1200" dirty="0"/>
        </a:p>
      </dsp:txBody>
      <dsp:txXfrm>
        <a:off x="4540939" y="1621718"/>
        <a:ext cx="1466308" cy="910428"/>
      </dsp:txXfrm>
    </dsp:sp>
    <dsp:sp modelId="{45C96565-9E9E-429B-8038-C8FAC68CCD94}">
      <dsp:nvSpPr>
        <dsp:cNvPr id="0" name=""/>
        <dsp:cNvSpPr/>
      </dsp:nvSpPr>
      <dsp:spPr>
        <a:xfrm>
          <a:off x="3581398" y="2956641"/>
          <a:ext cx="1522958" cy="967078"/>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F696ABB5-81B6-43F8-80FC-28376DA1CD41}">
      <dsp:nvSpPr>
        <dsp:cNvPr id="0" name=""/>
        <dsp:cNvSpPr/>
      </dsp:nvSpPr>
      <dsp:spPr>
        <a:xfrm>
          <a:off x="3750616" y="3117398"/>
          <a:ext cx="1522958" cy="967078"/>
        </a:xfrm>
        <a:prstGeom prst="roundRect">
          <a:avLst>
            <a:gd name="adj" fmla="val 10000"/>
          </a:avLst>
        </a:prstGeom>
        <a:solidFill>
          <a:schemeClr val="lt1">
            <a:alpha val="90000"/>
            <a:hueOff val="0"/>
            <a:satOff val="0"/>
            <a:lumOff val="0"/>
            <a:alphaOff val="0"/>
          </a:schemeClr>
        </a:solidFill>
        <a:ln w="6350" cap="flat" cmpd="sng" algn="ctr">
          <a:solidFill>
            <a:schemeClr val="accent3">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kk-KZ" sz="1050" kern="1200" dirty="0" smtClean="0"/>
            <a:t>Климаттың көпғасырлық өзгерісінің нәтижесінде туындайтын су жинау алабының су теңдестігінің өзгеруі</a:t>
          </a:r>
          <a:endParaRPr lang="en-US" sz="1050" kern="1200" dirty="0"/>
        </a:p>
      </dsp:txBody>
      <dsp:txXfrm>
        <a:off x="3778941" y="3145723"/>
        <a:ext cx="1466308" cy="910428"/>
      </dsp:txXfrm>
    </dsp:sp>
    <dsp:sp modelId="{EDA7B84D-C030-4BAA-9703-6598257CDE85}">
      <dsp:nvSpPr>
        <dsp:cNvPr id="0" name=""/>
        <dsp:cNvSpPr/>
      </dsp:nvSpPr>
      <dsp:spPr>
        <a:xfrm>
          <a:off x="5486394" y="4709239"/>
          <a:ext cx="1522958" cy="1180125"/>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1C39DA8C-DB82-43AF-AADF-E9A4C3E2F78A}">
      <dsp:nvSpPr>
        <dsp:cNvPr id="0" name=""/>
        <dsp:cNvSpPr/>
      </dsp:nvSpPr>
      <dsp:spPr>
        <a:xfrm>
          <a:off x="5655611" y="4869996"/>
          <a:ext cx="1522958" cy="1180125"/>
        </a:xfrm>
        <a:prstGeom prst="roundRect">
          <a:avLst>
            <a:gd name="adj" fmla="val 10000"/>
          </a:avLst>
        </a:prstGeom>
        <a:solidFill>
          <a:schemeClr val="lt1">
            <a:alpha val="90000"/>
            <a:hueOff val="0"/>
            <a:satOff val="0"/>
            <a:lumOff val="0"/>
            <a:alphaOff val="0"/>
          </a:schemeClr>
        </a:solidFill>
        <a:ln w="6350" cap="flat" cmpd="sng" algn="ctr">
          <a:solidFill>
            <a:schemeClr val="accent3">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kk-KZ" sz="1050" kern="1200" dirty="0" smtClean="0"/>
            <a:t>Жылдық ағындының қалыптасуына ылғалдылығы жеткіліксіз аудандарда тұйық макро- және макроойыстардың тигізетін әсерлері</a:t>
          </a:r>
          <a:endParaRPr lang="en-US" sz="1050" kern="1200" dirty="0"/>
        </a:p>
      </dsp:txBody>
      <dsp:txXfrm>
        <a:off x="5690176" y="4904561"/>
        <a:ext cx="1453828" cy="1110995"/>
      </dsp:txXfrm>
    </dsp:sp>
    <dsp:sp modelId="{A747D28D-828D-42B9-8E51-CB3FD35D46BD}">
      <dsp:nvSpPr>
        <dsp:cNvPr id="0" name=""/>
        <dsp:cNvSpPr/>
      </dsp:nvSpPr>
      <dsp:spPr>
        <a:xfrm>
          <a:off x="7239002" y="1280235"/>
          <a:ext cx="1522958" cy="967078"/>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9F16815A-8DA6-4F71-9773-A0E193C7D974}">
      <dsp:nvSpPr>
        <dsp:cNvPr id="0" name=""/>
        <dsp:cNvSpPr/>
      </dsp:nvSpPr>
      <dsp:spPr>
        <a:xfrm>
          <a:off x="7408220" y="1440991"/>
          <a:ext cx="1522958" cy="967078"/>
        </a:xfrm>
        <a:prstGeom prst="roundRect">
          <a:avLst>
            <a:gd name="adj" fmla="val 10000"/>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kk-KZ" sz="1050" kern="1200" dirty="0" smtClean="0"/>
            <a:t>Ағындыны қалыптастырушы жасанды факторлардың уақыт және кеңістік бойынша өзгеруі</a:t>
          </a:r>
        </a:p>
      </dsp:txBody>
      <dsp:txXfrm>
        <a:off x="7436545" y="1469316"/>
        <a:ext cx="1466308" cy="910428"/>
      </dsp:txXfrm>
    </dsp:sp>
    <dsp:sp modelId="{2561026C-E57C-430F-A0BA-09C5CC4B5877}">
      <dsp:nvSpPr>
        <dsp:cNvPr id="0" name=""/>
        <dsp:cNvSpPr/>
      </dsp:nvSpPr>
      <dsp:spPr>
        <a:xfrm>
          <a:off x="7315196" y="3566239"/>
          <a:ext cx="1522958" cy="1484929"/>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66E5FC82-0918-4A92-82BD-BEA863EF46E9}">
      <dsp:nvSpPr>
        <dsp:cNvPr id="0" name=""/>
        <dsp:cNvSpPr/>
      </dsp:nvSpPr>
      <dsp:spPr>
        <a:xfrm>
          <a:off x="7484413" y="3726996"/>
          <a:ext cx="1522958" cy="1484929"/>
        </a:xfrm>
        <a:prstGeom prst="roundRect">
          <a:avLst>
            <a:gd name="adj" fmla="val 10000"/>
          </a:avLst>
        </a:prstGeom>
        <a:solidFill>
          <a:schemeClr val="lt1">
            <a:alpha val="90000"/>
            <a:hueOff val="0"/>
            <a:satOff val="0"/>
            <a:lumOff val="0"/>
            <a:alphaOff val="0"/>
          </a:schemeClr>
        </a:solidFill>
        <a:ln w="6350" cap="flat" cmpd="sng" algn="ctr">
          <a:solidFill>
            <a:schemeClr val="accent3">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kk-KZ" sz="1050" kern="1200" dirty="0" smtClean="0"/>
            <a:t>Су қоймаларын салу, суармалау, су алу, ағындыны басқа алапқа бұру, орман ағаштарын кесу, батпақ және батпақты жерлерді құрғату, суландыру және т.б. адамның шаруашылық әрекеттері</a:t>
          </a:r>
          <a:endParaRPr lang="en-US" sz="1050" kern="1200" dirty="0"/>
        </a:p>
      </dsp:txBody>
      <dsp:txXfrm>
        <a:off x="7527905" y="3770488"/>
        <a:ext cx="1435974" cy="13979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1EECC2-4C1C-4285-9750-0E183C68D878}">
      <dsp:nvSpPr>
        <dsp:cNvPr id="0" name=""/>
        <dsp:cNvSpPr/>
      </dsp:nvSpPr>
      <dsp:spPr>
        <a:xfrm>
          <a:off x="1393659" y="0"/>
          <a:ext cx="1956111" cy="1956409"/>
        </a:xfrm>
        <a:prstGeom prst="circularArrow">
          <a:avLst>
            <a:gd name="adj1" fmla="val 10980"/>
            <a:gd name="adj2" fmla="val 1142322"/>
            <a:gd name="adj3" fmla="val 4500000"/>
            <a:gd name="adj4" fmla="val 10800000"/>
            <a:gd name="adj5" fmla="val 125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35E7AF1-105C-49C1-A1AA-B0EBC9AF6C61}">
      <dsp:nvSpPr>
        <dsp:cNvPr id="0" name=""/>
        <dsp:cNvSpPr/>
      </dsp:nvSpPr>
      <dsp:spPr>
        <a:xfrm>
          <a:off x="1826024" y="706323"/>
          <a:ext cx="1086973" cy="543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kk-KZ" sz="1600" kern="1200" dirty="0" smtClean="0">
              <a:latin typeface="Times New Roman" panose="02020603050405020304" pitchFamily="18" charset="0"/>
              <a:cs typeface="Times New Roman" panose="02020603050405020304" pitchFamily="18" charset="0"/>
            </a:rPr>
            <a:t>Климаттың өзгеруі</a:t>
          </a:r>
          <a:endParaRPr lang="ru-RU" sz="1600" kern="1200" dirty="0">
            <a:latin typeface="Times New Roman" panose="02020603050405020304" pitchFamily="18" charset="0"/>
            <a:cs typeface="Times New Roman" panose="02020603050405020304" pitchFamily="18" charset="0"/>
          </a:endParaRPr>
        </a:p>
      </dsp:txBody>
      <dsp:txXfrm>
        <a:off x="1826024" y="706323"/>
        <a:ext cx="1086973" cy="543356"/>
      </dsp:txXfrm>
    </dsp:sp>
    <dsp:sp modelId="{EEDA1967-3693-4679-BBCD-0F4E32A2820A}">
      <dsp:nvSpPr>
        <dsp:cNvPr id="0" name=""/>
        <dsp:cNvSpPr/>
      </dsp:nvSpPr>
      <dsp:spPr>
        <a:xfrm>
          <a:off x="850356" y="1124102"/>
          <a:ext cx="1956111" cy="1956409"/>
        </a:xfrm>
        <a:prstGeom prst="leftCircularArrow">
          <a:avLst>
            <a:gd name="adj1" fmla="val 10980"/>
            <a:gd name="adj2" fmla="val 1142322"/>
            <a:gd name="adj3" fmla="val 6300000"/>
            <a:gd name="adj4" fmla="val 18900000"/>
            <a:gd name="adj5" fmla="val 12500"/>
          </a:avLst>
        </a:prstGeom>
        <a:solidFill>
          <a:schemeClr val="accent5">
            <a:hueOff val="-4085280"/>
            <a:satOff val="-23158"/>
            <a:lumOff val="1254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6AB4CBD-7CFC-4562-A599-9A0A70A05DCE}">
      <dsp:nvSpPr>
        <dsp:cNvPr id="0" name=""/>
        <dsp:cNvSpPr/>
      </dsp:nvSpPr>
      <dsp:spPr>
        <a:xfrm>
          <a:off x="1136542" y="1836927"/>
          <a:ext cx="1383739" cy="543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kk-KZ" sz="1400" kern="1200" dirty="0" smtClean="0">
              <a:latin typeface="Times New Roman" panose="02020603050405020304" pitchFamily="18" charset="0"/>
              <a:cs typeface="Times New Roman" panose="02020603050405020304" pitchFamily="18" charset="0"/>
            </a:rPr>
            <a:t>Антропогенді факторлардың әсері</a:t>
          </a:r>
          <a:endParaRPr lang="ru-RU" sz="1400" kern="1200" dirty="0">
            <a:latin typeface="Times New Roman" panose="02020603050405020304" pitchFamily="18" charset="0"/>
            <a:cs typeface="Times New Roman" panose="02020603050405020304" pitchFamily="18" charset="0"/>
          </a:endParaRPr>
        </a:p>
      </dsp:txBody>
      <dsp:txXfrm>
        <a:off x="1136542" y="1836927"/>
        <a:ext cx="1383739" cy="543356"/>
      </dsp:txXfrm>
    </dsp:sp>
    <dsp:sp modelId="{C61148B8-DA11-44D8-85A3-624CB6CA8DC8}">
      <dsp:nvSpPr>
        <dsp:cNvPr id="0" name=""/>
        <dsp:cNvSpPr/>
      </dsp:nvSpPr>
      <dsp:spPr>
        <a:xfrm>
          <a:off x="1532883" y="2382723"/>
          <a:ext cx="1680603" cy="1681276"/>
        </a:xfrm>
        <a:prstGeom prst="blockArc">
          <a:avLst>
            <a:gd name="adj1" fmla="val 13500000"/>
            <a:gd name="adj2" fmla="val 10800000"/>
            <a:gd name="adj3" fmla="val 12740"/>
          </a:avLst>
        </a:prstGeom>
        <a:solidFill>
          <a:schemeClr val="accent5">
            <a:hueOff val="-8170560"/>
            <a:satOff val="-46316"/>
            <a:lumOff val="2509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80C2E36-E4A4-420C-9D08-2528F61B1648}">
      <dsp:nvSpPr>
        <dsp:cNvPr id="0" name=""/>
        <dsp:cNvSpPr/>
      </dsp:nvSpPr>
      <dsp:spPr>
        <a:xfrm>
          <a:off x="1828596" y="2969158"/>
          <a:ext cx="1086973" cy="543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kk-KZ" sz="1400" kern="1200" dirty="0" smtClean="0">
              <a:latin typeface="Times New Roman" panose="02020603050405020304" pitchFamily="18" charset="0"/>
              <a:cs typeface="Times New Roman" panose="02020603050405020304" pitchFamily="18" charset="0"/>
            </a:rPr>
            <a:t>Генетикалық біртексіздік</a:t>
          </a:r>
          <a:endParaRPr lang="ru-RU" sz="1400" kern="1200" dirty="0">
            <a:latin typeface="Times New Roman" panose="02020603050405020304" pitchFamily="18" charset="0"/>
            <a:cs typeface="Times New Roman" panose="02020603050405020304" pitchFamily="18" charset="0"/>
          </a:endParaRPr>
        </a:p>
      </dsp:txBody>
      <dsp:txXfrm>
        <a:off x="1828596" y="2969158"/>
        <a:ext cx="1086973" cy="54335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8F2A29-7732-4FE8-B377-3C97668BD2C0}">
      <dsp:nvSpPr>
        <dsp:cNvPr id="0" name=""/>
        <dsp:cNvSpPr/>
      </dsp:nvSpPr>
      <dsp:spPr>
        <a:xfrm>
          <a:off x="0" y="517"/>
          <a:ext cx="2209800" cy="1696305"/>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kk-KZ" sz="2000" kern="1200" dirty="0" smtClean="0"/>
            <a:t>Статистикалық зерттеуге жататын көптеген біртекті объектілер</a:t>
          </a:r>
          <a:endParaRPr lang="en-US" sz="2000" kern="1200" dirty="0"/>
        </a:p>
      </dsp:txBody>
      <dsp:txXfrm>
        <a:off x="49683" y="50200"/>
        <a:ext cx="2110434" cy="1596939"/>
      </dsp:txXfrm>
    </dsp:sp>
    <dsp:sp modelId="{020C611F-8F75-46BF-9EAC-1D55DC39111D}">
      <dsp:nvSpPr>
        <dsp:cNvPr id="0" name=""/>
        <dsp:cNvSpPr/>
      </dsp:nvSpPr>
      <dsp:spPr>
        <a:xfrm rot="5400000">
          <a:off x="786842" y="1739231"/>
          <a:ext cx="636114" cy="763337"/>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US" sz="1600" kern="1200">
            <a:solidFill>
              <a:schemeClr val="tx1"/>
            </a:solidFill>
          </a:endParaRPr>
        </a:p>
      </dsp:txBody>
      <dsp:txXfrm rot="-5400000">
        <a:off x="875898" y="1802842"/>
        <a:ext cx="458003" cy="445280"/>
      </dsp:txXfrm>
    </dsp:sp>
    <dsp:sp modelId="{3BB97416-25AF-49FB-A53B-B314E09599A6}">
      <dsp:nvSpPr>
        <dsp:cNvPr id="0" name=""/>
        <dsp:cNvSpPr/>
      </dsp:nvSpPr>
      <dsp:spPr>
        <a:xfrm>
          <a:off x="0" y="2544976"/>
          <a:ext cx="2209800" cy="1696305"/>
        </a:xfrm>
        <a:prstGeom prst="roundRect">
          <a:avLst>
            <a:gd name="adj" fmla="val 10000"/>
          </a:avLst>
        </a:prstGeom>
        <a:solidFill>
          <a:schemeClr val="accent4">
            <a:hueOff val="-4157116"/>
            <a:satOff val="46156"/>
            <a:lumOff val="-313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kk-KZ" sz="2000" kern="1200" smtClean="0"/>
            <a:t>Статистикалық жиынтық</a:t>
          </a:r>
          <a:endParaRPr lang="en-US" sz="2000" kern="1200" dirty="0"/>
        </a:p>
      </dsp:txBody>
      <dsp:txXfrm>
        <a:off x="49683" y="2594659"/>
        <a:ext cx="2110434" cy="159693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066B40-8E60-4F89-AEED-D3A111210688}">
      <dsp:nvSpPr>
        <dsp:cNvPr id="0" name=""/>
        <dsp:cNvSpPr/>
      </dsp:nvSpPr>
      <dsp:spPr>
        <a:xfrm>
          <a:off x="0" y="0"/>
          <a:ext cx="2209800" cy="1696305"/>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kk-KZ" sz="2100" kern="1200" dirty="0" smtClean="0"/>
            <a:t>Статистикалық зерттеуге жататын жекелеген объектілер</a:t>
          </a:r>
          <a:endParaRPr lang="en-US" sz="2100" kern="1200" dirty="0"/>
        </a:p>
      </dsp:txBody>
      <dsp:txXfrm>
        <a:off x="49683" y="49683"/>
        <a:ext cx="2110434" cy="1596939"/>
      </dsp:txXfrm>
    </dsp:sp>
    <dsp:sp modelId="{EB0E6C47-5AD6-46CE-8B7D-06EE53728F89}">
      <dsp:nvSpPr>
        <dsp:cNvPr id="0" name=""/>
        <dsp:cNvSpPr/>
      </dsp:nvSpPr>
      <dsp:spPr>
        <a:xfrm rot="5400000">
          <a:off x="786648" y="1738972"/>
          <a:ext cx="636502" cy="763337"/>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solidFill>
              <a:schemeClr val="tx1"/>
            </a:solidFill>
          </a:endParaRPr>
        </a:p>
      </dsp:txBody>
      <dsp:txXfrm rot="-5400000">
        <a:off x="875898" y="1802390"/>
        <a:ext cx="458003" cy="445551"/>
      </dsp:txXfrm>
    </dsp:sp>
    <dsp:sp modelId="{3BB97416-25AF-49FB-A53B-B314E09599A6}">
      <dsp:nvSpPr>
        <dsp:cNvPr id="0" name=""/>
        <dsp:cNvSpPr/>
      </dsp:nvSpPr>
      <dsp:spPr>
        <a:xfrm>
          <a:off x="0" y="2544976"/>
          <a:ext cx="2209800" cy="1696305"/>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kk-KZ" sz="2100" kern="1200" smtClean="0"/>
            <a:t>Жиынтықтың элементтері (бірліктері)</a:t>
          </a:r>
          <a:endParaRPr lang="en-US" sz="2100" kern="1200" dirty="0"/>
        </a:p>
      </dsp:txBody>
      <dsp:txXfrm>
        <a:off x="49683" y="2594659"/>
        <a:ext cx="2110434" cy="159693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066B40-8E60-4F89-AEED-D3A111210688}">
      <dsp:nvSpPr>
        <dsp:cNvPr id="0" name=""/>
        <dsp:cNvSpPr/>
      </dsp:nvSpPr>
      <dsp:spPr>
        <a:xfrm>
          <a:off x="0" y="0"/>
          <a:ext cx="2209800" cy="1696305"/>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kk-KZ" sz="2100" kern="1200" dirty="0" smtClean="0"/>
            <a:t>Статистикалық зерттеуге жататын объектілердің саны</a:t>
          </a:r>
          <a:endParaRPr lang="en-US" sz="2100" kern="1200" dirty="0"/>
        </a:p>
      </dsp:txBody>
      <dsp:txXfrm>
        <a:off x="49683" y="49683"/>
        <a:ext cx="2110434" cy="1596939"/>
      </dsp:txXfrm>
    </dsp:sp>
    <dsp:sp modelId="{EB0E6C47-5AD6-46CE-8B7D-06EE53728F89}">
      <dsp:nvSpPr>
        <dsp:cNvPr id="0" name=""/>
        <dsp:cNvSpPr/>
      </dsp:nvSpPr>
      <dsp:spPr>
        <a:xfrm rot="5400000">
          <a:off x="786648" y="1738972"/>
          <a:ext cx="636502" cy="763337"/>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solidFill>
              <a:schemeClr val="tx1"/>
            </a:solidFill>
          </a:endParaRPr>
        </a:p>
      </dsp:txBody>
      <dsp:txXfrm rot="-5400000">
        <a:off x="875898" y="1802390"/>
        <a:ext cx="458003" cy="445551"/>
      </dsp:txXfrm>
    </dsp:sp>
    <dsp:sp modelId="{3BB97416-25AF-49FB-A53B-B314E09599A6}">
      <dsp:nvSpPr>
        <dsp:cNvPr id="0" name=""/>
        <dsp:cNvSpPr/>
      </dsp:nvSpPr>
      <dsp:spPr>
        <a:xfrm>
          <a:off x="0" y="2544976"/>
          <a:ext cx="2209800" cy="1696305"/>
        </a:xfrm>
        <a:prstGeom prst="roundRect">
          <a:avLst>
            <a:gd name="adj" fmla="val 10000"/>
          </a:avLst>
        </a:prstGeom>
        <a:solidFill>
          <a:schemeClr val="accent3">
            <a:hueOff val="-4808015"/>
            <a:satOff val="2037"/>
            <a:lumOff val="-2666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kk-KZ" sz="2100" kern="1200" smtClean="0"/>
            <a:t>Жиынтықтың көлемі</a:t>
          </a:r>
          <a:endParaRPr lang="en-US" sz="2100" kern="1200" dirty="0"/>
        </a:p>
      </dsp:txBody>
      <dsp:txXfrm>
        <a:off x="49683" y="2594659"/>
        <a:ext cx="2110434" cy="159693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BD6333-831B-4FF8-9AB1-1DB0F5EE7D15}">
      <dsp:nvSpPr>
        <dsp:cNvPr id="0" name=""/>
        <dsp:cNvSpPr/>
      </dsp:nvSpPr>
      <dsp:spPr>
        <a:xfrm>
          <a:off x="0" y="0"/>
          <a:ext cx="7924800" cy="594360"/>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kk-KZ" sz="2400" kern="1200" dirty="0" smtClean="0"/>
            <a:t>Белгі вариациясын зерттеу кезінде статистикалық бақылаудың екі түрі қолданылады</a:t>
          </a:r>
          <a:endParaRPr lang="en-US" sz="2400" kern="1200" dirty="0"/>
        </a:p>
      </dsp:txBody>
      <dsp:txXfrm>
        <a:off x="0" y="0"/>
        <a:ext cx="7924800" cy="594360"/>
      </dsp:txXfrm>
    </dsp:sp>
    <dsp:sp modelId="{D82F61AF-B3B0-4A8F-B4E0-4E06A5A1EBED}">
      <dsp:nvSpPr>
        <dsp:cNvPr id="0" name=""/>
        <dsp:cNvSpPr/>
      </dsp:nvSpPr>
      <dsp:spPr>
        <a:xfrm>
          <a:off x="0" y="594360"/>
          <a:ext cx="3962399" cy="1248156"/>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kk-KZ" sz="1800" kern="1200" dirty="0" smtClean="0"/>
            <a:t>Жалпы бақылаулар</a:t>
          </a:r>
          <a:endParaRPr lang="en-US" sz="1800" kern="1200" dirty="0"/>
        </a:p>
      </dsp:txBody>
      <dsp:txXfrm>
        <a:off x="0" y="594360"/>
        <a:ext cx="3962399" cy="1248156"/>
      </dsp:txXfrm>
    </dsp:sp>
    <dsp:sp modelId="{8694AAC8-8C7C-48D3-A398-B983A13158B1}">
      <dsp:nvSpPr>
        <dsp:cNvPr id="0" name=""/>
        <dsp:cNvSpPr/>
      </dsp:nvSpPr>
      <dsp:spPr>
        <a:xfrm>
          <a:off x="3962400" y="594360"/>
          <a:ext cx="3962399" cy="1248156"/>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kk-KZ" sz="1800" kern="1200" dirty="0" smtClean="0"/>
            <a:t>Жекелеген бақылаулар</a:t>
          </a:r>
          <a:endParaRPr lang="en-US" sz="1800" kern="1200" dirty="0"/>
        </a:p>
      </dsp:txBody>
      <dsp:txXfrm>
        <a:off x="3962400" y="594360"/>
        <a:ext cx="3962399" cy="1248156"/>
      </dsp:txXfrm>
    </dsp:sp>
    <dsp:sp modelId="{043192FD-AE96-42A3-8486-AAA844C2AA9C}">
      <dsp:nvSpPr>
        <dsp:cNvPr id="0" name=""/>
        <dsp:cNvSpPr/>
      </dsp:nvSpPr>
      <dsp:spPr>
        <a:xfrm>
          <a:off x="0" y="1842516"/>
          <a:ext cx="7924800" cy="138684"/>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D43F82-504D-4FF8-B8AF-B96B90DF7681}">
      <dsp:nvSpPr>
        <dsp:cNvPr id="0" name=""/>
        <dsp:cNvSpPr/>
      </dsp:nvSpPr>
      <dsp:spPr>
        <a:xfrm>
          <a:off x="2535496" y="1123870"/>
          <a:ext cx="550450" cy="91440"/>
        </a:xfrm>
        <a:custGeom>
          <a:avLst/>
          <a:gdLst/>
          <a:ahLst/>
          <a:cxnLst/>
          <a:rect l="0" t="0" r="0" b="0"/>
          <a:pathLst>
            <a:path>
              <a:moveTo>
                <a:pt x="0" y="45720"/>
              </a:moveTo>
              <a:lnTo>
                <a:pt x="550450" y="45720"/>
              </a:lnTo>
            </a:path>
          </a:pathLst>
        </a:custGeom>
        <a:noFill/>
        <a:ln w="6350" cap="flat" cmpd="sng" algn="ctr">
          <a:solidFill>
            <a:schemeClr val="accent1">
              <a:shade val="90000"/>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solidFill>
              <a:schemeClr val="tx1"/>
            </a:solidFill>
          </a:endParaRPr>
        </a:p>
      </dsp:txBody>
      <dsp:txXfrm>
        <a:off x="2796195" y="1166682"/>
        <a:ext cx="29052" cy="5816"/>
      </dsp:txXfrm>
    </dsp:sp>
    <dsp:sp modelId="{0FBF343E-77C5-4AA3-9EC2-A763DBE51905}">
      <dsp:nvSpPr>
        <dsp:cNvPr id="0" name=""/>
        <dsp:cNvSpPr/>
      </dsp:nvSpPr>
      <dsp:spPr>
        <a:xfrm>
          <a:off x="10989" y="211191"/>
          <a:ext cx="2526306" cy="1916799"/>
        </a:xfrm>
        <a:prstGeom prst="rect">
          <a:avLst/>
        </a:prstGeom>
        <a:gradFill rotWithShape="0">
          <a:gsLst>
            <a:gs pos="0">
              <a:schemeClr val="accent1">
                <a:shade val="50000"/>
                <a:hueOff val="0"/>
                <a:satOff val="0"/>
                <a:lumOff val="0"/>
                <a:alphaOff val="0"/>
                <a:lumMod val="110000"/>
                <a:satMod val="105000"/>
                <a:tint val="67000"/>
              </a:schemeClr>
            </a:gs>
            <a:gs pos="50000">
              <a:schemeClr val="accent1">
                <a:shade val="50000"/>
                <a:hueOff val="0"/>
                <a:satOff val="0"/>
                <a:lumOff val="0"/>
                <a:alphaOff val="0"/>
                <a:lumMod val="105000"/>
                <a:satMod val="103000"/>
                <a:tint val="73000"/>
              </a:schemeClr>
            </a:gs>
            <a:gs pos="100000">
              <a:schemeClr val="accent1">
                <a:shade val="5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kk-KZ" sz="1600" kern="1200" smtClean="0"/>
            <a:t>Гидрологиялық мәліметтердің біртектілігіне талдау жасау олардың біртектілігіне баға беруден басталады.</a:t>
          </a:r>
          <a:endParaRPr lang="en-US" sz="1600" kern="1200" dirty="0"/>
        </a:p>
      </dsp:txBody>
      <dsp:txXfrm>
        <a:off x="10989" y="211191"/>
        <a:ext cx="2526306" cy="1916799"/>
      </dsp:txXfrm>
    </dsp:sp>
    <dsp:sp modelId="{2EF3A1B2-9027-4C12-BFBA-B3A4D42B4DEB}">
      <dsp:nvSpPr>
        <dsp:cNvPr id="0" name=""/>
        <dsp:cNvSpPr/>
      </dsp:nvSpPr>
      <dsp:spPr>
        <a:xfrm>
          <a:off x="1274143" y="2121264"/>
          <a:ext cx="3279524" cy="555376"/>
        </a:xfrm>
        <a:custGeom>
          <a:avLst/>
          <a:gdLst/>
          <a:ahLst/>
          <a:cxnLst/>
          <a:rect l="0" t="0" r="0" b="0"/>
          <a:pathLst>
            <a:path>
              <a:moveTo>
                <a:pt x="3279524" y="0"/>
              </a:moveTo>
              <a:lnTo>
                <a:pt x="3279524" y="294788"/>
              </a:lnTo>
              <a:lnTo>
                <a:pt x="0" y="294788"/>
              </a:lnTo>
              <a:lnTo>
                <a:pt x="0" y="555376"/>
              </a:lnTo>
            </a:path>
          </a:pathLst>
        </a:custGeom>
        <a:noFill/>
        <a:ln w="6350" cap="flat" cmpd="sng" algn="ctr">
          <a:solidFill>
            <a:schemeClr val="accent1">
              <a:shade val="90000"/>
              <a:hueOff val="-30066"/>
              <a:satOff val="-2909"/>
              <a:lumOff val="15346"/>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solidFill>
              <a:schemeClr val="tx1"/>
            </a:solidFill>
          </a:endParaRPr>
        </a:p>
      </dsp:txBody>
      <dsp:txXfrm>
        <a:off x="2830618" y="2396044"/>
        <a:ext cx="166573" cy="5816"/>
      </dsp:txXfrm>
    </dsp:sp>
    <dsp:sp modelId="{CE480769-F97A-44A8-9C1F-B9B8E033C219}">
      <dsp:nvSpPr>
        <dsp:cNvPr id="0" name=""/>
        <dsp:cNvSpPr/>
      </dsp:nvSpPr>
      <dsp:spPr>
        <a:xfrm>
          <a:off x="3118346" y="216117"/>
          <a:ext cx="2870641" cy="1906946"/>
        </a:xfrm>
        <a:prstGeom prst="rect">
          <a:avLst/>
        </a:prstGeom>
        <a:gradFill rotWithShape="0">
          <a:gsLst>
            <a:gs pos="0">
              <a:schemeClr val="accent1">
                <a:shade val="50000"/>
                <a:hueOff val="-22807"/>
                <a:satOff val="-1670"/>
                <a:lumOff val="16391"/>
                <a:alphaOff val="0"/>
                <a:lumMod val="110000"/>
                <a:satMod val="105000"/>
                <a:tint val="67000"/>
              </a:schemeClr>
            </a:gs>
            <a:gs pos="50000">
              <a:schemeClr val="accent1">
                <a:shade val="50000"/>
                <a:hueOff val="-22807"/>
                <a:satOff val="-1670"/>
                <a:lumOff val="16391"/>
                <a:alphaOff val="0"/>
                <a:lumMod val="105000"/>
                <a:satMod val="103000"/>
                <a:tint val="73000"/>
              </a:schemeClr>
            </a:gs>
            <a:gs pos="100000">
              <a:schemeClr val="accent1">
                <a:shade val="50000"/>
                <a:hueOff val="-22807"/>
                <a:satOff val="-1670"/>
                <a:lumOff val="16391"/>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kk-KZ" sz="1600" kern="1200" smtClean="0"/>
            <a:t>Есептік сипаттамаларын әдеттегідей әдістермен анықтау, сондай-ақ корреляциялық байланыстарды орнату үшін біртекті емес қатарларды пайдалану объективті емес нәтижелерді алуға әкеп соқтыруы мүмкін.</a:t>
          </a:r>
          <a:endParaRPr lang="en-US" sz="1600" kern="1200" dirty="0"/>
        </a:p>
      </dsp:txBody>
      <dsp:txXfrm>
        <a:off x="3118346" y="216117"/>
        <a:ext cx="2870641" cy="1906946"/>
      </dsp:txXfrm>
    </dsp:sp>
    <dsp:sp modelId="{64E0D8E0-3030-42CE-951A-240D2FF9DFDC}">
      <dsp:nvSpPr>
        <dsp:cNvPr id="0" name=""/>
        <dsp:cNvSpPr/>
      </dsp:nvSpPr>
      <dsp:spPr>
        <a:xfrm>
          <a:off x="2535496" y="3794005"/>
          <a:ext cx="550450" cy="91440"/>
        </a:xfrm>
        <a:custGeom>
          <a:avLst/>
          <a:gdLst/>
          <a:ahLst/>
          <a:cxnLst/>
          <a:rect l="0" t="0" r="0" b="0"/>
          <a:pathLst>
            <a:path>
              <a:moveTo>
                <a:pt x="0" y="45720"/>
              </a:moveTo>
              <a:lnTo>
                <a:pt x="550450" y="45720"/>
              </a:lnTo>
            </a:path>
          </a:pathLst>
        </a:custGeom>
        <a:noFill/>
        <a:ln w="6350" cap="flat" cmpd="sng" algn="ctr">
          <a:solidFill>
            <a:schemeClr val="accent1">
              <a:shade val="90000"/>
              <a:hueOff val="-60133"/>
              <a:satOff val="-5818"/>
              <a:lumOff val="30692"/>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solidFill>
              <a:schemeClr val="tx1"/>
            </a:solidFill>
          </a:endParaRPr>
        </a:p>
      </dsp:txBody>
      <dsp:txXfrm>
        <a:off x="2796195" y="3836816"/>
        <a:ext cx="29052" cy="5816"/>
      </dsp:txXfrm>
    </dsp:sp>
    <dsp:sp modelId="{925FB95E-C6D3-45DD-ACDA-017704503C09}">
      <dsp:nvSpPr>
        <dsp:cNvPr id="0" name=""/>
        <dsp:cNvSpPr/>
      </dsp:nvSpPr>
      <dsp:spPr>
        <a:xfrm>
          <a:off x="10989" y="2709041"/>
          <a:ext cx="2526306" cy="2261367"/>
        </a:xfrm>
        <a:prstGeom prst="rect">
          <a:avLst/>
        </a:prstGeom>
        <a:gradFill rotWithShape="0">
          <a:gsLst>
            <a:gs pos="0">
              <a:schemeClr val="accent1">
                <a:shade val="50000"/>
                <a:hueOff val="-45614"/>
                <a:satOff val="-3341"/>
                <a:lumOff val="32782"/>
                <a:alphaOff val="0"/>
                <a:lumMod val="110000"/>
                <a:satMod val="105000"/>
                <a:tint val="67000"/>
              </a:schemeClr>
            </a:gs>
            <a:gs pos="50000">
              <a:schemeClr val="accent1">
                <a:shade val="50000"/>
                <a:hueOff val="-45614"/>
                <a:satOff val="-3341"/>
                <a:lumOff val="32782"/>
                <a:alphaOff val="0"/>
                <a:lumMod val="105000"/>
                <a:satMod val="103000"/>
                <a:tint val="73000"/>
              </a:schemeClr>
            </a:gs>
            <a:gs pos="100000">
              <a:schemeClr val="accent1">
                <a:shade val="50000"/>
                <a:hueOff val="-45614"/>
                <a:satOff val="-3341"/>
                <a:lumOff val="32782"/>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kk-KZ" sz="1600" kern="1200" smtClean="0"/>
            <a:t>Әртүрлі өзендерге жататын ағынды қатарларын бір-кеңістіктік-уақыттық статистикалық қатарға біріктірген жағдайда олардың біртектілік дәрежелерін анықтау  мағызды болып табылады</a:t>
          </a:r>
          <a:endParaRPr lang="en-US" sz="1600" kern="1200" dirty="0"/>
        </a:p>
      </dsp:txBody>
      <dsp:txXfrm>
        <a:off x="10989" y="2709041"/>
        <a:ext cx="2526306" cy="2261367"/>
      </dsp:txXfrm>
    </dsp:sp>
    <dsp:sp modelId="{0E5AA34C-4060-4E19-9B58-41E302D739F5}">
      <dsp:nvSpPr>
        <dsp:cNvPr id="0" name=""/>
        <dsp:cNvSpPr/>
      </dsp:nvSpPr>
      <dsp:spPr>
        <a:xfrm>
          <a:off x="5642853" y="3794005"/>
          <a:ext cx="550450" cy="91440"/>
        </a:xfrm>
        <a:custGeom>
          <a:avLst/>
          <a:gdLst/>
          <a:ahLst/>
          <a:cxnLst/>
          <a:rect l="0" t="0" r="0" b="0"/>
          <a:pathLst>
            <a:path>
              <a:moveTo>
                <a:pt x="0" y="45720"/>
              </a:moveTo>
              <a:lnTo>
                <a:pt x="550450" y="45720"/>
              </a:lnTo>
            </a:path>
          </a:pathLst>
        </a:custGeom>
        <a:noFill/>
        <a:ln w="6350" cap="flat" cmpd="sng" algn="ctr">
          <a:solidFill>
            <a:schemeClr val="accent1">
              <a:shade val="90000"/>
              <a:hueOff val="-30066"/>
              <a:satOff val="-2909"/>
              <a:lumOff val="15346"/>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solidFill>
              <a:schemeClr val="tx1"/>
            </a:solidFill>
          </a:endParaRPr>
        </a:p>
      </dsp:txBody>
      <dsp:txXfrm>
        <a:off x="5903552" y="3836816"/>
        <a:ext cx="29052" cy="5816"/>
      </dsp:txXfrm>
    </dsp:sp>
    <dsp:sp modelId="{9ED8D741-C08B-44AD-9BEE-EE474C45847D}">
      <dsp:nvSpPr>
        <dsp:cNvPr id="0" name=""/>
        <dsp:cNvSpPr/>
      </dsp:nvSpPr>
      <dsp:spPr>
        <a:xfrm>
          <a:off x="3118346" y="2709041"/>
          <a:ext cx="2526306" cy="2261367"/>
        </a:xfrm>
        <a:prstGeom prst="rect">
          <a:avLst/>
        </a:prstGeom>
        <a:gradFill rotWithShape="0">
          <a:gsLst>
            <a:gs pos="0">
              <a:schemeClr val="accent1">
                <a:shade val="50000"/>
                <a:hueOff val="-45614"/>
                <a:satOff val="-3341"/>
                <a:lumOff val="32782"/>
                <a:alphaOff val="0"/>
                <a:lumMod val="110000"/>
                <a:satMod val="105000"/>
                <a:tint val="67000"/>
              </a:schemeClr>
            </a:gs>
            <a:gs pos="50000">
              <a:schemeClr val="accent1">
                <a:shade val="50000"/>
                <a:hueOff val="-45614"/>
                <a:satOff val="-3341"/>
                <a:lumOff val="32782"/>
                <a:alphaOff val="0"/>
                <a:lumMod val="105000"/>
                <a:satMod val="103000"/>
                <a:tint val="73000"/>
              </a:schemeClr>
            </a:gs>
            <a:gs pos="100000">
              <a:schemeClr val="accent1">
                <a:shade val="50000"/>
                <a:hueOff val="-45614"/>
                <a:satOff val="-3341"/>
                <a:lumOff val="32782"/>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kk-KZ" sz="1600" kern="1200" dirty="0" smtClean="0"/>
            <a:t>Бұл өзен ағындысы мәндеріне үйлесімді сызықтық интерполяция жүргізгенде, гидрологиялық сипаттамалар мен олардың параметрлерін аудандастыру кезінде де орын алады.</a:t>
          </a:r>
          <a:endParaRPr lang="en-US" sz="1600" kern="1200" dirty="0"/>
        </a:p>
      </dsp:txBody>
      <dsp:txXfrm>
        <a:off x="3118346" y="2709041"/>
        <a:ext cx="2526306" cy="2261367"/>
      </dsp:txXfrm>
    </dsp:sp>
    <dsp:sp modelId="{5E990686-2462-4EF6-96C3-FAFD7B3D2B44}">
      <dsp:nvSpPr>
        <dsp:cNvPr id="0" name=""/>
        <dsp:cNvSpPr/>
      </dsp:nvSpPr>
      <dsp:spPr>
        <a:xfrm>
          <a:off x="6225703" y="3081833"/>
          <a:ext cx="2526306" cy="1515783"/>
        </a:xfrm>
        <a:prstGeom prst="rect">
          <a:avLst/>
        </a:prstGeom>
        <a:gradFill rotWithShape="0">
          <a:gsLst>
            <a:gs pos="0">
              <a:schemeClr val="accent1">
                <a:shade val="50000"/>
                <a:hueOff val="-22807"/>
                <a:satOff val="-1670"/>
                <a:lumOff val="16391"/>
                <a:alphaOff val="0"/>
                <a:lumMod val="110000"/>
                <a:satMod val="105000"/>
                <a:tint val="67000"/>
              </a:schemeClr>
            </a:gs>
            <a:gs pos="50000">
              <a:schemeClr val="accent1">
                <a:shade val="50000"/>
                <a:hueOff val="-22807"/>
                <a:satOff val="-1670"/>
                <a:lumOff val="16391"/>
                <a:alphaOff val="0"/>
                <a:lumMod val="105000"/>
                <a:satMod val="103000"/>
                <a:tint val="73000"/>
              </a:schemeClr>
            </a:gs>
            <a:gs pos="100000">
              <a:schemeClr val="accent1">
                <a:shade val="50000"/>
                <a:hueOff val="-22807"/>
                <a:satOff val="-1670"/>
                <a:lumOff val="16391"/>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kk-KZ" sz="1600" kern="1200" smtClean="0"/>
            <a:t>Зерттелініп отырған жиынтықтарға физикалық-статистикалық талдау ж.ргізу арқылы атқарылады.</a:t>
          </a:r>
          <a:endParaRPr lang="en-US" sz="1600" kern="1200" dirty="0"/>
        </a:p>
      </dsp:txBody>
      <dsp:txXfrm>
        <a:off x="6225703" y="3081833"/>
        <a:ext cx="2526306" cy="151578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a:extLst>
              <a:ext uri="{FF2B5EF4-FFF2-40B4-BE49-F238E27FC236}">
                <a16:creationId xmlns="" xmlns:a16="http://schemas.microsoft.com/office/drawing/2014/main" id="{B76F666D-E0C2-435B-BAA8-9287F9E5D38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ru-RU" dirty="0"/>
          </a:p>
        </p:txBody>
      </p:sp>
      <p:sp>
        <p:nvSpPr>
          <p:cNvPr id="3" name="Дата 2">
            <a:extLst>
              <a:ext uri="{FF2B5EF4-FFF2-40B4-BE49-F238E27FC236}">
                <a16:creationId xmlns="" xmlns:a16="http://schemas.microsoft.com/office/drawing/2014/main" id="{19FEBCAF-CB3F-4928-91AA-D61472F880C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80A5C064-84A7-4F33-A3C5-616A674BA786}" type="datetime1">
              <a:rPr lang="ru-RU" smtClean="0"/>
              <a:t>06.11.2024</a:t>
            </a:fld>
            <a:endParaRPr lang="ru-RU" dirty="0"/>
          </a:p>
        </p:txBody>
      </p:sp>
      <p:sp>
        <p:nvSpPr>
          <p:cNvPr id="4" name="Нижний колонтитул 3">
            <a:extLst>
              <a:ext uri="{FF2B5EF4-FFF2-40B4-BE49-F238E27FC236}">
                <a16:creationId xmlns="" xmlns:a16="http://schemas.microsoft.com/office/drawing/2014/main" id="{69256698-63C6-4CCC-81CB-EA5604C30F1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ru-RU" dirty="0"/>
          </a:p>
        </p:txBody>
      </p:sp>
      <p:sp>
        <p:nvSpPr>
          <p:cNvPr id="5" name="Номер слайда 4">
            <a:extLst>
              <a:ext uri="{FF2B5EF4-FFF2-40B4-BE49-F238E27FC236}">
                <a16:creationId xmlns="" xmlns:a16="http://schemas.microsoft.com/office/drawing/2014/main" id="{B2467FDA-05D7-4760-A373-5D6AEAAF427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682C0B10-7CAE-41E4-AB02-7E8B1FF2B898}" type="slidenum">
              <a:rPr lang="ru-RU" smtClean="0"/>
              <a:t>‹#›</a:t>
            </a:fld>
            <a:endParaRPr lang="ru-RU" dirty="0"/>
          </a:p>
        </p:txBody>
      </p:sp>
    </p:spTree>
    <p:extLst>
      <p:ext uri="{BB962C8B-B14F-4D97-AF65-F5344CB8AC3E}">
        <p14:creationId xmlns:p14="http://schemas.microsoft.com/office/powerpoint/2010/main" val="36875375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ru-RU" noProof="0" dirty="0"/>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8B300C-53C0-476E-919C-7CE08E363BA7}" type="datetime1">
              <a:rPr lang="ru-RU" smtClean="0"/>
              <a:pPr/>
              <a:t>06.11.2024</a:t>
            </a:fld>
            <a:endParaRPr lang="ru-RU" dirty="0"/>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ru-RU" noProof="0" dirty="0"/>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ru-RU" noProof="0" dirty="0"/>
              <a:t>Образец текста</a:t>
            </a:r>
          </a:p>
          <a:p>
            <a:pPr lvl="1" rtl="0"/>
            <a:r>
              <a:rPr lang="ru-RU" noProof="0" dirty="0"/>
              <a:t>Второй уровень</a:t>
            </a:r>
          </a:p>
          <a:p>
            <a:pPr lvl="2" rtl="0"/>
            <a:r>
              <a:rPr lang="ru-RU" noProof="0" dirty="0"/>
              <a:t>Третий уровень</a:t>
            </a:r>
          </a:p>
          <a:p>
            <a:pPr lvl="3" rtl="0"/>
            <a:r>
              <a:rPr lang="ru-RU" noProof="0" dirty="0"/>
              <a:t>Четвертый уровень</a:t>
            </a:r>
          </a:p>
          <a:p>
            <a:pPr lvl="4" rtl="0"/>
            <a:r>
              <a:rPr lang="ru-RU" noProof="0" dirty="0"/>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ru-RU" noProof="0" dirty="0"/>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8530193B-564F-4854-8A52-728F3FB19C85}" type="slidenum">
              <a:rPr lang="ru-RU" noProof="0" smtClean="0"/>
              <a:t>‹#›</a:t>
            </a:fld>
            <a:endParaRPr lang="ru-RU" noProof="0" dirty="0"/>
          </a:p>
        </p:txBody>
      </p:sp>
    </p:spTree>
    <p:extLst>
      <p:ext uri="{BB962C8B-B14F-4D97-AF65-F5344CB8AC3E}">
        <p14:creationId xmlns:p14="http://schemas.microsoft.com/office/powerpoint/2010/main" val="36038165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8530193B-564F-4854-8A52-728F3FB19C85}" type="slidenum">
              <a:rPr lang="ru-RU" smtClean="0"/>
              <a:t>1</a:t>
            </a:fld>
            <a:endParaRPr lang="ru-RU" dirty="0"/>
          </a:p>
        </p:txBody>
      </p:sp>
    </p:spTree>
    <p:extLst>
      <p:ext uri="{BB962C8B-B14F-4D97-AF65-F5344CB8AC3E}">
        <p14:creationId xmlns:p14="http://schemas.microsoft.com/office/powerpoint/2010/main" val="15656704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8530193B-564F-4854-8A52-728F3FB19C85}" type="slidenum">
              <a:rPr lang="ru-RU" smtClean="0"/>
              <a:t>16</a:t>
            </a:fld>
            <a:endParaRPr lang="ru-RU" dirty="0"/>
          </a:p>
        </p:txBody>
      </p:sp>
    </p:spTree>
    <p:extLst>
      <p:ext uri="{BB962C8B-B14F-4D97-AF65-F5344CB8AC3E}">
        <p14:creationId xmlns:p14="http://schemas.microsoft.com/office/powerpoint/2010/main" val="1079455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Титульный слайд">
    <p:spTree>
      <p:nvGrpSpPr>
        <p:cNvPr id="1" name=""/>
        <p:cNvGrpSpPr/>
        <p:nvPr/>
      </p:nvGrpSpPr>
      <p:grpSpPr>
        <a:xfrm>
          <a:off x="0" y="0"/>
          <a:ext cx="0" cy="0"/>
          <a:chOff x="0" y="0"/>
          <a:chExt cx="0" cy="0"/>
        </a:xfrm>
      </p:grpSpPr>
      <p:sp>
        <p:nvSpPr>
          <p:cNvPr id="9" name="Рисунок 1">
            <a:extLst>
              <a:ext uri="{FF2B5EF4-FFF2-40B4-BE49-F238E27FC236}">
                <a16:creationId xmlns="" xmlns:a16="http://schemas.microsoft.com/office/drawing/2014/main" id="{837F9836-5B23-424D-8C60-AC02A8512A4B}"/>
              </a:ext>
            </a:extLst>
          </p:cNvPr>
          <p:cNvSpPr>
            <a:spLocks noGrp="1"/>
          </p:cNvSpPr>
          <p:nvPr>
            <p:ph type="pic" sz="quarter" idx="13" hasCustomPrompt="1"/>
          </p:nvPr>
        </p:nvSpPr>
        <p:spPr>
          <a:xfrm>
            <a:off x="9980476" y="0"/>
            <a:ext cx="2211524" cy="6858000"/>
          </a:xfrm>
          <a:solidFill>
            <a:schemeClr val="bg1">
              <a:lumMod val="95000"/>
            </a:schemeClr>
          </a:solidFill>
        </p:spPr>
        <p:txBody>
          <a:bodyPr rtlCol="0" anchor="ctr"/>
          <a:lstStyle>
            <a:lvl1pPr marL="0" indent="0" algn="ctr">
              <a:buNone/>
              <a:defRPr sz="1200" i="1">
                <a:latin typeface="Times New Roman" panose="02020603050405020304" pitchFamily="18" charset="0"/>
                <a:cs typeface="Times New Roman" panose="02020603050405020304" pitchFamily="18" charset="0"/>
              </a:defRPr>
            </a:lvl1pPr>
          </a:lstStyle>
          <a:p>
            <a:pPr rtl="0"/>
            <a:r>
              <a:rPr lang="ru-RU" noProof="0" dirty="0"/>
              <a:t>Вставьте или перетащите свое фото</a:t>
            </a:r>
          </a:p>
        </p:txBody>
      </p:sp>
      <p:sp>
        <p:nvSpPr>
          <p:cNvPr id="2" name="Заголовок 1">
            <a:extLst>
              <a:ext uri="{FF2B5EF4-FFF2-40B4-BE49-F238E27FC236}">
                <a16:creationId xmlns="" xmlns:a16="http://schemas.microsoft.com/office/drawing/2014/main" id="{00F23EB7-E336-46EB-A4A0-3DB7A6BF4CE1}"/>
              </a:ext>
            </a:extLst>
          </p:cNvPr>
          <p:cNvSpPr>
            <a:spLocks noGrp="1"/>
          </p:cNvSpPr>
          <p:nvPr>
            <p:ph type="ctrTitle" hasCustomPrompt="1"/>
          </p:nvPr>
        </p:nvSpPr>
        <p:spPr>
          <a:xfrm>
            <a:off x="286990" y="4346296"/>
            <a:ext cx="6798250" cy="1674470"/>
          </a:xfrm>
        </p:spPr>
        <p:txBody>
          <a:bodyPr rtlCol="0" anchor="b"/>
          <a:lstStyle>
            <a:lvl1pPr algn="r">
              <a:lnSpc>
                <a:spcPts val="5000"/>
              </a:lnSpc>
              <a:defRPr sz="6000" b="1" cap="all" spc="-300" baseline="0">
                <a:solidFill>
                  <a:schemeClr val="tx1"/>
                </a:solidFill>
                <a:latin typeface="+mj-lt"/>
              </a:defRPr>
            </a:lvl1pPr>
          </a:lstStyle>
          <a:p>
            <a:pPr rtl="0"/>
            <a:r>
              <a:rPr lang="ru-RU" noProof="0" dirty="0"/>
              <a:t>НАЗВАНИЕ ПРЕЗЕНТАЦИИ</a:t>
            </a:r>
          </a:p>
        </p:txBody>
      </p:sp>
      <p:sp>
        <p:nvSpPr>
          <p:cNvPr id="3" name="Подзаголовок 2">
            <a:extLst>
              <a:ext uri="{FF2B5EF4-FFF2-40B4-BE49-F238E27FC236}">
                <a16:creationId xmlns="" xmlns:a16="http://schemas.microsoft.com/office/drawing/2014/main" id="{C9980B88-3F4A-4688-9ED0-17EF37E62D93}"/>
              </a:ext>
            </a:extLst>
          </p:cNvPr>
          <p:cNvSpPr>
            <a:spLocks noGrp="1"/>
          </p:cNvSpPr>
          <p:nvPr>
            <p:ph type="subTitle" idx="1"/>
          </p:nvPr>
        </p:nvSpPr>
        <p:spPr>
          <a:xfrm>
            <a:off x="7311904" y="4650539"/>
            <a:ext cx="3401478" cy="1192038"/>
          </a:xfrm>
          <a:solidFill>
            <a:schemeClr val="tx1"/>
          </a:solidFill>
        </p:spPr>
        <p:txBody>
          <a:bodyPr lIns="252000" tIns="0" rtlCol="0" anchor="ctr"/>
          <a:lstStyle>
            <a:lvl1pPr marL="0" indent="0" algn="l">
              <a:lnSpc>
                <a:spcPct val="100000"/>
              </a:lnSpc>
              <a:buNone/>
              <a:defRPr sz="1800" i="1">
                <a:solidFill>
                  <a:schemeClr val="bg1"/>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ru-RU" noProof="0" smtClean="0"/>
              <a:t>Образец подзаголовка</a:t>
            </a:r>
            <a:endParaRPr lang="ru-RU" noProof="0" dirty="0"/>
          </a:p>
        </p:txBody>
      </p:sp>
      <p:sp>
        <p:nvSpPr>
          <p:cNvPr id="7" name="Прямоугольник 6">
            <a:extLst>
              <a:ext uri="{FF2B5EF4-FFF2-40B4-BE49-F238E27FC236}">
                <a16:creationId xmlns="" xmlns:a16="http://schemas.microsoft.com/office/drawing/2014/main" id="{756F2950-BBCB-4A53-9EAC-D714777B8FA2}"/>
              </a:ext>
            </a:extLst>
          </p:cNvPr>
          <p:cNvSpPr/>
          <p:nvPr userDrawn="1"/>
        </p:nvSpPr>
        <p:spPr>
          <a:xfrm>
            <a:off x="0" y="6794309"/>
            <a:ext cx="9980476" cy="6369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dirty="0"/>
          </a:p>
        </p:txBody>
      </p:sp>
      <p:sp>
        <p:nvSpPr>
          <p:cNvPr id="8" name="Прямоугольник 7">
            <a:extLst>
              <a:ext uri="{FF2B5EF4-FFF2-40B4-BE49-F238E27FC236}">
                <a16:creationId xmlns="" xmlns:a16="http://schemas.microsoft.com/office/drawing/2014/main" id="{D5253865-24CF-4EF5-92A5-F64EB9ABC8B7}"/>
              </a:ext>
            </a:extLst>
          </p:cNvPr>
          <p:cNvSpPr/>
          <p:nvPr userDrawn="1"/>
        </p:nvSpPr>
        <p:spPr>
          <a:xfrm>
            <a:off x="0" y="0"/>
            <a:ext cx="9980476" cy="6369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dirty="0"/>
          </a:p>
        </p:txBody>
      </p:sp>
      <p:sp>
        <p:nvSpPr>
          <p:cNvPr id="11" name="Прямоугольник 10">
            <a:extLst>
              <a:ext uri="{FF2B5EF4-FFF2-40B4-BE49-F238E27FC236}">
                <a16:creationId xmlns="" xmlns:a16="http://schemas.microsoft.com/office/drawing/2014/main" id="{BBE19773-9B6A-4A2C-95A5-69A3788C2D94}"/>
              </a:ext>
            </a:extLst>
          </p:cNvPr>
          <p:cNvSpPr/>
          <p:nvPr userDrawn="1"/>
        </p:nvSpPr>
        <p:spPr>
          <a:xfrm rot="5400000">
            <a:off x="-3378441" y="3410285"/>
            <a:ext cx="6826157" cy="692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dirty="0"/>
          </a:p>
        </p:txBody>
      </p:sp>
    </p:spTree>
    <p:extLst>
      <p:ext uri="{BB962C8B-B14F-4D97-AF65-F5344CB8AC3E}">
        <p14:creationId xmlns:p14="http://schemas.microsoft.com/office/powerpoint/2010/main" val="1334038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40EE479C-D1F6-4BAC-80D2-90EF74E3261A}"/>
              </a:ext>
            </a:extLst>
          </p:cNvPr>
          <p:cNvSpPr>
            <a:spLocks noGrp="1"/>
          </p:cNvSpPr>
          <p:nvPr>
            <p:ph type="title" hasCustomPrompt="1"/>
          </p:nvPr>
        </p:nvSpPr>
        <p:spPr>
          <a:xfrm>
            <a:off x="432000" y="432000"/>
            <a:ext cx="9198000" cy="432000"/>
          </a:xfrm>
        </p:spPr>
        <p:txBody>
          <a:bodyPr rtlCol="0"/>
          <a:lstStyle>
            <a:lvl1pPr>
              <a:defRPr>
                <a:solidFill>
                  <a:schemeClr val="tx1"/>
                </a:solidFill>
              </a:defRPr>
            </a:lvl1pPr>
          </a:lstStyle>
          <a:p>
            <a:pPr rtl="0"/>
            <a:r>
              <a:rPr lang="ru-RU" noProof="0" dirty="0"/>
              <a:t>Щелкните, чтобы изменить заголовок</a:t>
            </a:r>
          </a:p>
        </p:txBody>
      </p:sp>
      <p:sp>
        <p:nvSpPr>
          <p:cNvPr id="7" name="Подзаголовок 2">
            <a:extLst>
              <a:ext uri="{FF2B5EF4-FFF2-40B4-BE49-F238E27FC236}">
                <a16:creationId xmlns="" xmlns:a16="http://schemas.microsoft.com/office/drawing/2014/main" id="{7DEBF36F-ADC5-48FF-BFAF-3BED06924FD3}"/>
              </a:ext>
            </a:extLst>
          </p:cNvPr>
          <p:cNvSpPr>
            <a:spLocks noGrp="1"/>
          </p:cNvSpPr>
          <p:nvPr>
            <p:ph type="body" sz="quarter" idx="32" hasCustomPrompt="1"/>
          </p:nvPr>
        </p:nvSpPr>
        <p:spPr>
          <a:xfrm>
            <a:off x="431800" y="1008000"/>
            <a:ext cx="9198000" cy="360000"/>
          </a:xfrm>
        </p:spPr>
        <p:txBody>
          <a:bodyPr rtlCol="0"/>
          <a:lstStyle>
            <a:lvl1pPr marL="0" indent="0">
              <a:buNone/>
              <a:defRPr i="1">
                <a:latin typeface="+mn-lt"/>
              </a:defRPr>
            </a:lvl1pPr>
            <a:lvl2pPr marL="266700" indent="0">
              <a:buNone/>
              <a:defRPr/>
            </a:lvl2pPr>
            <a:lvl3pPr marL="542925" indent="0">
              <a:buNone/>
              <a:defRPr/>
            </a:lvl3pPr>
            <a:lvl4pPr marL="809625" indent="0">
              <a:buNone/>
              <a:defRPr/>
            </a:lvl4pPr>
            <a:lvl5pPr marL="1076325" indent="0">
              <a:buNone/>
              <a:defRPr/>
            </a:lvl5pPr>
          </a:lstStyle>
          <a:p>
            <a:pPr lvl="0" rtl="0"/>
            <a:r>
              <a:rPr lang="ru-RU" noProof="0" dirty="0"/>
              <a:t>Подзаголовок</a:t>
            </a:r>
          </a:p>
        </p:txBody>
      </p:sp>
      <p:sp>
        <p:nvSpPr>
          <p:cNvPr id="3" name="Объект 2">
            <a:extLst>
              <a:ext uri="{FF2B5EF4-FFF2-40B4-BE49-F238E27FC236}">
                <a16:creationId xmlns="" xmlns:a16="http://schemas.microsoft.com/office/drawing/2014/main" id="{A22238F2-C6EC-476F-8371-119AECBA5622}"/>
              </a:ext>
            </a:extLst>
          </p:cNvPr>
          <p:cNvSpPr>
            <a:spLocks noGrp="1"/>
          </p:cNvSpPr>
          <p:nvPr>
            <p:ph sz="half" idx="1"/>
          </p:nvPr>
        </p:nvSpPr>
        <p:spPr>
          <a:xfrm>
            <a:off x="432000" y="1512000"/>
            <a:ext cx="4500000" cy="4680000"/>
          </a:xfrm>
        </p:spPr>
        <p:txBody>
          <a:bodyPr rtlCol="0"/>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rtl="0"/>
            <a:r>
              <a:rPr lang="ru-RU" noProof="0" smtClean="0"/>
              <a:t>Образец текста</a:t>
            </a:r>
          </a:p>
          <a:p>
            <a:pPr lvl="1" rtl="0"/>
            <a:r>
              <a:rPr lang="ru-RU" noProof="0" smtClean="0"/>
              <a:t>Второй уровень</a:t>
            </a:r>
          </a:p>
          <a:p>
            <a:pPr lvl="2" rtl="0"/>
            <a:r>
              <a:rPr lang="ru-RU" noProof="0" smtClean="0"/>
              <a:t>Третий уровень</a:t>
            </a:r>
          </a:p>
          <a:p>
            <a:pPr lvl="3" rtl="0"/>
            <a:r>
              <a:rPr lang="ru-RU" noProof="0" smtClean="0"/>
              <a:t>Четвертый уровень</a:t>
            </a:r>
          </a:p>
          <a:p>
            <a:pPr lvl="4" rtl="0"/>
            <a:r>
              <a:rPr lang="ru-RU" noProof="0" smtClean="0"/>
              <a:t>Пятый уровень</a:t>
            </a:r>
            <a:endParaRPr lang="ru-RU" noProof="0" dirty="0"/>
          </a:p>
        </p:txBody>
      </p:sp>
      <p:sp>
        <p:nvSpPr>
          <p:cNvPr id="6" name="Текст 4">
            <a:extLst>
              <a:ext uri="{FF2B5EF4-FFF2-40B4-BE49-F238E27FC236}">
                <a16:creationId xmlns="" xmlns:a16="http://schemas.microsoft.com/office/drawing/2014/main" id="{7867C73D-EE16-41D1-B7CE-A35C765E3B8D}"/>
              </a:ext>
            </a:extLst>
          </p:cNvPr>
          <p:cNvSpPr>
            <a:spLocks noGrp="1"/>
          </p:cNvSpPr>
          <p:nvPr>
            <p:ph type="body" sz="quarter" idx="12"/>
          </p:nvPr>
        </p:nvSpPr>
        <p:spPr>
          <a:xfrm>
            <a:off x="5129800" y="1511250"/>
            <a:ext cx="4500000" cy="4680000"/>
          </a:xfrm>
        </p:spPr>
        <p:txBody>
          <a:bodyPr rtlCol="0"/>
          <a:lstStyle/>
          <a:p>
            <a:pPr lvl="0" rtl="0"/>
            <a:r>
              <a:rPr lang="ru-RU" noProof="0" smtClean="0"/>
              <a:t>Образец текста</a:t>
            </a:r>
          </a:p>
          <a:p>
            <a:pPr lvl="1" rtl="0"/>
            <a:r>
              <a:rPr lang="ru-RU" noProof="0" smtClean="0"/>
              <a:t>Второй уровень</a:t>
            </a:r>
          </a:p>
          <a:p>
            <a:pPr lvl="2" rtl="0"/>
            <a:r>
              <a:rPr lang="ru-RU" noProof="0" smtClean="0"/>
              <a:t>Третий уровень</a:t>
            </a:r>
          </a:p>
          <a:p>
            <a:pPr lvl="3" rtl="0"/>
            <a:r>
              <a:rPr lang="ru-RU" noProof="0" smtClean="0"/>
              <a:t>Четвертый уровень</a:t>
            </a:r>
          </a:p>
          <a:p>
            <a:pPr lvl="4" rtl="0"/>
            <a:r>
              <a:rPr lang="ru-RU" noProof="0" smtClean="0"/>
              <a:t>Пятый уровень</a:t>
            </a:r>
            <a:endParaRPr lang="ru-RU" noProof="0" dirty="0"/>
          </a:p>
        </p:txBody>
      </p:sp>
      <p:sp>
        <p:nvSpPr>
          <p:cNvPr id="4" name="Нижний колонтитул 3">
            <a:extLst>
              <a:ext uri="{FF2B5EF4-FFF2-40B4-BE49-F238E27FC236}">
                <a16:creationId xmlns="" xmlns:a16="http://schemas.microsoft.com/office/drawing/2014/main" id="{57847F90-9DB6-4832-9EB7-393AADAE8B70}"/>
              </a:ext>
            </a:extLst>
          </p:cNvPr>
          <p:cNvSpPr>
            <a:spLocks noGrp="1"/>
          </p:cNvSpPr>
          <p:nvPr>
            <p:ph type="ftr" sz="quarter" idx="13"/>
          </p:nvPr>
        </p:nvSpPr>
        <p:spPr/>
        <p:txBody>
          <a:bodyPr rtlCol="0"/>
          <a:lstStyle/>
          <a:p>
            <a:pPr rtl="0"/>
            <a:r>
              <a:rPr lang="ru-RU" noProof="0" dirty="0"/>
              <a:t>Добавить нижний колонтитул</a:t>
            </a:r>
          </a:p>
        </p:txBody>
      </p:sp>
      <p:sp>
        <p:nvSpPr>
          <p:cNvPr id="5" name="Номер слайда 4">
            <a:extLst>
              <a:ext uri="{FF2B5EF4-FFF2-40B4-BE49-F238E27FC236}">
                <a16:creationId xmlns="" xmlns:a16="http://schemas.microsoft.com/office/drawing/2014/main" id="{CD4FE60C-ACE5-4516-8CB6-EEDD96DB7358}"/>
              </a:ext>
            </a:extLst>
          </p:cNvPr>
          <p:cNvSpPr>
            <a:spLocks noGrp="1"/>
          </p:cNvSpPr>
          <p:nvPr>
            <p:ph type="sldNum" sz="quarter" idx="33"/>
          </p:nvPr>
        </p:nvSpPr>
        <p:spPr/>
        <p:txBody>
          <a:bodyPr rtlCol="0"/>
          <a:lstStyle/>
          <a:p>
            <a:pPr rtl="0"/>
            <a:fld id="{19B51A1E-902D-48AF-9020-955120F399B6}" type="slidenum">
              <a:rPr lang="ru-RU" noProof="0" smtClean="0"/>
              <a:pPr/>
              <a:t>‹#›</a:t>
            </a:fld>
            <a:endParaRPr lang="ru-RU" noProof="0" dirty="0"/>
          </a:p>
        </p:txBody>
      </p:sp>
    </p:spTree>
    <p:extLst>
      <p:ext uri="{BB962C8B-B14F-4D97-AF65-F5344CB8AC3E}">
        <p14:creationId xmlns:p14="http://schemas.microsoft.com/office/powerpoint/2010/main" val="891552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столбца">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5CFF4C50-933F-41F9-AD11-BD02410AA7D5}"/>
              </a:ext>
            </a:extLst>
          </p:cNvPr>
          <p:cNvSpPr>
            <a:spLocks noGrp="1"/>
          </p:cNvSpPr>
          <p:nvPr>
            <p:ph type="title" hasCustomPrompt="1"/>
          </p:nvPr>
        </p:nvSpPr>
        <p:spPr>
          <a:xfrm>
            <a:off x="432000" y="432000"/>
            <a:ext cx="9198000" cy="432000"/>
          </a:xfrm>
        </p:spPr>
        <p:txBody>
          <a:bodyPr rtlCol="0"/>
          <a:lstStyle>
            <a:lvl1pPr>
              <a:defRPr>
                <a:solidFill>
                  <a:schemeClr val="tx1"/>
                </a:solidFill>
              </a:defRPr>
            </a:lvl1pPr>
          </a:lstStyle>
          <a:p>
            <a:pPr rtl="0"/>
            <a:r>
              <a:rPr lang="ru-RU" noProof="0" dirty="0"/>
              <a:t>Щелкните, чтобы изменить заголовок</a:t>
            </a:r>
          </a:p>
        </p:txBody>
      </p:sp>
      <p:sp>
        <p:nvSpPr>
          <p:cNvPr id="9" name="Подзаголовок 2">
            <a:extLst>
              <a:ext uri="{FF2B5EF4-FFF2-40B4-BE49-F238E27FC236}">
                <a16:creationId xmlns="" xmlns:a16="http://schemas.microsoft.com/office/drawing/2014/main" id="{F94EB5D3-F8CB-4E76-8D7E-FF441818EECB}"/>
              </a:ext>
            </a:extLst>
          </p:cNvPr>
          <p:cNvSpPr>
            <a:spLocks noGrp="1"/>
          </p:cNvSpPr>
          <p:nvPr>
            <p:ph type="body" sz="quarter" idx="32" hasCustomPrompt="1"/>
          </p:nvPr>
        </p:nvSpPr>
        <p:spPr>
          <a:xfrm>
            <a:off x="431800" y="1008000"/>
            <a:ext cx="9198000" cy="360000"/>
          </a:xfrm>
        </p:spPr>
        <p:txBody>
          <a:bodyPr rtlCol="0"/>
          <a:lstStyle>
            <a:lvl1pPr marL="0" indent="0">
              <a:buNone/>
              <a:defRPr i="1">
                <a:latin typeface="+mn-lt"/>
              </a:defRPr>
            </a:lvl1pPr>
            <a:lvl2pPr marL="266700" indent="0">
              <a:buNone/>
              <a:defRPr/>
            </a:lvl2pPr>
            <a:lvl3pPr marL="542925" indent="0">
              <a:buNone/>
              <a:defRPr/>
            </a:lvl3pPr>
            <a:lvl4pPr marL="809625" indent="0">
              <a:buNone/>
              <a:defRPr/>
            </a:lvl4pPr>
            <a:lvl5pPr marL="1076325" indent="0">
              <a:buNone/>
              <a:defRPr/>
            </a:lvl5pPr>
          </a:lstStyle>
          <a:p>
            <a:pPr lvl="0" rtl="0"/>
            <a:r>
              <a:rPr lang="ru-RU" noProof="0" dirty="0"/>
              <a:t>Подзаголовок</a:t>
            </a:r>
          </a:p>
        </p:txBody>
      </p:sp>
      <p:sp>
        <p:nvSpPr>
          <p:cNvPr id="3" name="Объект 2">
            <a:extLst>
              <a:ext uri="{FF2B5EF4-FFF2-40B4-BE49-F238E27FC236}">
                <a16:creationId xmlns="" xmlns:a16="http://schemas.microsoft.com/office/drawing/2014/main" id="{B1948E38-8FB0-4E51-A01C-C88794372E50}"/>
              </a:ext>
            </a:extLst>
          </p:cNvPr>
          <p:cNvSpPr>
            <a:spLocks noGrp="1"/>
          </p:cNvSpPr>
          <p:nvPr>
            <p:ph idx="1"/>
          </p:nvPr>
        </p:nvSpPr>
        <p:spPr>
          <a:xfrm>
            <a:off x="432000" y="1512000"/>
            <a:ext cx="2916000" cy="4679250"/>
          </a:xfrm>
        </p:spPr>
        <p:txBody>
          <a:bodyPr rtlCol="0"/>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rtl="0"/>
            <a:r>
              <a:rPr lang="ru-RU" noProof="0" smtClean="0"/>
              <a:t>Образец текста</a:t>
            </a:r>
          </a:p>
          <a:p>
            <a:pPr lvl="1" rtl="0"/>
            <a:r>
              <a:rPr lang="ru-RU" noProof="0" smtClean="0"/>
              <a:t>Второй уровень</a:t>
            </a:r>
          </a:p>
          <a:p>
            <a:pPr lvl="2" rtl="0"/>
            <a:r>
              <a:rPr lang="ru-RU" noProof="0" smtClean="0"/>
              <a:t>Третий уровень</a:t>
            </a:r>
          </a:p>
          <a:p>
            <a:pPr lvl="3" rtl="0"/>
            <a:r>
              <a:rPr lang="ru-RU" noProof="0" smtClean="0"/>
              <a:t>Четвертый уровень</a:t>
            </a:r>
          </a:p>
          <a:p>
            <a:pPr lvl="4" rtl="0"/>
            <a:r>
              <a:rPr lang="ru-RU" noProof="0" smtClean="0"/>
              <a:t>Пятый уровень</a:t>
            </a:r>
            <a:endParaRPr lang="ru-RU" noProof="0" dirty="0"/>
          </a:p>
        </p:txBody>
      </p:sp>
      <p:sp>
        <p:nvSpPr>
          <p:cNvPr id="5" name="Текст 4">
            <a:extLst>
              <a:ext uri="{FF2B5EF4-FFF2-40B4-BE49-F238E27FC236}">
                <a16:creationId xmlns="" xmlns:a16="http://schemas.microsoft.com/office/drawing/2014/main" id="{16A38E24-EB1C-472F-B631-5DF32F9C4CF5}"/>
              </a:ext>
            </a:extLst>
          </p:cNvPr>
          <p:cNvSpPr>
            <a:spLocks noGrp="1"/>
          </p:cNvSpPr>
          <p:nvPr>
            <p:ph type="body" sz="quarter" idx="12"/>
          </p:nvPr>
        </p:nvSpPr>
        <p:spPr>
          <a:xfrm>
            <a:off x="3572900" y="1511476"/>
            <a:ext cx="2916000" cy="4679249"/>
          </a:xfrm>
        </p:spPr>
        <p:txBody>
          <a:bodyPr rtlCol="0"/>
          <a:lstStyle/>
          <a:p>
            <a:pPr lvl="0" rtl="0"/>
            <a:r>
              <a:rPr lang="ru-RU" noProof="0" smtClean="0"/>
              <a:t>Образец текста</a:t>
            </a:r>
          </a:p>
          <a:p>
            <a:pPr lvl="1" rtl="0"/>
            <a:r>
              <a:rPr lang="ru-RU" noProof="0" smtClean="0"/>
              <a:t>Второй уровень</a:t>
            </a:r>
          </a:p>
          <a:p>
            <a:pPr lvl="2" rtl="0"/>
            <a:r>
              <a:rPr lang="ru-RU" noProof="0" smtClean="0"/>
              <a:t>Третий уровень</a:t>
            </a:r>
          </a:p>
          <a:p>
            <a:pPr lvl="3" rtl="0"/>
            <a:r>
              <a:rPr lang="ru-RU" noProof="0" smtClean="0"/>
              <a:t>Четвертый уровень</a:t>
            </a:r>
          </a:p>
          <a:p>
            <a:pPr lvl="4" rtl="0"/>
            <a:r>
              <a:rPr lang="ru-RU" noProof="0" smtClean="0"/>
              <a:t>Пятый уровень</a:t>
            </a:r>
            <a:endParaRPr lang="ru-RU" noProof="0" dirty="0"/>
          </a:p>
        </p:txBody>
      </p:sp>
      <p:sp>
        <p:nvSpPr>
          <p:cNvPr id="11" name="Текст 5">
            <a:extLst>
              <a:ext uri="{FF2B5EF4-FFF2-40B4-BE49-F238E27FC236}">
                <a16:creationId xmlns="" xmlns:a16="http://schemas.microsoft.com/office/drawing/2014/main" id="{5B4A252E-78C9-4F76-98A4-A4B580AD072A}"/>
              </a:ext>
            </a:extLst>
          </p:cNvPr>
          <p:cNvSpPr>
            <a:spLocks noGrp="1"/>
          </p:cNvSpPr>
          <p:nvPr>
            <p:ph type="body" sz="quarter" idx="13"/>
          </p:nvPr>
        </p:nvSpPr>
        <p:spPr>
          <a:xfrm>
            <a:off x="6713800" y="1511475"/>
            <a:ext cx="2916000" cy="4679250"/>
          </a:xfrm>
        </p:spPr>
        <p:txBody>
          <a:bodyPr rtlCol="0"/>
          <a:lstStyle/>
          <a:p>
            <a:pPr lvl="0" rtl="0"/>
            <a:r>
              <a:rPr lang="ru-RU" noProof="0" smtClean="0"/>
              <a:t>Образец текста</a:t>
            </a:r>
          </a:p>
          <a:p>
            <a:pPr lvl="1" rtl="0"/>
            <a:r>
              <a:rPr lang="ru-RU" noProof="0" smtClean="0"/>
              <a:t>Второй уровень</a:t>
            </a:r>
          </a:p>
          <a:p>
            <a:pPr lvl="2" rtl="0"/>
            <a:r>
              <a:rPr lang="ru-RU" noProof="0" smtClean="0"/>
              <a:t>Третий уровень</a:t>
            </a:r>
          </a:p>
          <a:p>
            <a:pPr lvl="3" rtl="0"/>
            <a:r>
              <a:rPr lang="ru-RU" noProof="0" smtClean="0"/>
              <a:t>Четвертый уровень</a:t>
            </a:r>
          </a:p>
          <a:p>
            <a:pPr lvl="4" rtl="0"/>
            <a:r>
              <a:rPr lang="ru-RU" noProof="0" smtClean="0"/>
              <a:t>Пятый уровень</a:t>
            </a:r>
            <a:endParaRPr lang="ru-RU" noProof="0" dirty="0"/>
          </a:p>
        </p:txBody>
      </p:sp>
      <p:sp>
        <p:nvSpPr>
          <p:cNvPr id="4" name="Нижний колонтитул 3">
            <a:extLst>
              <a:ext uri="{FF2B5EF4-FFF2-40B4-BE49-F238E27FC236}">
                <a16:creationId xmlns="" xmlns:a16="http://schemas.microsoft.com/office/drawing/2014/main" id="{6D4BCA97-F31B-451D-82F8-6E000DF2118A}"/>
              </a:ext>
            </a:extLst>
          </p:cNvPr>
          <p:cNvSpPr>
            <a:spLocks noGrp="1"/>
          </p:cNvSpPr>
          <p:nvPr>
            <p:ph type="ftr" sz="quarter" idx="14"/>
          </p:nvPr>
        </p:nvSpPr>
        <p:spPr/>
        <p:txBody>
          <a:bodyPr rtlCol="0"/>
          <a:lstStyle/>
          <a:p>
            <a:pPr rtl="0"/>
            <a:r>
              <a:rPr lang="ru-RU" noProof="0" dirty="0"/>
              <a:t>Добавить нижний колонтитул</a:t>
            </a:r>
          </a:p>
        </p:txBody>
      </p:sp>
      <p:sp>
        <p:nvSpPr>
          <p:cNvPr id="6" name="Номер слайда 5">
            <a:extLst>
              <a:ext uri="{FF2B5EF4-FFF2-40B4-BE49-F238E27FC236}">
                <a16:creationId xmlns="" xmlns:a16="http://schemas.microsoft.com/office/drawing/2014/main" id="{0817AAC4-A657-4D75-A527-0307AFF2B17B}"/>
              </a:ext>
            </a:extLst>
          </p:cNvPr>
          <p:cNvSpPr>
            <a:spLocks noGrp="1"/>
          </p:cNvSpPr>
          <p:nvPr>
            <p:ph type="sldNum" sz="quarter" idx="15"/>
          </p:nvPr>
        </p:nvSpPr>
        <p:spPr/>
        <p:txBody>
          <a:bodyPr rtlCol="0"/>
          <a:lstStyle/>
          <a:p>
            <a:pPr rtl="0"/>
            <a:fld id="{19B51A1E-902D-48AF-9020-955120F399B6}" type="slidenum">
              <a:rPr lang="ru-RU" noProof="0" smtClean="0"/>
              <a:pPr/>
              <a:t>‹#›</a:t>
            </a:fld>
            <a:endParaRPr lang="ru-RU" noProof="0" dirty="0"/>
          </a:p>
        </p:txBody>
      </p:sp>
    </p:spTree>
    <p:extLst>
      <p:ext uri="{BB962C8B-B14F-4D97-AF65-F5344CB8AC3E}">
        <p14:creationId xmlns:p14="http://schemas.microsoft.com/office/powerpoint/2010/main" val="2654388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5 столбцов">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5CFF4C50-933F-41F9-AD11-BD02410AA7D5}"/>
              </a:ext>
            </a:extLst>
          </p:cNvPr>
          <p:cNvSpPr>
            <a:spLocks noGrp="1"/>
          </p:cNvSpPr>
          <p:nvPr>
            <p:ph type="title" hasCustomPrompt="1"/>
          </p:nvPr>
        </p:nvSpPr>
        <p:spPr>
          <a:xfrm>
            <a:off x="432000" y="432000"/>
            <a:ext cx="9198000" cy="432000"/>
          </a:xfrm>
        </p:spPr>
        <p:txBody>
          <a:bodyPr rtlCol="0"/>
          <a:lstStyle>
            <a:lvl1pPr>
              <a:defRPr>
                <a:solidFill>
                  <a:schemeClr val="tx1"/>
                </a:solidFill>
              </a:defRPr>
            </a:lvl1pPr>
          </a:lstStyle>
          <a:p>
            <a:pPr rtl="0"/>
            <a:r>
              <a:rPr lang="ru-RU" noProof="0" dirty="0"/>
              <a:t>Щелкните, чтобы изменить заголовок</a:t>
            </a:r>
          </a:p>
        </p:txBody>
      </p:sp>
      <p:sp>
        <p:nvSpPr>
          <p:cNvPr id="10" name="Подзаголовок 2">
            <a:extLst>
              <a:ext uri="{FF2B5EF4-FFF2-40B4-BE49-F238E27FC236}">
                <a16:creationId xmlns="" xmlns:a16="http://schemas.microsoft.com/office/drawing/2014/main" id="{9D7ACCB5-9A86-4F46-89E2-B79F48C9EC1D}"/>
              </a:ext>
            </a:extLst>
          </p:cNvPr>
          <p:cNvSpPr>
            <a:spLocks noGrp="1"/>
          </p:cNvSpPr>
          <p:nvPr>
            <p:ph type="body" sz="quarter" idx="32" hasCustomPrompt="1"/>
          </p:nvPr>
        </p:nvSpPr>
        <p:spPr>
          <a:xfrm>
            <a:off x="431800" y="1008000"/>
            <a:ext cx="9198000" cy="360000"/>
          </a:xfrm>
        </p:spPr>
        <p:txBody>
          <a:bodyPr rtlCol="0"/>
          <a:lstStyle>
            <a:lvl1pPr marL="0" indent="0">
              <a:buNone/>
              <a:defRPr i="1">
                <a:latin typeface="+mn-lt"/>
              </a:defRPr>
            </a:lvl1pPr>
            <a:lvl2pPr marL="266700" indent="0">
              <a:buNone/>
              <a:defRPr/>
            </a:lvl2pPr>
            <a:lvl3pPr marL="542925" indent="0">
              <a:buNone/>
              <a:defRPr/>
            </a:lvl3pPr>
            <a:lvl4pPr marL="809625" indent="0">
              <a:buNone/>
              <a:defRPr/>
            </a:lvl4pPr>
            <a:lvl5pPr marL="1076325" indent="0">
              <a:buNone/>
              <a:defRPr/>
            </a:lvl5pPr>
          </a:lstStyle>
          <a:p>
            <a:pPr lvl="0" rtl="0"/>
            <a:r>
              <a:rPr lang="ru-RU" noProof="0" dirty="0"/>
              <a:t>Подзаголовок</a:t>
            </a:r>
          </a:p>
        </p:txBody>
      </p:sp>
      <p:sp>
        <p:nvSpPr>
          <p:cNvPr id="3" name="Объект 2">
            <a:extLst>
              <a:ext uri="{FF2B5EF4-FFF2-40B4-BE49-F238E27FC236}">
                <a16:creationId xmlns="" xmlns:a16="http://schemas.microsoft.com/office/drawing/2014/main" id="{B1948E38-8FB0-4E51-A01C-C88794372E50}"/>
              </a:ext>
            </a:extLst>
          </p:cNvPr>
          <p:cNvSpPr>
            <a:spLocks noGrp="1"/>
          </p:cNvSpPr>
          <p:nvPr>
            <p:ph idx="1"/>
          </p:nvPr>
        </p:nvSpPr>
        <p:spPr>
          <a:xfrm>
            <a:off x="432000" y="1512000"/>
            <a:ext cx="1764000" cy="4679250"/>
          </a:xfrm>
        </p:spPr>
        <p:txBody>
          <a:bodyPr rtlCol="0"/>
          <a:lstStyle>
            <a:lvl1pPr>
              <a:defRPr>
                <a:solidFill>
                  <a:schemeClr val="tx1">
                    <a:lumMod val="75000"/>
                    <a:lumOff val="25000"/>
                  </a:schemeClr>
                </a:solidFill>
              </a:defRPr>
            </a:lvl1pPr>
            <a:lvl2pPr>
              <a:defRPr>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rtl="0"/>
            <a:r>
              <a:rPr lang="ru-RU" noProof="0" smtClean="0"/>
              <a:t>Образец текста</a:t>
            </a:r>
          </a:p>
          <a:p>
            <a:pPr lvl="1" rtl="0"/>
            <a:r>
              <a:rPr lang="ru-RU" noProof="0" smtClean="0"/>
              <a:t>Второй уровень</a:t>
            </a:r>
          </a:p>
          <a:p>
            <a:pPr lvl="2" rtl="0"/>
            <a:r>
              <a:rPr lang="ru-RU" noProof="0" smtClean="0"/>
              <a:t>Третий уровень</a:t>
            </a:r>
          </a:p>
          <a:p>
            <a:pPr lvl="3" rtl="0"/>
            <a:r>
              <a:rPr lang="ru-RU" noProof="0" smtClean="0"/>
              <a:t>Четвертый уровень</a:t>
            </a:r>
          </a:p>
          <a:p>
            <a:pPr lvl="4" rtl="0"/>
            <a:r>
              <a:rPr lang="ru-RU" noProof="0" smtClean="0"/>
              <a:t>Пятый уровень</a:t>
            </a:r>
            <a:endParaRPr lang="ru-RU" noProof="0" dirty="0"/>
          </a:p>
        </p:txBody>
      </p:sp>
      <p:sp>
        <p:nvSpPr>
          <p:cNvPr id="5" name="Текст 4">
            <a:extLst>
              <a:ext uri="{FF2B5EF4-FFF2-40B4-BE49-F238E27FC236}">
                <a16:creationId xmlns="" xmlns:a16="http://schemas.microsoft.com/office/drawing/2014/main" id="{1F5B3657-F2AE-455A-BF81-1A0C2ACECD20}"/>
              </a:ext>
            </a:extLst>
          </p:cNvPr>
          <p:cNvSpPr>
            <a:spLocks noGrp="1"/>
          </p:cNvSpPr>
          <p:nvPr>
            <p:ph type="body" sz="quarter" idx="12"/>
          </p:nvPr>
        </p:nvSpPr>
        <p:spPr>
          <a:xfrm>
            <a:off x="2290450" y="1512000"/>
            <a:ext cx="1764000" cy="4679250"/>
          </a:xfrm>
        </p:spPr>
        <p:txBody>
          <a:bodyPr rtlCol="0"/>
          <a:lstStyle>
            <a:lvl3pPr>
              <a:defRPr sz="900"/>
            </a:lvl3pPr>
            <a:lvl4pPr>
              <a:defRPr sz="900"/>
            </a:lvl4pPr>
            <a:lvl5pPr>
              <a:defRPr sz="900"/>
            </a:lvl5pPr>
          </a:lstStyle>
          <a:p>
            <a:pPr lvl="0" rtl="0"/>
            <a:r>
              <a:rPr lang="ru-RU" noProof="0" smtClean="0"/>
              <a:t>Образец текста</a:t>
            </a:r>
          </a:p>
          <a:p>
            <a:pPr lvl="1" rtl="0"/>
            <a:r>
              <a:rPr lang="ru-RU" noProof="0" smtClean="0"/>
              <a:t>Второй уровень</a:t>
            </a:r>
          </a:p>
          <a:p>
            <a:pPr lvl="2" rtl="0"/>
            <a:r>
              <a:rPr lang="ru-RU" noProof="0" smtClean="0"/>
              <a:t>Третий уровень</a:t>
            </a:r>
          </a:p>
          <a:p>
            <a:pPr lvl="3" rtl="0"/>
            <a:r>
              <a:rPr lang="ru-RU" noProof="0" smtClean="0"/>
              <a:t>Четвертый уровень</a:t>
            </a:r>
          </a:p>
          <a:p>
            <a:pPr lvl="4" rtl="0"/>
            <a:r>
              <a:rPr lang="ru-RU" noProof="0" smtClean="0"/>
              <a:t>Пятый уровень</a:t>
            </a:r>
            <a:endParaRPr lang="ru-RU" noProof="0" dirty="0"/>
          </a:p>
        </p:txBody>
      </p:sp>
      <p:sp>
        <p:nvSpPr>
          <p:cNvPr id="13" name="Текст 5">
            <a:extLst>
              <a:ext uri="{FF2B5EF4-FFF2-40B4-BE49-F238E27FC236}">
                <a16:creationId xmlns="" xmlns:a16="http://schemas.microsoft.com/office/drawing/2014/main" id="{6A983D98-E0AB-429A-9EC2-B50D4216D691}"/>
              </a:ext>
            </a:extLst>
          </p:cNvPr>
          <p:cNvSpPr>
            <a:spLocks noGrp="1"/>
          </p:cNvSpPr>
          <p:nvPr>
            <p:ph type="body" sz="quarter" idx="13"/>
          </p:nvPr>
        </p:nvSpPr>
        <p:spPr>
          <a:xfrm>
            <a:off x="4148900" y="1512000"/>
            <a:ext cx="1764000" cy="4679250"/>
          </a:xfrm>
        </p:spPr>
        <p:txBody>
          <a:bodyPr rtlCol="0"/>
          <a:lstStyle>
            <a:lvl3pPr>
              <a:defRPr sz="900"/>
            </a:lvl3pPr>
            <a:lvl4pPr>
              <a:defRPr sz="900"/>
            </a:lvl4pPr>
            <a:lvl5pPr>
              <a:defRPr sz="900"/>
            </a:lvl5pPr>
          </a:lstStyle>
          <a:p>
            <a:pPr lvl="0" rtl="0"/>
            <a:r>
              <a:rPr lang="ru-RU" noProof="0" smtClean="0"/>
              <a:t>Образец текста</a:t>
            </a:r>
          </a:p>
          <a:p>
            <a:pPr lvl="1" rtl="0"/>
            <a:r>
              <a:rPr lang="ru-RU" noProof="0" smtClean="0"/>
              <a:t>Второй уровень</a:t>
            </a:r>
          </a:p>
          <a:p>
            <a:pPr lvl="2" rtl="0"/>
            <a:r>
              <a:rPr lang="ru-RU" noProof="0" smtClean="0"/>
              <a:t>Третий уровень</a:t>
            </a:r>
          </a:p>
          <a:p>
            <a:pPr lvl="3" rtl="0"/>
            <a:r>
              <a:rPr lang="ru-RU" noProof="0" smtClean="0"/>
              <a:t>Четвертый уровень</a:t>
            </a:r>
          </a:p>
          <a:p>
            <a:pPr lvl="4" rtl="0"/>
            <a:r>
              <a:rPr lang="ru-RU" noProof="0" smtClean="0"/>
              <a:t>Пятый уровень</a:t>
            </a:r>
            <a:endParaRPr lang="ru-RU" noProof="0" dirty="0"/>
          </a:p>
        </p:txBody>
      </p:sp>
      <p:sp>
        <p:nvSpPr>
          <p:cNvPr id="15" name="Текст 6">
            <a:extLst>
              <a:ext uri="{FF2B5EF4-FFF2-40B4-BE49-F238E27FC236}">
                <a16:creationId xmlns="" xmlns:a16="http://schemas.microsoft.com/office/drawing/2014/main" id="{755213BF-EF6D-45DC-A01B-DE6C2F23A6D2}"/>
              </a:ext>
            </a:extLst>
          </p:cNvPr>
          <p:cNvSpPr>
            <a:spLocks noGrp="1"/>
          </p:cNvSpPr>
          <p:nvPr>
            <p:ph type="body" sz="quarter" idx="14"/>
          </p:nvPr>
        </p:nvSpPr>
        <p:spPr>
          <a:xfrm>
            <a:off x="6007350" y="1507535"/>
            <a:ext cx="1764000" cy="4679250"/>
          </a:xfrm>
        </p:spPr>
        <p:txBody>
          <a:bodyPr rtlCol="0"/>
          <a:lstStyle>
            <a:lvl3pPr>
              <a:defRPr sz="900"/>
            </a:lvl3pPr>
            <a:lvl4pPr>
              <a:defRPr sz="900"/>
            </a:lvl4pPr>
            <a:lvl5pPr>
              <a:defRPr sz="900"/>
            </a:lvl5pPr>
          </a:lstStyle>
          <a:p>
            <a:pPr lvl="0" rtl="0"/>
            <a:r>
              <a:rPr lang="ru-RU" noProof="0" smtClean="0"/>
              <a:t>Образец текста</a:t>
            </a:r>
          </a:p>
          <a:p>
            <a:pPr lvl="1" rtl="0"/>
            <a:r>
              <a:rPr lang="ru-RU" noProof="0" smtClean="0"/>
              <a:t>Второй уровень</a:t>
            </a:r>
          </a:p>
          <a:p>
            <a:pPr lvl="2" rtl="0"/>
            <a:r>
              <a:rPr lang="ru-RU" noProof="0" smtClean="0"/>
              <a:t>Третий уровень</a:t>
            </a:r>
          </a:p>
          <a:p>
            <a:pPr lvl="3" rtl="0"/>
            <a:r>
              <a:rPr lang="ru-RU" noProof="0" smtClean="0"/>
              <a:t>Четвертый уровень</a:t>
            </a:r>
          </a:p>
          <a:p>
            <a:pPr lvl="4" rtl="0"/>
            <a:r>
              <a:rPr lang="ru-RU" noProof="0" smtClean="0"/>
              <a:t>Пятый уровень</a:t>
            </a:r>
            <a:endParaRPr lang="ru-RU" noProof="0" dirty="0"/>
          </a:p>
        </p:txBody>
      </p:sp>
      <p:sp>
        <p:nvSpPr>
          <p:cNvPr id="17" name="Текст 7">
            <a:extLst>
              <a:ext uri="{FF2B5EF4-FFF2-40B4-BE49-F238E27FC236}">
                <a16:creationId xmlns="" xmlns:a16="http://schemas.microsoft.com/office/drawing/2014/main" id="{77D6BBBA-F4A3-45D4-91BC-A405FFDC7C3D}"/>
              </a:ext>
            </a:extLst>
          </p:cNvPr>
          <p:cNvSpPr>
            <a:spLocks noGrp="1"/>
          </p:cNvSpPr>
          <p:nvPr>
            <p:ph type="body" sz="quarter" idx="15"/>
          </p:nvPr>
        </p:nvSpPr>
        <p:spPr>
          <a:xfrm>
            <a:off x="7865800" y="1507535"/>
            <a:ext cx="1764000" cy="4683715"/>
          </a:xfrm>
        </p:spPr>
        <p:txBody>
          <a:bodyPr rtlCol="0"/>
          <a:lstStyle>
            <a:lvl3pPr>
              <a:defRPr sz="900"/>
            </a:lvl3pPr>
            <a:lvl4pPr>
              <a:defRPr sz="900"/>
            </a:lvl4pPr>
            <a:lvl5pPr>
              <a:defRPr sz="900"/>
            </a:lvl5pPr>
          </a:lstStyle>
          <a:p>
            <a:pPr lvl="0" rtl="0"/>
            <a:r>
              <a:rPr lang="ru-RU" noProof="0" smtClean="0"/>
              <a:t>Образец текста</a:t>
            </a:r>
          </a:p>
          <a:p>
            <a:pPr lvl="1" rtl="0"/>
            <a:r>
              <a:rPr lang="ru-RU" noProof="0" smtClean="0"/>
              <a:t>Второй уровень</a:t>
            </a:r>
          </a:p>
          <a:p>
            <a:pPr lvl="2" rtl="0"/>
            <a:r>
              <a:rPr lang="ru-RU" noProof="0" smtClean="0"/>
              <a:t>Третий уровень</a:t>
            </a:r>
          </a:p>
          <a:p>
            <a:pPr lvl="3" rtl="0"/>
            <a:r>
              <a:rPr lang="ru-RU" noProof="0" smtClean="0"/>
              <a:t>Четвертый уровень</a:t>
            </a:r>
          </a:p>
          <a:p>
            <a:pPr lvl="4" rtl="0"/>
            <a:r>
              <a:rPr lang="ru-RU" noProof="0" smtClean="0"/>
              <a:t>Пятый уровень</a:t>
            </a:r>
            <a:endParaRPr lang="ru-RU" noProof="0" dirty="0"/>
          </a:p>
        </p:txBody>
      </p:sp>
      <p:sp>
        <p:nvSpPr>
          <p:cNvPr id="4" name="Нижний колонтитул 3">
            <a:extLst>
              <a:ext uri="{FF2B5EF4-FFF2-40B4-BE49-F238E27FC236}">
                <a16:creationId xmlns="" xmlns:a16="http://schemas.microsoft.com/office/drawing/2014/main" id="{2D09234E-176D-4BBF-9391-7B6F018C51AB}"/>
              </a:ext>
            </a:extLst>
          </p:cNvPr>
          <p:cNvSpPr>
            <a:spLocks noGrp="1"/>
          </p:cNvSpPr>
          <p:nvPr>
            <p:ph type="ftr" sz="quarter" idx="16"/>
          </p:nvPr>
        </p:nvSpPr>
        <p:spPr/>
        <p:txBody>
          <a:bodyPr rtlCol="0"/>
          <a:lstStyle/>
          <a:p>
            <a:pPr rtl="0"/>
            <a:r>
              <a:rPr lang="ru-RU" noProof="0" dirty="0"/>
              <a:t>Добавить нижний колонтитул</a:t>
            </a:r>
          </a:p>
        </p:txBody>
      </p:sp>
      <p:sp>
        <p:nvSpPr>
          <p:cNvPr id="6" name="Номер слайда 5">
            <a:extLst>
              <a:ext uri="{FF2B5EF4-FFF2-40B4-BE49-F238E27FC236}">
                <a16:creationId xmlns="" xmlns:a16="http://schemas.microsoft.com/office/drawing/2014/main" id="{B5A8293F-A5B5-4FCC-BF27-A25B1BAFF245}"/>
              </a:ext>
            </a:extLst>
          </p:cNvPr>
          <p:cNvSpPr>
            <a:spLocks noGrp="1"/>
          </p:cNvSpPr>
          <p:nvPr>
            <p:ph type="sldNum" sz="quarter" idx="33"/>
          </p:nvPr>
        </p:nvSpPr>
        <p:spPr/>
        <p:txBody>
          <a:bodyPr rtlCol="0"/>
          <a:lstStyle/>
          <a:p>
            <a:pPr rtl="0"/>
            <a:fld id="{19B51A1E-902D-48AF-9020-955120F399B6}" type="slidenum">
              <a:rPr lang="ru-RU" noProof="0" smtClean="0"/>
              <a:pPr/>
              <a:t>‹#›</a:t>
            </a:fld>
            <a:endParaRPr lang="ru-RU" noProof="0" dirty="0"/>
          </a:p>
        </p:txBody>
      </p:sp>
    </p:spTree>
    <p:extLst>
      <p:ext uri="{BB962C8B-B14F-4D97-AF65-F5344CB8AC3E}">
        <p14:creationId xmlns:p14="http://schemas.microsoft.com/office/powerpoint/2010/main" val="9748372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5FC626A5-4FF6-42BD-858A-AE4B2C23A6BC}"/>
              </a:ext>
            </a:extLst>
          </p:cNvPr>
          <p:cNvSpPr>
            <a:spLocks noGrp="1"/>
          </p:cNvSpPr>
          <p:nvPr>
            <p:ph type="title" hasCustomPrompt="1"/>
          </p:nvPr>
        </p:nvSpPr>
        <p:spPr/>
        <p:txBody>
          <a:bodyPr rtlCol="0"/>
          <a:lstStyle>
            <a:lvl1pPr>
              <a:defRPr>
                <a:solidFill>
                  <a:schemeClr val="tx1"/>
                </a:solidFill>
              </a:defRPr>
            </a:lvl1pPr>
          </a:lstStyle>
          <a:p>
            <a:pPr rtl="0"/>
            <a:r>
              <a:rPr lang="ru-RU" noProof="0" dirty="0"/>
              <a:t>Щелкните, чтобы изменить заголовок</a:t>
            </a:r>
          </a:p>
        </p:txBody>
      </p:sp>
      <p:sp>
        <p:nvSpPr>
          <p:cNvPr id="5" name="Подзаголовок 2">
            <a:extLst>
              <a:ext uri="{FF2B5EF4-FFF2-40B4-BE49-F238E27FC236}">
                <a16:creationId xmlns="" xmlns:a16="http://schemas.microsoft.com/office/drawing/2014/main" id="{10727B06-56A8-44A2-B6C2-9ED183D107F3}"/>
              </a:ext>
            </a:extLst>
          </p:cNvPr>
          <p:cNvSpPr>
            <a:spLocks noGrp="1"/>
          </p:cNvSpPr>
          <p:nvPr>
            <p:ph type="body" sz="quarter" idx="32" hasCustomPrompt="1"/>
          </p:nvPr>
        </p:nvSpPr>
        <p:spPr>
          <a:xfrm>
            <a:off x="431801" y="1008000"/>
            <a:ext cx="9198116" cy="360000"/>
          </a:xfrm>
        </p:spPr>
        <p:txBody>
          <a:bodyPr rtlCol="0"/>
          <a:lstStyle>
            <a:lvl1pPr marL="0" indent="0">
              <a:buNone/>
              <a:defRPr i="1">
                <a:latin typeface="+mn-lt"/>
              </a:defRPr>
            </a:lvl1pPr>
            <a:lvl2pPr marL="266700" indent="0">
              <a:buNone/>
              <a:defRPr/>
            </a:lvl2pPr>
            <a:lvl3pPr marL="542925" indent="0">
              <a:buNone/>
              <a:defRPr/>
            </a:lvl3pPr>
            <a:lvl4pPr marL="809625" indent="0">
              <a:buNone/>
              <a:defRPr/>
            </a:lvl4pPr>
            <a:lvl5pPr marL="1076325" indent="0">
              <a:buNone/>
              <a:defRPr/>
            </a:lvl5pPr>
          </a:lstStyle>
          <a:p>
            <a:pPr lvl="0" rtl="0"/>
            <a:r>
              <a:rPr lang="ru-RU" noProof="0" dirty="0"/>
              <a:t>Подзаголовок</a:t>
            </a:r>
          </a:p>
        </p:txBody>
      </p:sp>
      <p:sp>
        <p:nvSpPr>
          <p:cNvPr id="3" name="Нижний колонтитул 2">
            <a:extLst>
              <a:ext uri="{FF2B5EF4-FFF2-40B4-BE49-F238E27FC236}">
                <a16:creationId xmlns="" xmlns:a16="http://schemas.microsoft.com/office/drawing/2014/main" id="{08CCB8C2-B6A2-4C69-8D3A-57420A034BA4}"/>
              </a:ext>
            </a:extLst>
          </p:cNvPr>
          <p:cNvSpPr>
            <a:spLocks noGrp="1"/>
          </p:cNvSpPr>
          <p:nvPr>
            <p:ph type="ftr" sz="quarter" idx="12"/>
          </p:nvPr>
        </p:nvSpPr>
        <p:spPr/>
        <p:txBody>
          <a:bodyPr rtlCol="0"/>
          <a:lstStyle/>
          <a:p>
            <a:pPr rtl="0"/>
            <a:r>
              <a:rPr lang="ru-RU" noProof="0" dirty="0"/>
              <a:t>Добавить нижний колонтитул</a:t>
            </a:r>
          </a:p>
        </p:txBody>
      </p:sp>
      <p:sp>
        <p:nvSpPr>
          <p:cNvPr id="4" name="Номер слайда 3">
            <a:extLst>
              <a:ext uri="{FF2B5EF4-FFF2-40B4-BE49-F238E27FC236}">
                <a16:creationId xmlns="" xmlns:a16="http://schemas.microsoft.com/office/drawing/2014/main" id="{8E801980-CBAE-4A50-886D-54D7BB2E1947}"/>
              </a:ext>
            </a:extLst>
          </p:cNvPr>
          <p:cNvSpPr>
            <a:spLocks noGrp="1"/>
          </p:cNvSpPr>
          <p:nvPr>
            <p:ph type="sldNum" sz="quarter" idx="33"/>
          </p:nvPr>
        </p:nvSpPr>
        <p:spPr/>
        <p:txBody>
          <a:bodyPr rtlCol="0"/>
          <a:lstStyle/>
          <a:p>
            <a:pPr rtl="0"/>
            <a:fld id="{19B51A1E-902D-48AF-9020-955120F399B6}" type="slidenum">
              <a:rPr lang="ru-RU" noProof="0" smtClean="0"/>
              <a:pPr/>
              <a:t>‹#›</a:t>
            </a:fld>
            <a:endParaRPr lang="ru-RU" noProof="0" dirty="0"/>
          </a:p>
        </p:txBody>
      </p:sp>
    </p:spTree>
    <p:extLst>
      <p:ext uri="{BB962C8B-B14F-4D97-AF65-F5344CB8AC3E}">
        <p14:creationId xmlns:p14="http://schemas.microsoft.com/office/powerpoint/2010/main" val="15058552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ижний колонтитул 1">
            <a:extLst>
              <a:ext uri="{FF2B5EF4-FFF2-40B4-BE49-F238E27FC236}">
                <a16:creationId xmlns="" xmlns:a16="http://schemas.microsoft.com/office/drawing/2014/main" id="{16D0504D-4610-4E9E-A2DB-8B701F044BBC}"/>
              </a:ext>
            </a:extLst>
          </p:cNvPr>
          <p:cNvSpPr>
            <a:spLocks noGrp="1"/>
          </p:cNvSpPr>
          <p:nvPr>
            <p:ph type="ftr" sz="quarter" idx="12"/>
          </p:nvPr>
        </p:nvSpPr>
        <p:spPr/>
        <p:txBody>
          <a:bodyPr rtlCol="0"/>
          <a:lstStyle/>
          <a:p>
            <a:pPr rtl="0"/>
            <a:r>
              <a:rPr lang="ru-RU" noProof="0" dirty="0"/>
              <a:t>Добавить нижний колонтитул</a:t>
            </a:r>
          </a:p>
        </p:txBody>
      </p:sp>
      <p:sp>
        <p:nvSpPr>
          <p:cNvPr id="3" name="Номер слайда 2">
            <a:extLst>
              <a:ext uri="{FF2B5EF4-FFF2-40B4-BE49-F238E27FC236}">
                <a16:creationId xmlns="" xmlns:a16="http://schemas.microsoft.com/office/drawing/2014/main" id="{2310D190-B83D-438A-91BC-470C41B22A29}"/>
              </a:ext>
            </a:extLst>
          </p:cNvPr>
          <p:cNvSpPr>
            <a:spLocks noGrp="1"/>
          </p:cNvSpPr>
          <p:nvPr>
            <p:ph type="sldNum" sz="quarter" idx="13"/>
          </p:nvPr>
        </p:nvSpPr>
        <p:spPr/>
        <p:txBody>
          <a:bodyPr rtlCol="0"/>
          <a:lstStyle/>
          <a:p>
            <a:pPr rtl="0"/>
            <a:fld id="{19B51A1E-902D-48AF-9020-955120F399B6}" type="slidenum">
              <a:rPr lang="ru-RU" noProof="0" smtClean="0"/>
              <a:pPr/>
              <a:t>‹#›</a:t>
            </a:fld>
            <a:endParaRPr lang="ru-RU" noProof="0" dirty="0"/>
          </a:p>
        </p:txBody>
      </p:sp>
    </p:spTree>
    <p:extLst>
      <p:ext uri="{BB962C8B-B14F-4D97-AF65-F5344CB8AC3E}">
        <p14:creationId xmlns:p14="http://schemas.microsoft.com/office/powerpoint/2010/main" val="11397670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a:xfrm>
            <a:off x="8636000" y="76201"/>
            <a:ext cx="3352800" cy="288925"/>
          </a:xfrm>
          <a:prstGeom prst="rect">
            <a:avLst/>
          </a:prstGeom>
        </p:spPr>
        <p:txBody>
          <a:bodyPr/>
          <a:lstStyle/>
          <a:p>
            <a:fld id="{1D8BD707-D9CF-40AE-B4C6-C98DA3205C09}" type="datetimeFigureOut">
              <a:rPr lang="en-US" smtClean="0"/>
              <a:pPr/>
              <a:t>11/6/2024</a:t>
            </a:fld>
            <a:endParaRPr lang="en-US"/>
          </a:p>
        </p:txBody>
      </p:sp>
      <p:sp>
        <p:nvSpPr>
          <p:cNvPr id="19" name="Footer Placeholder 18"/>
          <p:cNvSpPr>
            <a:spLocks noGrp="1"/>
          </p:cNvSpPr>
          <p:nvPr>
            <p:ph type="ftr" sz="quarter" idx="11"/>
          </p:nvPr>
        </p:nvSpPr>
        <p:spPr>
          <a:xfrm>
            <a:off x="4775200" y="76201"/>
            <a:ext cx="3860800" cy="288925"/>
          </a:xfrm>
        </p:spPr>
        <p:txBody>
          <a:bodyPr/>
          <a:lstStyle/>
          <a:p>
            <a:endParaRPr lang="en-US"/>
          </a:p>
        </p:txBody>
      </p:sp>
      <p:sp>
        <p:nvSpPr>
          <p:cNvPr id="16" name="Slide Number Placeholder 15"/>
          <p:cNvSpPr>
            <a:spLocks noGrp="1"/>
          </p:cNvSpPr>
          <p:nvPr>
            <p:ph type="sldNum" sz="quarter" idx="12"/>
          </p:nvPr>
        </p:nvSpPr>
        <p:spPr>
          <a:xfrm>
            <a:off x="10972800" y="6473952"/>
            <a:ext cx="1011936" cy="246888"/>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870348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objTx">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685800" y="5849118"/>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2" name="Title 11"/>
          <p:cNvSpPr>
            <a:spLocks noGrp="1"/>
          </p:cNvSpPr>
          <p:nvPr>
            <p:ph type="title"/>
          </p:nvPr>
        </p:nvSpPr>
        <p:spPr>
          <a:xfrm>
            <a:off x="609600" y="5486400"/>
            <a:ext cx="112776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609601" y="609600"/>
            <a:ext cx="4011084"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4766733" y="609600"/>
            <a:ext cx="7120467"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a:xfrm>
            <a:off x="8636000" y="76201"/>
            <a:ext cx="3352800" cy="288925"/>
          </a:xfrm>
          <a:prstGeom prst="rect">
            <a:avLst/>
          </a:prstGeom>
        </p:spPr>
        <p:txBody>
          <a:bodyPr/>
          <a:lstStyle/>
          <a:p>
            <a:fld id="{1D8BD707-D9CF-40AE-B4C6-C98DA3205C09}" type="datetimeFigureOut">
              <a:rPr lang="en-US" smtClean="0"/>
              <a:pPr/>
              <a:t>11/6/2024</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71969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Титульный слайд 2">
    <p:bg>
      <p:bgPr>
        <a:solidFill>
          <a:schemeClr val="bg1"/>
        </a:solidFill>
        <a:effectLst/>
      </p:bgPr>
    </p:bg>
    <p:spTree>
      <p:nvGrpSpPr>
        <p:cNvPr id="1" name=""/>
        <p:cNvGrpSpPr/>
        <p:nvPr/>
      </p:nvGrpSpPr>
      <p:grpSpPr>
        <a:xfrm>
          <a:off x="0" y="0"/>
          <a:ext cx="0" cy="0"/>
          <a:chOff x="0" y="0"/>
          <a:chExt cx="0" cy="0"/>
        </a:xfrm>
      </p:grpSpPr>
      <p:sp>
        <p:nvSpPr>
          <p:cNvPr id="12" name="Прямоугольник 11">
            <a:extLst>
              <a:ext uri="{FF2B5EF4-FFF2-40B4-BE49-F238E27FC236}">
                <a16:creationId xmlns="" xmlns:a16="http://schemas.microsoft.com/office/drawing/2014/main" id="{554ED587-2D2F-4D3F-B55B-C64465AB4EC5}"/>
              </a:ext>
            </a:extLst>
          </p:cNvPr>
          <p:cNvSpPr/>
          <p:nvPr userDrawn="1"/>
        </p:nvSpPr>
        <p:spPr>
          <a:xfrm>
            <a:off x="69274" y="66963"/>
            <a:ext cx="9911201" cy="672734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dirty="0"/>
          </a:p>
        </p:txBody>
      </p:sp>
      <p:sp>
        <p:nvSpPr>
          <p:cNvPr id="2" name="Заголовок 1">
            <a:extLst>
              <a:ext uri="{FF2B5EF4-FFF2-40B4-BE49-F238E27FC236}">
                <a16:creationId xmlns="" xmlns:a16="http://schemas.microsoft.com/office/drawing/2014/main" id="{00F23EB7-E336-46EB-A4A0-3DB7A6BF4CE1}"/>
              </a:ext>
            </a:extLst>
          </p:cNvPr>
          <p:cNvSpPr>
            <a:spLocks noGrp="1"/>
          </p:cNvSpPr>
          <p:nvPr>
            <p:ph type="ctrTitle" hasCustomPrompt="1"/>
          </p:nvPr>
        </p:nvSpPr>
        <p:spPr>
          <a:xfrm>
            <a:off x="286990" y="4346296"/>
            <a:ext cx="6798250" cy="1674470"/>
          </a:xfrm>
        </p:spPr>
        <p:txBody>
          <a:bodyPr rtlCol="0" anchor="b"/>
          <a:lstStyle>
            <a:lvl1pPr algn="r">
              <a:lnSpc>
                <a:spcPts val="5000"/>
              </a:lnSpc>
              <a:defRPr sz="6000" b="1" cap="all" spc="-300" baseline="0">
                <a:solidFill>
                  <a:schemeClr val="bg1"/>
                </a:solidFill>
                <a:latin typeface="+mj-lt"/>
              </a:defRPr>
            </a:lvl1pPr>
          </a:lstStyle>
          <a:p>
            <a:pPr rtl="0"/>
            <a:r>
              <a:rPr lang="ru-RU" noProof="0" dirty="0"/>
              <a:t>НАЗВАНИЕ ПРЕЗЕНТАЦИИ</a:t>
            </a:r>
          </a:p>
        </p:txBody>
      </p:sp>
      <p:sp>
        <p:nvSpPr>
          <p:cNvPr id="3" name="Подзаголовок 2">
            <a:extLst>
              <a:ext uri="{FF2B5EF4-FFF2-40B4-BE49-F238E27FC236}">
                <a16:creationId xmlns="" xmlns:a16="http://schemas.microsoft.com/office/drawing/2014/main" id="{C9980B88-3F4A-4688-9ED0-17EF37E62D93}"/>
              </a:ext>
            </a:extLst>
          </p:cNvPr>
          <p:cNvSpPr>
            <a:spLocks noGrp="1"/>
          </p:cNvSpPr>
          <p:nvPr>
            <p:ph type="subTitle" idx="1"/>
          </p:nvPr>
        </p:nvSpPr>
        <p:spPr>
          <a:xfrm>
            <a:off x="7326418" y="4650539"/>
            <a:ext cx="2456210" cy="1192038"/>
          </a:xfrm>
          <a:solidFill>
            <a:schemeClr val="bg1"/>
          </a:solidFill>
        </p:spPr>
        <p:txBody>
          <a:bodyPr lIns="252000" tIns="0" rtlCol="0" anchor="ctr"/>
          <a:lstStyle>
            <a:lvl1pPr marL="0" indent="0" algn="l">
              <a:lnSpc>
                <a:spcPct val="100000"/>
              </a:lnSpc>
              <a:buNone/>
              <a:defRPr sz="1800" i="1">
                <a:solidFill>
                  <a:schemeClr val="tx1"/>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ru-RU" noProof="0" smtClean="0"/>
              <a:t>Образец подзаголовка</a:t>
            </a:r>
            <a:endParaRPr lang="ru-RU" noProof="0" dirty="0"/>
          </a:p>
        </p:txBody>
      </p:sp>
      <p:sp>
        <p:nvSpPr>
          <p:cNvPr id="7" name="Прямоугольник 6">
            <a:extLst>
              <a:ext uri="{FF2B5EF4-FFF2-40B4-BE49-F238E27FC236}">
                <a16:creationId xmlns="" xmlns:a16="http://schemas.microsoft.com/office/drawing/2014/main" id="{756F2950-BBCB-4A53-9EAC-D714777B8FA2}"/>
              </a:ext>
            </a:extLst>
          </p:cNvPr>
          <p:cNvSpPr/>
          <p:nvPr userDrawn="1"/>
        </p:nvSpPr>
        <p:spPr>
          <a:xfrm>
            <a:off x="0" y="6794309"/>
            <a:ext cx="9980476" cy="636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dirty="0"/>
          </a:p>
        </p:txBody>
      </p:sp>
      <p:sp>
        <p:nvSpPr>
          <p:cNvPr id="8" name="Прямоугольник 7">
            <a:extLst>
              <a:ext uri="{FF2B5EF4-FFF2-40B4-BE49-F238E27FC236}">
                <a16:creationId xmlns="" xmlns:a16="http://schemas.microsoft.com/office/drawing/2014/main" id="{D5253865-24CF-4EF5-92A5-F64EB9ABC8B7}"/>
              </a:ext>
            </a:extLst>
          </p:cNvPr>
          <p:cNvSpPr/>
          <p:nvPr userDrawn="1"/>
        </p:nvSpPr>
        <p:spPr>
          <a:xfrm>
            <a:off x="0" y="0"/>
            <a:ext cx="9980476" cy="636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dirty="0"/>
          </a:p>
        </p:txBody>
      </p:sp>
      <p:sp>
        <p:nvSpPr>
          <p:cNvPr id="11" name="Прямоугольник 10">
            <a:extLst>
              <a:ext uri="{FF2B5EF4-FFF2-40B4-BE49-F238E27FC236}">
                <a16:creationId xmlns="" xmlns:a16="http://schemas.microsoft.com/office/drawing/2014/main" id="{BBE19773-9B6A-4A2C-95A5-69A3788C2D94}"/>
              </a:ext>
            </a:extLst>
          </p:cNvPr>
          <p:cNvSpPr/>
          <p:nvPr userDrawn="1"/>
        </p:nvSpPr>
        <p:spPr>
          <a:xfrm rot="5400000">
            <a:off x="-3378441" y="3410285"/>
            <a:ext cx="6826157" cy="692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dirty="0"/>
          </a:p>
        </p:txBody>
      </p:sp>
      <p:sp>
        <p:nvSpPr>
          <p:cNvPr id="5" name="Номер слайда 4">
            <a:extLst>
              <a:ext uri="{FF2B5EF4-FFF2-40B4-BE49-F238E27FC236}">
                <a16:creationId xmlns="" xmlns:a16="http://schemas.microsoft.com/office/drawing/2014/main" id="{E798A99C-9485-48F0-8E1E-227AD1348A45}"/>
              </a:ext>
            </a:extLst>
          </p:cNvPr>
          <p:cNvSpPr>
            <a:spLocks noGrp="1"/>
          </p:cNvSpPr>
          <p:nvPr>
            <p:ph type="sldNum" sz="quarter" idx="11"/>
          </p:nvPr>
        </p:nvSpPr>
        <p:spPr/>
        <p:txBody>
          <a:bodyPr rtlCol="0"/>
          <a:lstStyle/>
          <a:p>
            <a:pPr rtl="0"/>
            <a:fld id="{19B51A1E-902D-48AF-9020-955120F399B6}" type="slidenum">
              <a:rPr lang="ru-RU" noProof="0" smtClean="0"/>
              <a:pPr/>
              <a:t>‹#›</a:t>
            </a:fld>
            <a:endParaRPr lang="ru-RU" noProof="0" dirty="0"/>
          </a:p>
        </p:txBody>
      </p:sp>
    </p:spTree>
    <p:extLst>
      <p:ext uri="{BB962C8B-B14F-4D97-AF65-F5344CB8AC3E}">
        <p14:creationId xmlns:p14="http://schemas.microsoft.com/office/powerpoint/2010/main" val="2218115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Титульный слайд 3">
    <p:bg>
      <p:bgPr>
        <a:solidFill>
          <a:schemeClr val="bg1"/>
        </a:solidFill>
        <a:effectLst/>
      </p:bgPr>
    </p:bg>
    <p:spTree>
      <p:nvGrpSpPr>
        <p:cNvPr id="1" name=""/>
        <p:cNvGrpSpPr/>
        <p:nvPr/>
      </p:nvGrpSpPr>
      <p:grpSpPr>
        <a:xfrm>
          <a:off x="0" y="0"/>
          <a:ext cx="0" cy="0"/>
          <a:chOff x="0" y="0"/>
          <a:chExt cx="0" cy="0"/>
        </a:xfrm>
      </p:grpSpPr>
      <p:sp>
        <p:nvSpPr>
          <p:cNvPr id="9" name="Рисунок 1">
            <a:extLst>
              <a:ext uri="{FF2B5EF4-FFF2-40B4-BE49-F238E27FC236}">
                <a16:creationId xmlns="" xmlns:a16="http://schemas.microsoft.com/office/drawing/2014/main" id="{069FFAE5-B16E-4571-88F7-52FA5354B1A1}"/>
              </a:ext>
            </a:extLst>
          </p:cNvPr>
          <p:cNvSpPr>
            <a:spLocks noGrp="1"/>
          </p:cNvSpPr>
          <p:nvPr>
            <p:ph type="pic" sz="quarter" idx="13" hasCustomPrompt="1"/>
          </p:nvPr>
        </p:nvSpPr>
        <p:spPr>
          <a:xfrm>
            <a:off x="69273" y="63691"/>
            <a:ext cx="9911201" cy="6727346"/>
          </a:xfrm>
          <a:solidFill>
            <a:schemeClr val="tx1">
              <a:lumMod val="75000"/>
              <a:lumOff val="25000"/>
            </a:schemeClr>
          </a:solidFill>
        </p:spPr>
        <p:txBody>
          <a:bodyPr rtlCol="0" anchor="ctr"/>
          <a:lstStyle>
            <a:lvl1pPr marL="0" indent="0" algn="ctr">
              <a:buNone/>
              <a:defRPr sz="1200" i="1">
                <a:solidFill>
                  <a:schemeClr val="bg1"/>
                </a:solidFill>
                <a:latin typeface="Times New Roman" panose="02020603050405020304" pitchFamily="18" charset="0"/>
                <a:cs typeface="Times New Roman" panose="02020603050405020304" pitchFamily="18" charset="0"/>
              </a:defRPr>
            </a:lvl1pPr>
          </a:lstStyle>
          <a:p>
            <a:pPr rtl="0"/>
            <a:r>
              <a:rPr lang="ru-RU" noProof="0" dirty="0"/>
              <a:t>Вставьте или перетащите свое фото</a:t>
            </a:r>
          </a:p>
        </p:txBody>
      </p:sp>
      <p:sp>
        <p:nvSpPr>
          <p:cNvPr id="2" name="Заголовок 1">
            <a:extLst>
              <a:ext uri="{FF2B5EF4-FFF2-40B4-BE49-F238E27FC236}">
                <a16:creationId xmlns="" xmlns:a16="http://schemas.microsoft.com/office/drawing/2014/main" id="{00F23EB7-E336-46EB-A4A0-3DB7A6BF4CE1}"/>
              </a:ext>
            </a:extLst>
          </p:cNvPr>
          <p:cNvSpPr>
            <a:spLocks noGrp="1"/>
          </p:cNvSpPr>
          <p:nvPr>
            <p:ph type="ctrTitle" hasCustomPrompt="1"/>
          </p:nvPr>
        </p:nvSpPr>
        <p:spPr>
          <a:xfrm>
            <a:off x="286990" y="4346296"/>
            <a:ext cx="6798250" cy="1674470"/>
          </a:xfrm>
        </p:spPr>
        <p:txBody>
          <a:bodyPr rtlCol="0" anchor="b"/>
          <a:lstStyle>
            <a:lvl1pPr algn="r">
              <a:lnSpc>
                <a:spcPts val="5000"/>
              </a:lnSpc>
              <a:defRPr sz="6000" b="1" cap="all" spc="-300" baseline="0">
                <a:solidFill>
                  <a:schemeClr val="bg1"/>
                </a:solidFill>
                <a:latin typeface="+mj-lt"/>
              </a:defRPr>
            </a:lvl1pPr>
          </a:lstStyle>
          <a:p>
            <a:pPr rtl="0"/>
            <a:r>
              <a:rPr lang="ru-RU" noProof="0" dirty="0"/>
              <a:t>НАЗВАНИЕ ПРЕЗЕНТАЦИИ</a:t>
            </a:r>
          </a:p>
        </p:txBody>
      </p:sp>
      <p:sp>
        <p:nvSpPr>
          <p:cNvPr id="3" name="Подзаголовок 2">
            <a:extLst>
              <a:ext uri="{FF2B5EF4-FFF2-40B4-BE49-F238E27FC236}">
                <a16:creationId xmlns="" xmlns:a16="http://schemas.microsoft.com/office/drawing/2014/main" id="{C9980B88-3F4A-4688-9ED0-17EF37E62D93}"/>
              </a:ext>
            </a:extLst>
          </p:cNvPr>
          <p:cNvSpPr>
            <a:spLocks noGrp="1"/>
          </p:cNvSpPr>
          <p:nvPr>
            <p:ph type="subTitle" idx="1"/>
          </p:nvPr>
        </p:nvSpPr>
        <p:spPr>
          <a:xfrm>
            <a:off x="7326418" y="4650539"/>
            <a:ext cx="2456210" cy="1192038"/>
          </a:xfrm>
          <a:solidFill>
            <a:schemeClr val="bg1"/>
          </a:solidFill>
        </p:spPr>
        <p:txBody>
          <a:bodyPr lIns="252000" tIns="0" rtlCol="0" anchor="ctr"/>
          <a:lstStyle>
            <a:lvl1pPr marL="0" indent="0" algn="l">
              <a:lnSpc>
                <a:spcPct val="100000"/>
              </a:lnSpc>
              <a:buNone/>
              <a:defRPr sz="1800" i="1">
                <a:solidFill>
                  <a:schemeClr val="tx1"/>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ru-RU" noProof="0" smtClean="0"/>
              <a:t>Образец подзаголовка</a:t>
            </a:r>
            <a:endParaRPr lang="ru-RU" noProof="0" dirty="0"/>
          </a:p>
        </p:txBody>
      </p:sp>
      <p:sp>
        <p:nvSpPr>
          <p:cNvPr id="7" name="Прямоугольник 6">
            <a:extLst>
              <a:ext uri="{FF2B5EF4-FFF2-40B4-BE49-F238E27FC236}">
                <a16:creationId xmlns="" xmlns:a16="http://schemas.microsoft.com/office/drawing/2014/main" id="{756F2950-BBCB-4A53-9EAC-D714777B8FA2}"/>
              </a:ext>
            </a:extLst>
          </p:cNvPr>
          <p:cNvSpPr/>
          <p:nvPr userDrawn="1"/>
        </p:nvSpPr>
        <p:spPr>
          <a:xfrm>
            <a:off x="0" y="6794309"/>
            <a:ext cx="9980476" cy="636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dirty="0"/>
          </a:p>
        </p:txBody>
      </p:sp>
      <p:sp>
        <p:nvSpPr>
          <p:cNvPr id="8" name="Прямоугольник 7">
            <a:extLst>
              <a:ext uri="{FF2B5EF4-FFF2-40B4-BE49-F238E27FC236}">
                <a16:creationId xmlns="" xmlns:a16="http://schemas.microsoft.com/office/drawing/2014/main" id="{D5253865-24CF-4EF5-92A5-F64EB9ABC8B7}"/>
              </a:ext>
            </a:extLst>
          </p:cNvPr>
          <p:cNvSpPr/>
          <p:nvPr userDrawn="1"/>
        </p:nvSpPr>
        <p:spPr>
          <a:xfrm>
            <a:off x="0" y="0"/>
            <a:ext cx="9980476" cy="636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dirty="0"/>
          </a:p>
        </p:txBody>
      </p:sp>
      <p:sp>
        <p:nvSpPr>
          <p:cNvPr id="11" name="Прямоугольник 10">
            <a:extLst>
              <a:ext uri="{FF2B5EF4-FFF2-40B4-BE49-F238E27FC236}">
                <a16:creationId xmlns="" xmlns:a16="http://schemas.microsoft.com/office/drawing/2014/main" id="{BBE19773-9B6A-4A2C-95A5-69A3788C2D94}"/>
              </a:ext>
            </a:extLst>
          </p:cNvPr>
          <p:cNvSpPr/>
          <p:nvPr userDrawn="1"/>
        </p:nvSpPr>
        <p:spPr>
          <a:xfrm rot="5400000">
            <a:off x="-3378441" y="3410285"/>
            <a:ext cx="6826157" cy="692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dirty="0"/>
          </a:p>
        </p:txBody>
      </p:sp>
      <p:sp>
        <p:nvSpPr>
          <p:cNvPr id="5" name="Номер слайда 4">
            <a:extLst>
              <a:ext uri="{FF2B5EF4-FFF2-40B4-BE49-F238E27FC236}">
                <a16:creationId xmlns="" xmlns:a16="http://schemas.microsoft.com/office/drawing/2014/main" id="{E798A99C-9485-48F0-8E1E-227AD1348A45}"/>
              </a:ext>
            </a:extLst>
          </p:cNvPr>
          <p:cNvSpPr>
            <a:spLocks noGrp="1"/>
          </p:cNvSpPr>
          <p:nvPr>
            <p:ph type="sldNum" sz="quarter" idx="11"/>
          </p:nvPr>
        </p:nvSpPr>
        <p:spPr/>
        <p:txBody>
          <a:bodyPr rtlCol="0"/>
          <a:lstStyle/>
          <a:p>
            <a:pPr rtl="0"/>
            <a:fld id="{19B51A1E-902D-48AF-9020-955120F399B6}" type="slidenum">
              <a:rPr lang="ru-RU" noProof="0" smtClean="0"/>
              <a:pPr/>
              <a:t>‹#›</a:t>
            </a:fld>
            <a:endParaRPr lang="ru-RU" noProof="0" dirty="0"/>
          </a:p>
        </p:txBody>
      </p:sp>
    </p:spTree>
    <p:extLst>
      <p:ext uri="{BB962C8B-B14F-4D97-AF65-F5344CB8AC3E}">
        <p14:creationId xmlns:p14="http://schemas.microsoft.com/office/powerpoint/2010/main" val="4094738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Объект-фотография 1">
    <p:spTree>
      <p:nvGrpSpPr>
        <p:cNvPr id="1" name=""/>
        <p:cNvGrpSpPr/>
        <p:nvPr/>
      </p:nvGrpSpPr>
      <p:grpSpPr>
        <a:xfrm>
          <a:off x="0" y="0"/>
          <a:ext cx="0" cy="0"/>
          <a:chOff x="0" y="0"/>
          <a:chExt cx="0" cy="0"/>
        </a:xfrm>
      </p:grpSpPr>
      <p:sp>
        <p:nvSpPr>
          <p:cNvPr id="8" name="Рисунок 1">
            <a:extLst>
              <a:ext uri="{FF2B5EF4-FFF2-40B4-BE49-F238E27FC236}">
                <a16:creationId xmlns="" xmlns:a16="http://schemas.microsoft.com/office/drawing/2014/main" id="{1599E2D7-24B3-4D66-9AFB-83C1AEC4DBBB}"/>
              </a:ext>
            </a:extLst>
          </p:cNvPr>
          <p:cNvSpPr>
            <a:spLocks noGrp="1"/>
          </p:cNvSpPr>
          <p:nvPr>
            <p:ph type="pic" sz="quarter" idx="33" hasCustomPrompt="1"/>
          </p:nvPr>
        </p:nvSpPr>
        <p:spPr>
          <a:xfrm>
            <a:off x="9980476" y="0"/>
            <a:ext cx="2211524" cy="6192000"/>
          </a:xfrm>
          <a:solidFill>
            <a:schemeClr val="bg1">
              <a:lumMod val="95000"/>
            </a:schemeClr>
          </a:solidFill>
        </p:spPr>
        <p:txBody>
          <a:bodyPr rtlCol="0" anchor="ctr"/>
          <a:lstStyle>
            <a:lvl1pPr marL="0" indent="0" algn="ctr">
              <a:buNone/>
              <a:defRPr sz="1200" i="1">
                <a:latin typeface="Times New Roman" panose="02020603050405020304" pitchFamily="18" charset="0"/>
                <a:cs typeface="Times New Roman" panose="02020603050405020304" pitchFamily="18" charset="0"/>
              </a:defRPr>
            </a:lvl1pPr>
          </a:lstStyle>
          <a:p>
            <a:pPr rtl="0"/>
            <a:r>
              <a:rPr lang="ru-RU" noProof="0" dirty="0"/>
              <a:t>Вставьте или перетащите свое фото</a:t>
            </a:r>
          </a:p>
        </p:txBody>
      </p:sp>
      <p:sp>
        <p:nvSpPr>
          <p:cNvPr id="2" name="Заголовок 1">
            <a:extLst>
              <a:ext uri="{FF2B5EF4-FFF2-40B4-BE49-F238E27FC236}">
                <a16:creationId xmlns="" xmlns:a16="http://schemas.microsoft.com/office/drawing/2014/main" id="{40EE479C-D1F6-4BAC-80D2-90EF74E3261A}"/>
              </a:ext>
            </a:extLst>
          </p:cNvPr>
          <p:cNvSpPr>
            <a:spLocks noGrp="1"/>
          </p:cNvSpPr>
          <p:nvPr>
            <p:ph type="title" hasCustomPrompt="1"/>
          </p:nvPr>
        </p:nvSpPr>
        <p:spPr>
          <a:xfrm>
            <a:off x="4445086" y="1807950"/>
            <a:ext cx="5184913" cy="432000"/>
          </a:xfrm>
        </p:spPr>
        <p:txBody>
          <a:bodyPr rtlCol="0"/>
          <a:lstStyle>
            <a:lvl1pPr algn="r">
              <a:defRPr>
                <a:solidFill>
                  <a:schemeClr val="tx1"/>
                </a:solidFill>
              </a:defRPr>
            </a:lvl1pPr>
          </a:lstStyle>
          <a:p>
            <a:pPr rtl="0"/>
            <a:r>
              <a:rPr lang="ru-RU" noProof="0" dirty="0"/>
              <a:t>Щелкните, чтобы изменить заголовок</a:t>
            </a:r>
          </a:p>
        </p:txBody>
      </p:sp>
      <p:sp>
        <p:nvSpPr>
          <p:cNvPr id="10" name="Подзаголовок 2">
            <a:extLst>
              <a:ext uri="{FF2B5EF4-FFF2-40B4-BE49-F238E27FC236}">
                <a16:creationId xmlns="" xmlns:a16="http://schemas.microsoft.com/office/drawing/2014/main" id="{3FAEED1D-0E66-4F74-9455-675F5CB7EAD4}"/>
              </a:ext>
            </a:extLst>
          </p:cNvPr>
          <p:cNvSpPr>
            <a:spLocks noGrp="1"/>
          </p:cNvSpPr>
          <p:nvPr>
            <p:ph type="body" sz="quarter" idx="32" hasCustomPrompt="1"/>
          </p:nvPr>
        </p:nvSpPr>
        <p:spPr>
          <a:xfrm>
            <a:off x="4444886" y="2383950"/>
            <a:ext cx="5184913" cy="360000"/>
          </a:xfrm>
        </p:spPr>
        <p:txBody>
          <a:bodyPr rtlCol="0"/>
          <a:lstStyle>
            <a:lvl1pPr marL="0" indent="0" algn="r">
              <a:buNone/>
              <a:defRPr i="1">
                <a:latin typeface="+mn-lt"/>
              </a:defRPr>
            </a:lvl1pPr>
            <a:lvl2pPr marL="266700" indent="0">
              <a:buNone/>
              <a:defRPr/>
            </a:lvl2pPr>
            <a:lvl3pPr marL="542925" indent="0">
              <a:buNone/>
              <a:defRPr/>
            </a:lvl3pPr>
            <a:lvl4pPr marL="809625" indent="0">
              <a:buNone/>
              <a:defRPr/>
            </a:lvl4pPr>
            <a:lvl5pPr marL="1076325" indent="0">
              <a:buNone/>
              <a:defRPr/>
            </a:lvl5pPr>
          </a:lstStyle>
          <a:p>
            <a:pPr lvl="0" rtl="0"/>
            <a:r>
              <a:rPr lang="ru-RU" noProof="0" dirty="0"/>
              <a:t>Подзаголовок</a:t>
            </a:r>
          </a:p>
        </p:txBody>
      </p:sp>
      <p:sp>
        <p:nvSpPr>
          <p:cNvPr id="3" name="Объект 2">
            <a:extLst>
              <a:ext uri="{FF2B5EF4-FFF2-40B4-BE49-F238E27FC236}">
                <a16:creationId xmlns="" xmlns:a16="http://schemas.microsoft.com/office/drawing/2014/main" id="{A22238F2-C6EC-476F-8371-119AECBA5622}"/>
              </a:ext>
            </a:extLst>
          </p:cNvPr>
          <p:cNvSpPr>
            <a:spLocks noGrp="1"/>
          </p:cNvSpPr>
          <p:nvPr>
            <p:ph sz="half" idx="1"/>
          </p:nvPr>
        </p:nvSpPr>
        <p:spPr>
          <a:xfrm>
            <a:off x="4445000" y="2908300"/>
            <a:ext cx="5184800" cy="3283700"/>
          </a:xfrm>
          <a:solidFill>
            <a:schemeClr val="bg1"/>
          </a:solidFill>
        </p:spPr>
        <p:txBody>
          <a:bodyPr lIns="180000" tIns="252000" rIns="252000" rtlCol="0"/>
          <a:lstStyle>
            <a:lvl1pPr algn="l">
              <a:defRPr>
                <a:solidFill>
                  <a:schemeClr val="tx1">
                    <a:lumMod val="75000"/>
                    <a:lumOff val="25000"/>
                  </a:schemeClr>
                </a:solidFill>
              </a:defRPr>
            </a:lvl1pPr>
            <a:lvl2pPr algn="l">
              <a:defRPr>
                <a:solidFill>
                  <a:schemeClr val="tx1">
                    <a:lumMod val="75000"/>
                    <a:lumOff val="25000"/>
                  </a:schemeClr>
                </a:solidFill>
              </a:defRPr>
            </a:lvl2pPr>
            <a:lvl3pPr algn="l">
              <a:defRPr>
                <a:solidFill>
                  <a:schemeClr val="tx1">
                    <a:lumMod val="75000"/>
                    <a:lumOff val="25000"/>
                  </a:schemeClr>
                </a:solidFill>
              </a:defRPr>
            </a:lvl3pPr>
            <a:lvl4pPr algn="l">
              <a:defRPr>
                <a:solidFill>
                  <a:schemeClr val="tx1">
                    <a:lumMod val="75000"/>
                    <a:lumOff val="25000"/>
                  </a:schemeClr>
                </a:solidFill>
              </a:defRPr>
            </a:lvl4pPr>
            <a:lvl5pPr algn="l">
              <a:defRPr>
                <a:solidFill>
                  <a:schemeClr val="tx1">
                    <a:lumMod val="75000"/>
                    <a:lumOff val="25000"/>
                  </a:schemeClr>
                </a:solidFill>
              </a:defRPr>
            </a:lvl5pPr>
          </a:lstStyle>
          <a:p>
            <a:pPr lvl="0" rtl="0"/>
            <a:r>
              <a:rPr lang="ru-RU" noProof="0" smtClean="0"/>
              <a:t>Образец текста</a:t>
            </a:r>
          </a:p>
          <a:p>
            <a:pPr lvl="1" rtl="0"/>
            <a:r>
              <a:rPr lang="ru-RU" noProof="0" smtClean="0"/>
              <a:t>Второй уровень</a:t>
            </a:r>
          </a:p>
          <a:p>
            <a:pPr lvl="2" rtl="0"/>
            <a:r>
              <a:rPr lang="ru-RU" noProof="0" smtClean="0"/>
              <a:t>Третий уровень</a:t>
            </a:r>
          </a:p>
          <a:p>
            <a:pPr lvl="3" rtl="0"/>
            <a:r>
              <a:rPr lang="ru-RU" noProof="0" smtClean="0"/>
              <a:t>Четвертый уровень</a:t>
            </a:r>
          </a:p>
          <a:p>
            <a:pPr lvl="4" rtl="0"/>
            <a:r>
              <a:rPr lang="ru-RU" noProof="0" smtClean="0"/>
              <a:t>Пятый уровень</a:t>
            </a:r>
            <a:endParaRPr lang="ru-RU" noProof="0" dirty="0"/>
          </a:p>
        </p:txBody>
      </p:sp>
      <p:sp>
        <p:nvSpPr>
          <p:cNvPr id="4" name="Нижний колонтитул 3">
            <a:extLst>
              <a:ext uri="{FF2B5EF4-FFF2-40B4-BE49-F238E27FC236}">
                <a16:creationId xmlns="" xmlns:a16="http://schemas.microsoft.com/office/drawing/2014/main" id="{57847F90-9DB6-4832-9EB7-393AADAE8B70}"/>
              </a:ext>
            </a:extLst>
          </p:cNvPr>
          <p:cNvSpPr>
            <a:spLocks noGrp="1"/>
          </p:cNvSpPr>
          <p:nvPr>
            <p:ph type="ftr" sz="quarter" idx="13"/>
          </p:nvPr>
        </p:nvSpPr>
        <p:spPr/>
        <p:txBody>
          <a:bodyPr rtlCol="0"/>
          <a:lstStyle>
            <a:lvl1pPr>
              <a:defRPr/>
            </a:lvl1pPr>
          </a:lstStyle>
          <a:p>
            <a:r>
              <a:rPr lang="ru-RU" dirty="0" err="1" smtClean="0"/>
              <a:t>Гидрологиялық</a:t>
            </a:r>
            <a:r>
              <a:rPr lang="ru-RU" dirty="0" smtClean="0"/>
              <a:t> </a:t>
            </a:r>
            <a:r>
              <a:rPr lang="ru-RU" dirty="0" err="1" smtClean="0"/>
              <a:t>ақпаратты</a:t>
            </a:r>
            <a:r>
              <a:rPr lang="ru-RU" dirty="0" smtClean="0"/>
              <a:t> </a:t>
            </a:r>
            <a:r>
              <a:rPr lang="ru-RU" dirty="0" err="1" smtClean="0"/>
              <a:t>статистикалық</a:t>
            </a:r>
            <a:r>
              <a:rPr lang="ru-RU" dirty="0" smtClean="0"/>
              <a:t> </a:t>
            </a:r>
            <a:r>
              <a:rPr lang="ru-RU" dirty="0" err="1" smtClean="0"/>
              <a:t>өңдеудің</a:t>
            </a:r>
            <a:r>
              <a:rPr lang="ru-RU" dirty="0" smtClean="0"/>
              <a:t> </a:t>
            </a:r>
            <a:r>
              <a:rPr lang="ru-RU" dirty="0" err="1" smtClean="0"/>
              <a:t>заманауи</a:t>
            </a:r>
            <a:r>
              <a:rPr lang="ru-RU" dirty="0" smtClean="0"/>
              <a:t> </a:t>
            </a:r>
            <a:r>
              <a:rPr lang="ru-RU" dirty="0" err="1" smtClean="0"/>
              <a:t>әдістері</a:t>
            </a:r>
            <a:endParaRPr lang="ru-RU" dirty="0"/>
          </a:p>
        </p:txBody>
      </p:sp>
      <p:sp>
        <p:nvSpPr>
          <p:cNvPr id="5" name="Номер слайда 4">
            <a:extLst>
              <a:ext uri="{FF2B5EF4-FFF2-40B4-BE49-F238E27FC236}">
                <a16:creationId xmlns="" xmlns:a16="http://schemas.microsoft.com/office/drawing/2014/main" id="{53DA1E79-BA17-41C5-98B7-CFBC5859A512}"/>
              </a:ext>
            </a:extLst>
          </p:cNvPr>
          <p:cNvSpPr>
            <a:spLocks noGrp="1"/>
          </p:cNvSpPr>
          <p:nvPr>
            <p:ph type="sldNum" sz="quarter" idx="34"/>
          </p:nvPr>
        </p:nvSpPr>
        <p:spPr/>
        <p:txBody>
          <a:bodyPr rtlCol="0"/>
          <a:lstStyle/>
          <a:p>
            <a:pPr rtl="0"/>
            <a:fld id="{19B51A1E-902D-48AF-9020-955120F399B6}" type="slidenum">
              <a:rPr lang="ru-RU" noProof="0" smtClean="0"/>
              <a:pPr/>
              <a:t>‹#›</a:t>
            </a:fld>
            <a:endParaRPr lang="ru-RU" noProof="0" dirty="0"/>
          </a:p>
        </p:txBody>
      </p:sp>
    </p:spTree>
    <p:extLst>
      <p:ext uri="{BB962C8B-B14F-4D97-AF65-F5344CB8AC3E}">
        <p14:creationId xmlns:p14="http://schemas.microsoft.com/office/powerpoint/2010/main" val="1350103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Объект-фотография 2">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A22238F2-C6EC-476F-8371-119AECBA5622}"/>
              </a:ext>
            </a:extLst>
          </p:cNvPr>
          <p:cNvSpPr>
            <a:spLocks noGrp="1"/>
          </p:cNvSpPr>
          <p:nvPr>
            <p:ph sz="half" idx="1"/>
          </p:nvPr>
        </p:nvSpPr>
        <p:spPr>
          <a:xfrm>
            <a:off x="3823393" y="1343906"/>
            <a:ext cx="3736800" cy="3933645"/>
          </a:xfrm>
          <a:solidFill>
            <a:schemeClr val="bg1"/>
          </a:solidFill>
        </p:spPr>
        <p:txBody>
          <a:bodyPr lIns="180000" tIns="180000" rIns="180000" rtlCol="0"/>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rtl="0"/>
            <a:r>
              <a:rPr lang="ru-RU" noProof="0" smtClean="0"/>
              <a:t>Образец текста</a:t>
            </a:r>
          </a:p>
          <a:p>
            <a:pPr lvl="1" rtl="0"/>
            <a:r>
              <a:rPr lang="ru-RU" noProof="0" smtClean="0"/>
              <a:t>Второй уровень</a:t>
            </a:r>
          </a:p>
          <a:p>
            <a:pPr lvl="2" rtl="0"/>
            <a:r>
              <a:rPr lang="ru-RU" noProof="0" smtClean="0"/>
              <a:t>Третий уровень</a:t>
            </a:r>
          </a:p>
          <a:p>
            <a:pPr lvl="3" rtl="0"/>
            <a:r>
              <a:rPr lang="ru-RU" noProof="0" smtClean="0"/>
              <a:t>Четвертый уровень</a:t>
            </a:r>
          </a:p>
          <a:p>
            <a:pPr lvl="4" rtl="0"/>
            <a:r>
              <a:rPr lang="ru-RU" noProof="0" smtClean="0"/>
              <a:t>Пятый уровень</a:t>
            </a:r>
            <a:endParaRPr lang="ru-RU" noProof="0" dirty="0"/>
          </a:p>
        </p:txBody>
      </p:sp>
      <p:sp>
        <p:nvSpPr>
          <p:cNvPr id="4" name="Нижний колонтитул 3">
            <a:extLst>
              <a:ext uri="{FF2B5EF4-FFF2-40B4-BE49-F238E27FC236}">
                <a16:creationId xmlns="" xmlns:a16="http://schemas.microsoft.com/office/drawing/2014/main" id="{57847F90-9DB6-4832-9EB7-393AADAE8B70}"/>
              </a:ext>
            </a:extLst>
          </p:cNvPr>
          <p:cNvSpPr>
            <a:spLocks noGrp="1"/>
          </p:cNvSpPr>
          <p:nvPr>
            <p:ph type="ftr" sz="quarter" idx="13"/>
          </p:nvPr>
        </p:nvSpPr>
        <p:spPr/>
        <p:txBody>
          <a:bodyPr rtlCol="0"/>
          <a:lstStyle/>
          <a:p>
            <a:pPr rtl="0"/>
            <a:r>
              <a:rPr lang="ru-RU" noProof="0" dirty="0"/>
              <a:t>Добавить нижний колонтитул</a:t>
            </a:r>
          </a:p>
        </p:txBody>
      </p:sp>
      <p:sp>
        <p:nvSpPr>
          <p:cNvPr id="5" name="Номер слайда 4">
            <a:extLst>
              <a:ext uri="{FF2B5EF4-FFF2-40B4-BE49-F238E27FC236}">
                <a16:creationId xmlns="" xmlns:a16="http://schemas.microsoft.com/office/drawing/2014/main" id="{53DA1E79-BA17-41C5-98B7-CFBC5859A512}"/>
              </a:ext>
            </a:extLst>
          </p:cNvPr>
          <p:cNvSpPr>
            <a:spLocks noGrp="1"/>
          </p:cNvSpPr>
          <p:nvPr>
            <p:ph type="sldNum" sz="quarter" idx="34"/>
          </p:nvPr>
        </p:nvSpPr>
        <p:spPr/>
        <p:txBody>
          <a:bodyPr rtlCol="0"/>
          <a:lstStyle/>
          <a:p>
            <a:pPr rtl="0"/>
            <a:fld id="{19B51A1E-902D-48AF-9020-955120F399B6}" type="slidenum">
              <a:rPr lang="ru-RU" noProof="0" smtClean="0"/>
              <a:pPr/>
              <a:t>‹#›</a:t>
            </a:fld>
            <a:endParaRPr lang="ru-RU" noProof="0" dirty="0"/>
          </a:p>
        </p:txBody>
      </p:sp>
      <p:sp>
        <p:nvSpPr>
          <p:cNvPr id="9" name="Рисунок 6">
            <a:extLst>
              <a:ext uri="{FF2B5EF4-FFF2-40B4-BE49-F238E27FC236}">
                <a16:creationId xmlns="" xmlns:a16="http://schemas.microsoft.com/office/drawing/2014/main" id="{492C2A1D-F7BD-46B6-BC01-15D365ACD50B}"/>
              </a:ext>
            </a:extLst>
          </p:cNvPr>
          <p:cNvSpPr>
            <a:spLocks noGrp="1"/>
          </p:cNvSpPr>
          <p:nvPr>
            <p:ph type="pic" sz="quarter" idx="14" hasCustomPrompt="1"/>
          </p:nvPr>
        </p:nvSpPr>
        <p:spPr>
          <a:xfrm>
            <a:off x="7560193" y="1344803"/>
            <a:ext cx="3737526" cy="3933645"/>
          </a:xfrm>
          <a:solidFill>
            <a:schemeClr val="tx1">
              <a:lumMod val="75000"/>
              <a:lumOff val="25000"/>
            </a:schemeClr>
          </a:solidFill>
        </p:spPr>
        <p:txBody>
          <a:bodyPr rtlCol="0" anchor="ctr"/>
          <a:lstStyle>
            <a:lvl1pPr marL="0" indent="0" algn="ctr">
              <a:buNone/>
              <a:defRPr sz="1200" i="1">
                <a:solidFill>
                  <a:schemeClr val="bg1"/>
                </a:solidFill>
                <a:latin typeface="Times New Roman" panose="02020603050405020304" pitchFamily="18" charset="0"/>
                <a:cs typeface="Times New Roman" panose="02020603050405020304" pitchFamily="18" charset="0"/>
              </a:defRPr>
            </a:lvl1pPr>
          </a:lstStyle>
          <a:p>
            <a:pPr rtl="0"/>
            <a:r>
              <a:rPr lang="ru-RU" noProof="0" dirty="0"/>
              <a:t>Вставьте или перетащите свое фото</a:t>
            </a:r>
          </a:p>
        </p:txBody>
      </p:sp>
      <p:sp>
        <p:nvSpPr>
          <p:cNvPr id="6" name="Заголовок 5">
            <a:extLst>
              <a:ext uri="{FF2B5EF4-FFF2-40B4-BE49-F238E27FC236}">
                <a16:creationId xmlns="" xmlns:a16="http://schemas.microsoft.com/office/drawing/2014/main" id="{7F4F1543-153D-4F77-A4A9-C9BBA1C2052E}"/>
              </a:ext>
            </a:extLst>
          </p:cNvPr>
          <p:cNvSpPr>
            <a:spLocks noGrp="1"/>
          </p:cNvSpPr>
          <p:nvPr>
            <p:ph type="title"/>
          </p:nvPr>
        </p:nvSpPr>
        <p:spPr>
          <a:xfrm>
            <a:off x="432000" y="432000"/>
            <a:ext cx="9131100" cy="432000"/>
          </a:xfrm>
        </p:spPr>
        <p:txBody>
          <a:bodyPr rtlCol="0"/>
          <a:lstStyle/>
          <a:p>
            <a:pPr rtl="0"/>
            <a:r>
              <a:rPr lang="ru-RU" noProof="0" smtClean="0"/>
              <a:t>Образец заголовка</a:t>
            </a:r>
            <a:endParaRPr lang="ru-RU" noProof="0" dirty="0"/>
          </a:p>
        </p:txBody>
      </p:sp>
      <p:sp>
        <p:nvSpPr>
          <p:cNvPr id="11" name="Подзаголовок 2">
            <a:extLst>
              <a:ext uri="{FF2B5EF4-FFF2-40B4-BE49-F238E27FC236}">
                <a16:creationId xmlns="" xmlns:a16="http://schemas.microsoft.com/office/drawing/2014/main" id="{9FAA210E-391A-499A-89D5-F222045FD1A4}"/>
              </a:ext>
            </a:extLst>
          </p:cNvPr>
          <p:cNvSpPr>
            <a:spLocks noGrp="1"/>
          </p:cNvSpPr>
          <p:nvPr>
            <p:ph type="body" sz="quarter" idx="32" hasCustomPrompt="1"/>
          </p:nvPr>
        </p:nvSpPr>
        <p:spPr>
          <a:xfrm>
            <a:off x="431800" y="1008000"/>
            <a:ext cx="6895900" cy="360000"/>
          </a:xfrm>
        </p:spPr>
        <p:txBody>
          <a:bodyPr rtlCol="0"/>
          <a:lstStyle>
            <a:lvl1pPr marL="0" indent="0">
              <a:buNone/>
              <a:defRPr i="1">
                <a:latin typeface="+mn-lt"/>
              </a:defRPr>
            </a:lvl1pPr>
            <a:lvl2pPr marL="266700" indent="0">
              <a:buNone/>
              <a:defRPr/>
            </a:lvl2pPr>
            <a:lvl3pPr marL="542925" indent="0">
              <a:buNone/>
              <a:defRPr/>
            </a:lvl3pPr>
            <a:lvl4pPr marL="809625" indent="0">
              <a:buNone/>
              <a:defRPr/>
            </a:lvl4pPr>
            <a:lvl5pPr marL="1076325" indent="0">
              <a:buNone/>
              <a:defRPr/>
            </a:lvl5pPr>
          </a:lstStyle>
          <a:p>
            <a:pPr lvl="0" rtl="0"/>
            <a:r>
              <a:rPr lang="ru-RU" noProof="0" dirty="0"/>
              <a:t>Подзаголовок</a:t>
            </a:r>
          </a:p>
        </p:txBody>
      </p:sp>
    </p:spTree>
    <p:extLst>
      <p:ext uri="{BB962C8B-B14F-4D97-AF65-F5344CB8AC3E}">
        <p14:creationId xmlns:p14="http://schemas.microsoft.com/office/powerpoint/2010/main" val="2347197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3F288DD7-6DAF-436D-B04A-EBCCAA36917C}"/>
              </a:ext>
            </a:extLst>
          </p:cNvPr>
          <p:cNvSpPr>
            <a:spLocks noGrp="1"/>
          </p:cNvSpPr>
          <p:nvPr>
            <p:ph type="title" hasCustomPrompt="1"/>
          </p:nvPr>
        </p:nvSpPr>
        <p:spPr>
          <a:xfrm>
            <a:off x="432000" y="432000"/>
            <a:ext cx="9198000" cy="432000"/>
          </a:xfrm>
        </p:spPr>
        <p:txBody>
          <a:bodyPr rtlCol="0"/>
          <a:lstStyle>
            <a:lvl1pPr>
              <a:defRPr>
                <a:solidFill>
                  <a:schemeClr val="tx1"/>
                </a:solidFill>
              </a:defRPr>
            </a:lvl1pPr>
          </a:lstStyle>
          <a:p>
            <a:pPr rtl="0"/>
            <a:r>
              <a:rPr lang="ru-RU" noProof="0" dirty="0"/>
              <a:t>Щелкните, чтобы изменить заголовок</a:t>
            </a:r>
          </a:p>
        </p:txBody>
      </p:sp>
      <p:sp>
        <p:nvSpPr>
          <p:cNvPr id="9" name="Подзаголовок 2">
            <a:extLst>
              <a:ext uri="{FF2B5EF4-FFF2-40B4-BE49-F238E27FC236}">
                <a16:creationId xmlns="" xmlns:a16="http://schemas.microsoft.com/office/drawing/2014/main" id="{E4633398-8EC3-417B-BEA6-101D8F224678}"/>
              </a:ext>
            </a:extLst>
          </p:cNvPr>
          <p:cNvSpPr>
            <a:spLocks noGrp="1"/>
          </p:cNvSpPr>
          <p:nvPr>
            <p:ph type="body" sz="quarter" idx="32" hasCustomPrompt="1"/>
          </p:nvPr>
        </p:nvSpPr>
        <p:spPr>
          <a:xfrm>
            <a:off x="431800" y="1008000"/>
            <a:ext cx="9198000" cy="360000"/>
          </a:xfrm>
        </p:spPr>
        <p:txBody>
          <a:bodyPr rtlCol="0"/>
          <a:lstStyle>
            <a:lvl1pPr marL="0" indent="0">
              <a:buNone/>
              <a:defRPr i="1">
                <a:latin typeface="+mn-lt"/>
              </a:defRPr>
            </a:lvl1pPr>
            <a:lvl2pPr marL="266700" indent="0">
              <a:buNone/>
              <a:defRPr/>
            </a:lvl2pPr>
            <a:lvl3pPr marL="542925" indent="0">
              <a:buNone/>
              <a:defRPr/>
            </a:lvl3pPr>
            <a:lvl4pPr marL="809625" indent="0">
              <a:buNone/>
              <a:defRPr/>
            </a:lvl4pPr>
            <a:lvl5pPr marL="1076325" indent="0">
              <a:buNone/>
              <a:defRPr/>
            </a:lvl5pPr>
          </a:lstStyle>
          <a:p>
            <a:pPr lvl="0" rtl="0"/>
            <a:r>
              <a:rPr lang="ru-RU" noProof="0" dirty="0"/>
              <a:t>Подзаголовок</a:t>
            </a:r>
          </a:p>
        </p:txBody>
      </p:sp>
      <p:sp>
        <p:nvSpPr>
          <p:cNvPr id="3" name="Сравнение слева — заполнитель 1">
            <a:extLst>
              <a:ext uri="{FF2B5EF4-FFF2-40B4-BE49-F238E27FC236}">
                <a16:creationId xmlns="" xmlns:a16="http://schemas.microsoft.com/office/drawing/2014/main" id="{9322B50D-6A7D-41C6-BA57-613BC231DF36}"/>
              </a:ext>
            </a:extLst>
          </p:cNvPr>
          <p:cNvSpPr>
            <a:spLocks noGrp="1"/>
          </p:cNvSpPr>
          <p:nvPr>
            <p:ph type="body" idx="1"/>
          </p:nvPr>
        </p:nvSpPr>
        <p:spPr>
          <a:xfrm>
            <a:off x="432000" y="1432296"/>
            <a:ext cx="4500000" cy="527076"/>
          </a:xfrm>
          <a:solidFill>
            <a:schemeClr val="tx1"/>
          </a:solidFill>
        </p:spPr>
        <p:txBody>
          <a:bodyPr lIns="180000" tIns="36000" rtlCol="0" anchor="ctr"/>
          <a:lstStyle>
            <a:lvl1pPr marL="0" indent="0">
              <a:buNone/>
              <a:defRPr sz="2400" b="1" spc="-150">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ru-RU" noProof="0" smtClean="0"/>
              <a:t>Образец текста</a:t>
            </a:r>
          </a:p>
        </p:txBody>
      </p:sp>
      <p:sp>
        <p:nvSpPr>
          <p:cNvPr id="4" name="Объект 2">
            <a:extLst>
              <a:ext uri="{FF2B5EF4-FFF2-40B4-BE49-F238E27FC236}">
                <a16:creationId xmlns="" xmlns:a16="http://schemas.microsoft.com/office/drawing/2014/main" id="{9FD584DA-F775-47B8-A1D7-6556AD5FCBD2}"/>
              </a:ext>
            </a:extLst>
          </p:cNvPr>
          <p:cNvSpPr>
            <a:spLocks noGrp="1"/>
          </p:cNvSpPr>
          <p:nvPr>
            <p:ph sz="half" idx="2"/>
          </p:nvPr>
        </p:nvSpPr>
        <p:spPr>
          <a:xfrm>
            <a:off x="432000" y="2023668"/>
            <a:ext cx="4500000" cy="4168332"/>
          </a:xfrm>
        </p:spPr>
        <p:txBody>
          <a:bodyPr rtlCol="0"/>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rtl="0"/>
            <a:r>
              <a:rPr lang="ru-RU" noProof="0" smtClean="0"/>
              <a:t>Образец текста</a:t>
            </a:r>
          </a:p>
          <a:p>
            <a:pPr lvl="1" rtl="0"/>
            <a:r>
              <a:rPr lang="ru-RU" noProof="0" smtClean="0"/>
              <a:t>Второй уровень</a:t>
            </a:r>
          </a:p>
          <a:p>
            <a:pPr lvl="2" rtl="0"/>
            <a:r>
              <a:rPr lang="ru-RU" noProof="0" smtClean="0"/>
              <a:t>Третий уровень</a:t>
            </a:r>
          </a:p>
          <a:p>
            <a:pPr lvl="3" rtl="0"/>
            <a:r>
              <a:rPr lang="ru-RU" noProof="0" smtClean="0"/>
              <a:t>Четвертый уровень</a:t>
            </a:r>
          </a:p>
          <a:p>
            <a:pPr lvl="4" rtl="0"/>
            <a:r>
              <a:rPr lang="ru-RU" noProof="0" smtClean="0"/>
              <a:t>Пятый уровень</a:t>
            </a:r>
            <a:endParaRPr lang="ru-RU" noProof="0" dirty="0"/>
          </a:p>
        </p:txBody>
      </p:sp>
      <p:sp>
        <p:nvSpPr>
          <p:cNvPr id="12" name="Сравнение слева — заполнитель 2">
            <a:extLst>
              <a:ext uri="{FF2B5EF4-FFF2-40B4-BE49-F238E27FC236}">
                <a16:creationId xmlns="" xmlns:a16="http://schemas.microsoft.com/office/drawing/2014/main" id="{78A963F8-6F6E-440E-B3B3-DDE13C083A36}"/>
              </a:ext>
            </a:extLst>
          </p:cNvPr>
          <p:cNvSpPr>
            <a:spLocks noGrp="1"/>
          </p:cNvSpPr>
          <p:nvPr>
            <p:ph type="body" sz="quarter" idx="13"/>
          </p:nvPr>
        </p:nvSpPr>
        <p:spPr>
          <a:xfrm>
            <a:off x="5129800" y="1433105"/>
            <a:ext cx="4500000" cy="525283"/>
          </a:xfrm>
          <a:solidFill>
            <a:schemeClr val="tx1"/>
          </a:solidFill>
        </p:spPr>
        <p:txBody>
          <a:bodyPr lIns="180000" tIns="36000" rtlCol="0" anchor="ctr"/>
          <a:lstStyle>
            <a:lvl1pPr marL="0" indent="0">
              <a:buNone/>
              <a:defRPr sz="2400" b="1" spc="-150">
                <a:solidFill>
                  <a:schemeClr val="bg1"/>
                </a:solidFill>
                <a:latin typeface="+mj-lt"/>
              </a:defRPr>
            </a:lvl1pPr>
          </a:lstStyle>
          <a:p>
            <a:pPr lvl="0" rtl="0"/>
            <a:r>
              <a:rPr lang="ru-RU" noProof="0" smtClean="0"/>
              <a:t>Образец текста</a:t>
            </a:r>
          </a:p>
        </p:txBody>
      </p:sp>
      <p:sp>
        <p:nvSpPr>
          <p:cNvPr id="8" name="Текст 4">
            <a:extLst>
              <a:ext uri="{FF2B5EF4-FFF2-40B4-BE49-F238E27FC236}">
                <a16:creationId xmlns="" xmlns:a16="http://schemas.microsoft.com/office/drawing/2014/main" id="{DF0A5256-B267-47DA-858A-0F3867CB6139}"/>
              </a:ext>
            </a:extLst>
          </p:cNvPr>
          <p:cNvSpPr>
            <a:spLocks noGrp="1"/>
          </p:cNvSpPr>
          <p:nvPr>
            <p:ph type="body" sz="quarter" idx="12"/>
          </p:nvPr>
        </p:nvSpPr>
        <p:spPr>
          <a:xfrm>
            <a:off x="5129800" y="2020359"/>
            <a:ext cx="4500000" cy="4170891"/>
          </a:xfrm>
        </p:spPr>
        <p:txBody>
          <a:bodyPr rtlCol="0"/>
          <a:lstStyle/>
          <a:p>
            <a:pPr lvl="0" rtl="0"/>
            <a:r>
              <a:rPr lang="ru-RU" noProof="0" smtClean="0"/>
              <a:t>Образец текста</a:t>
            </a:r>
          </a:p>
          <a:p>
            <a:pPr lvl="1" rtl="0"/>
            <a:r>
              <a:rPr lang="ru-RU" noProof="0" smtClean="0"/>
              <a:t>Второй уровень</a:t>
            </a:r>
          </a:p>
          <a:p>
            <a:pPr lvl="2" rtl="0"/>
            <a:r>
              <a:rPr lang="ru-RU" noProof="0" smtClean="0"/>
              <a:t>Третий уровень</a:t>
            </a:r>
          </a:p>
          <a:p>
            <a:pPr lvl="3" rtl="0"/>
            <a:r>
              <a:rPr lang="ru-RU" noProof="0" smtClean="0"/>
              <a:t>Четвертый уровень</a:t>
            </a:r>
          </a:p>
          <a:p>
            <a:pPr lvl="4" rtl="0"/>
            <a:r>
              <a:rPr lang="ru-RU" noProof="0" smtClean="0"/>
              <a:t>Пятый уровень</a:t>
            </a:r>
            <a:endParaRPr lang="ru-RU" noProof="0" dirty="0"/>
          </a:p>
        </p:txBody>
      </p:sp>
      <p:sp>
        <p:nvSpPr>
          <p:cNvPr id="5" name="Нижний колонтитул 4">
            <a:extLst>
              <a:ext uri="{FF2B5EF4-FFF2-40B4-BE49-F238E27FC236}">
                <a16:creationId xmlns="" xmlns:a16="http://schemas.microsoft.com/office/drawing/2014/main" id="{646B8F99-FAB0-4B33-87ED-9FF46D11A907}"/>
              </a:ext>
            </a:extLst>
          </p:cNvPr>
          <p:cNvSpPr>
            <a:spLocks noGrp="1"/>
          </p:cNvSpPr>
          <p:nvPr>
            <p:ph type="ftr" sz="quarter" idx="14"/>
          </p:nvPr>
        </p:nvSpPr>
        <p:spPr/>
        <p:txBody>
          <a:bodyPr rtlCol="0"/>
          <a:lstStyle/>
          <a:p>
            <a:pPr rtl="0"/>
            <a:r>
              <a:rPr lang="ru-RU" noProof="0" dirty="0"/>
              <a:t>Добавить нижний колонтитул</a:t>
            </a:r>
          </a:p>
        </p:txBody>
      </p:sp>
      <p:sp>
        <p:nvSpPr>
          <p:cNvPr id="6" name="Номер слайда 5">
            <a:extLst>
              <a:ext uri="{FF2B5EF4-FFF2-40B4-BE49-F238E27FC236}">
                <a16:creationId xmlns="" xmlns:a16="http://schemas.microsoft.com/office/drawing/2014/main" id="{275D237A-BD90-4D90-B328-7F1A502A266D}"/>
              </a:ext>
            </a:extLst>
          </p:cNvPr>
          <p:cNvSpPr>
            <a:spLocks noGrp="1"/>
          </p:cNvSpPr>
          <p:nvPr>
            <p:ph type="sldNum" sz="quarter" idx="33"/>
          </p:nvPr>
        </p:nvSpPr>
        <p:spPr/>
        <p:txBody>
          <a:bodyPr rtlCol="0"/>
          <a:lstStyle/>
          <a:p>
            <a:pPr rtl="0"/>
            <a:fld id="{19B51A1E-902D-48AF-9020-955120F399B6}" type="slidenum">
              <a:rPr lang="ru-RU" noProof="0" smtClean="0"/>
              <a:pPr/>
              <a:t>‹#›</a:t>
            </a:fld>
            <a:endParaRPr lang="ru-RU" noProof="0" dirty="0"/>
          </a:p>
        </p:txBody>
      </p:sp>
    </p:spTree>
    <p:extLst>
      <p:ext uri="{BB962C8B-B14F-4D97-AF65-F5344CB8AC3E}">
        <p14:creationId xmlns:p14="http://schemas.microsoft.com/office/powerpoint/2010/main" val="2509955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Большое фото">
    <p:spTree>
      <p:nvGrpSpPr>
        <p:cNvPr id="1" name=""/>
        <p:cNvGrpSpPr/>
        <p:nvPr/>
      </p:nvGrpSpPr>
      <p:grpSpPr>
        <a:xfrm>
          <a:off x="0" y="0"/>
          <a:ext cx="0" cy="0"/>
          <a:chOff x="0" y="0"/>
          <a:chExt cx="0" cy="0"/>
        </a:xfrm>
      </p:grpSpPr>
      <p:sp>
        <p:nvSpPr>
          <p:cNvPr id="7" name="Рисунок 6">
            <a:extLst>
              <a:ext uri="{FF2B5EF4-FFF2-40B4-BE49-F238E27FC236}">
                <a16:creationId xmlns="" xmlns:a16="http://schemas.microsoft.com/office/drawing/2014/main" id="{890ED7CE-A9D2-4D19-B978-56BFB74E657C}"/>
              </a:ext>
            </a:extLst>
          </p:cNvPr>
          <p:cNvSpPr>
            <a:spLocks noGrp="1"/>
          </p:cNvSpPr>
          <p:nvPr>
            <p:ph type="pic" sz="quarter" idx="14" hasCustomPrompt="1"/>
          </p:nvPr>
        </p:nvSpPr>
        <p:spPr>
          <a:xfrm>
            <a:off x="6299200" y="432000"/>
            <a:ext cx="5472113" cy="5759250"/>
          </a:xfrm>
          <a:solidFill>
            <a:schemeClr val="tx1">
              <a:lumMod val="75000"/>
              <a:lumOff val="25000"/>
            </a:schemeClr>
          </a:solidFill>
        </p:spPr>
        <p:txBody>
          <a:bodyPr rtlCol="0" anchor="ctr"/>
          <a:lstStyle>
            <a:lvl1pPr marL="0" indent="0" algn="ctr">
              <a:buNone/>
              <a:defRPr sz="1200" i="1">
                <a:solidFill>
                  <a:schemeClr val="bg1"/>
                </a:solidFill>
                <a:latin typeface="Times New Roman" panose="02020603050405020304" pitchFamily="18" charset="0"/>
                <a:cs typeface="Times New Roman" panose="02020603050405020304" pitchFamily="18" charset="0"/>
              </a:defRPr>
            </a:lvl1pPr>
          </a:lstStyle>
          <a:p>
            <a:pPr rtl="0"/>
            <a:r>
              <a:rPr lang="ru-RU" noProof="0" dirty="0"/>
              <a:t>Вставьте или перетащите свое фото</a:t>
            </a:r>
          </a:p>
        </p:txBody>
      </p:sp>
      <p:sp>
        <p:nvSpPr>
          <p:cNvPr id="3" name="Объект 2">
            <a:extLst>
              <a:ext uri="{FF2B5EF4-FFF2-40B4-BE49-F238E27FC236}">
                <a16:creationId xmlns="" xmlns:a16="http://schemas.microsoft.com/office/drawing/2014/main" id="{A22238F2-C6EC-476F-8371-119AECBA5622}"/>
              </a:ext>
            </a:extLst>
          </p:cNvPr>
          <p:cNvSpPr>
            <a:spLocks noGrp="1"/>
          </p:cNvSpPr>
          <p:nvPr>
            <p:ph sz="half" idx="1" hasCustomPrompt="1"/>
          </p:nvPr>
        </p:nvSpPr>
        <p:spPr>
          <a:xfrm>
            <a:off x="3875314" y="5096632"/>
            <a:ext cx="2028686" cy="1094618"/>
          </a:xfrm>
        </p:spPr>
        <p:txBody>
          <a:bodyPr rtlCol="0" anchor="b"/>
          <a:lstStyle>
            <a:lvl1pPr marL="0" indent="0" algn="r">
              <a:buNone/>
              <a:defRPr i="1">
                <a:solidFill>
                  <a:schemeClr val="tx1"/>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rtl="0"/>
            <a:r>
              <a:rPr lang="ru-RU" noProof="0" dirty="0"/>
              <a:t>Введите подпись</a:t>
            </a:r>
          </a:p>
        </p:txBody>
      </p:sp>
      <p:sp>
        <p:nvSpPr>
          <p:cNvPr id="4" name="Нижний колонтитул 3">
            <a:extLst>
              <a:ext uri="{FF2B5EF4-FFF2-40B4-BE49-F238E27FC236}">
                <a16:creationId xmlns="" xmlns:a16="http://schemas.microsoft.com/office/drawing/2014/main" id="{57847F90-9DB6-4832-9EB7-393AADAE8B70}"/>
              </a:ext>
            </a:extLst>
          </p:cNvPr>
          <p:cNvSpPr>
            <a:spLocks noGrp="1"/>
          </p:cNvSpPr>
          <p:nvPr>
            <p:ph type="ftr" sz="quarter" idx="13"/>
          </p:nvPr>
        </p:nvSpPr>
        <p:spPr/>
        <p:txBody>
          <a:bodyPr rtlCol="0"/>
          <a:lstStyle/>
          <a:p>
            <a:pPr rtl="0"/>
            <a:r>
              <a:rPr lang="ru-RU" noProof="0" dirty="0"/>
              <a:t>Добавить нижний колонтитул</a:t>
            </a:r>
          </a:p>
        </p:txBody>
      </p:sp>
      <p:sp>
        <p:nvSpPr>
          <p:cNvPr id="2" name="Номер слайда 1">
            <a:extLst>
              <a:ext uri="{FF2B5EF4-FFF2-40B4-BE49-F238E27FC236}">
                <a16:creationId xmlns="" xmlns:a16="http://schemas.microsoft.com/office/drawing/2014/main" id="{E25951D2-91DB-40E7-95D5-4B372602DEBB}"/>
              </a:ext>
            </a:extLst>
          </p:cNvPr>
          <p:cNvSpPr>
            <a:spLocks noGrp="1"/>
          </p:cNvSpPr>
          <p:nvPr>
            <p:ph type="sldNum" sz="quarter" idx="15"/>
          </p:nvPr>
        </p:nvSpPr>
        <p:spPr/>
        <p:txBody>
          <a:bodyPr rtlCol="0"/>
          <a:lstStyle/>
          <a:p>
            <a:pPr rtl="0"/>
            <a:fld id="{19B51A1E-902D-48AF-9020-955120F399B6}" type="slidenum">
              <a:rPr lang="ru-RU" noProof="0" smtClean="0"/>
              <a:pPr/>
              <a:t>‹#›</a:t>
            </a:fld>
            <a:endParaRPr lang="ru-RU" noProof="0" dirty="0"/>
          </a:p>
        </p:txBody>
      </p:sp>
    </p:spTree>
    <p:extLst>
      <p:ext uri="{BB962C8B-B14F-4D97-AF65-F5344CB8AC3E}">
        <p14:creationId xmlns:p14="http://schemas.microsoft.com/office/powerpoint/2010/main" val="1987784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Слайд с благодарностью">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00F23EB7-E336-46EB-A4A0-3DB7A6BF4CE1}"/>
              </a:ext>
            </a:extLst>
          </p:cNvPr>
          <p:cNvSpPr>
            <a:spLocks noGrp="1"/>
          </p:cNvSpPr>
          <p:nvPr>
            <p:ph type="ctrTitle" hasCustomPrompt="1"/>
          </p:nvPr>
        </p:nvSpPr>
        <p:spPr>
          <a:xfrm>
            <a:off x="2174360" y="2112793"/>
            <a:ext cx="6798250" cy="1674470"/>
          </a:xfrm>
        </p:spPr>
        <p:txBody>
          <a:bodyPr rtlCol="0" anchor="ctr"/>
          <a:lstStyle>
            <a:lvl1pPr algn="ctr">
              <a:lnSpc>
                <a:spcPct val="100000"/>
              </a:lnSpc>
              <a:defRPr sz="6000" b="1" cap="all" spc="-300" baseline="0">
                <a:solidFill>
                  <a:schemeClr val="tx1"/>
                </a:solidFill>
                <a:latin typeface="+mj-lt"/>
              </a:defRPr>
            </a:lvl1pPr>
          </a:lstStyle>
          <a:p>
            <a:pPr rtl="0"/>
            <a:r>
              <a:rPr lang="ru-RU" noProof="0" dirty="0"/>
              <a:t>Спасибо</a:t>
            </a:r>
          </a:p>
        </p:txBody>
      </p:sp>
      <p:sp>
        <p:nvSpPr>
          <p:cNvPr id="7" name="Прямоугольник 6">
            <a:extLst>
              <a:ext uri="{FF2B5EF4-FFF2-40B4-BE49-F238E27FC236}">
                <a16:creationId xmlns="" xmlns:a16="http://schemas.microsoft.com/office/drawing/2014/main" id="{756F2950-BBCB-4A53-9EAC-D714777B8FA2}"/>
              </a:ext>
            </a:extLst>
          </p:cNvPr>
          <p:cNvSpPr/>
          <p:nvPr userDrawn="1"/>
        </p:nvSpPr>
        <p:spPr>
          <a:xfrm>
            <a:off x="0" y="6794309"/>
            <a:ext cx="9980476" cy="6369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dirty="0"/>
          </a:p>
        </p:txBody>
      </p:sp>
      <p:sp>
        <p:nvSpPr>
          <p:cNvPr id="8" name="Прямоугольник 7">
            <a:extLst>
              <a:ext uri="{FF2B5EF4-FFF2-40B4-BE49-F238E27FC236}">
                <a16:creationId xmlns="" xmlns:a16="http://schemas.microsoft.com/office/drawing/2014/main" id="{D5253865-24CF-4EF5-92A5-F64EB9ABC8B7}"/>
              </a:ext>
            </a:extLst>
          </p:cNvPr>
          <p:cNvSpPr/>
          <p:nvPr userDrawn="1"/>
        </p:nvSpPr>
        <p:spPr>
          <a:xfrm>
            <a:off x="0" y="0"/>
            <a:ext cx="9980476" cy="6369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dirty="0"/>
          </a:p>
        </p:txBody>
      </p:sp>
      <p:sp>
        <p:nvSpPr>
          <p:cNvPr id="11" name="Прямоугольник 10">
            <a:extLst>
              <a:ext uri="{FF2B5EF4-FFF2-40B4-BE49-F238E27FC236}">
                <a16:creationId xmlns="" xmlns:a16="http://schemas.microsoft.com/office/drawing/2014/main" id="{BBE19773-9B6A-4A2C-95A5-69A3788C2D94}"/>
              </a:ext>
            </a:extLst>
          </p:cNvPr>
          <p:cNvSpPr/>
          <p:nvPr userDrawn="1"/>
        </p:nvSpPr>
        <p:spPr>
          <a:xfrm rot="5400000">
            <a:off x="-3378441" y="3410285"/>
            <a:ext cx="6826157" cy="692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dirty="0"/>
          </a:p>
        </p:txBody>
      </p:sp>
      <p:sp>
        <p:nvSpPr>
          <p:cNvPr id="10" name="Текст 5">
            <a:extLst>
              <a:ext uri="{FF2B5EF4-FFF2-40B4-BE49-F238E27FC236}">
                <a16:creationId xmlns="" xmlns:a16="http://schemas.microsoft.com/office/drawing/2014/main" id="{CA3EFDD3-A9D2-4EB6-BB2A-F6999D9F7EA6}"/>
              </a:ext>
            </a:extLst>
          </p:cNvPr>
          <p:cNvSpPr>
            <a:spLocks noGrp="1"/>
          </p:cNvSpPr>
          <p:nvPr>
            <p:ph type="body" sz="quarter" idx="15" hasCustomPrompt="1"/>
          </p:nvPr>
        </p:nvSpPr>
        <p:spPr>
          <a:xfrm>
            <a:off x="2174361" y="4035727"/>
            <a:ext cx="3329850" cy="382887"/>
          </a:xfrm>
        </p:spPr>
        <p:txBody>
          <a:bodyPr rtlCol="0"/>
          <a:lstStyle>
            <a:lvl1pPr marL="0" indent="0" algn="r">
              <a:buNone/>
              <a:defRPr sz="2400"/>
            </a:lvl1pPr>
            <a:lvl2pPr marL="266700" indent="0">
              <a:buNone/>
              <a:defRPr/>
            </a:lvl2pPr>
            <a:lvl3pPr marL="542925" indent="0">
              <a:buNone/>
              <a:defRPr/>
            </a:lvl3pPr>
            <a:lvl4pPr marL="809625" indent="0">
              <a:buNone/>
              <a:defRPr/>
            </a:lvl4pPr>
            <a:lvl5pPr marL="1076325" indent="0">
              <a:buNone/>
              <a:defRPr/>
            </a:lvl5pPr>
          </a:lstStyle>
          <a:p>
            <a:pPr lvl="0" rtl="0"/>
            <a:r>
              <a:rPr lang="ru-RU" noProof="0" dirty="0"/>
              <a:t>Полное имя</a:t>
            </a:r>
          </a:p>
        </p:txBody>
      </p:sp>
      <p:sp>
        <p:nvSpPr>
          <p:cNvPr id="12" name="Текст 6">
            <a:extLst>
              <a:ext uri="{FF2B5EF4-FFF2-40B4-BE49-F238E27FC236}">
                <a16:creationId xmlns="" xmlns:a16="http://schemas.microsoft.com/office/drawing/2014/main" id="{261ED1F7-B623-43D9-9BDA-8808C5CFAFFB}"/>
              </a:ext>
            </a:extLst>
          </p:cNvPr>
          <p:cNvSpPr>
            <a:spLocks noGrp="1"/>
          </p:cNvSpPr>
          <p:nvPr>
            <p:ph type="body" sz="quarter" idx="16" hasCustomPrompt="1"/>
          </p:nvPr>
        </p:nvSpPr>
        <p:spPr>
          <a:xfrm>
            <a:off x="6062268" y="4150118"/>
            <a:ext cx="2910342" cy="238016"/>
          </a:xfrm>
        </p:spPr>
        <p:txBody>
          <a:bodyPr rtlCol="0"/>
          <a:lstStyle>
            <a:lvl1pPr marL="0" indent="0" algn="l">
              <a:buNone/>
              <a:defRPr sz="1400" i="1"/>
            </a:lvl1pPr>
            <a:lvl2pPr marL="266700" indent="0">
              <a:buNone/>
              <a:defRPr/>
            </a:lvl2pPr>
            <a:lvl3pPr marL="542925" indent="0">
              <a:buNone/>
              <a:defRPr/>
            </a:lvl3pPr>
            <a:lvl4pPr marL="809625" indent="0">
              <a:buNone/>
              <a:defRPr/>
            </a:lvl4pPr>
            <a:lvl5pPr marL="1076325" indent="0">
              <a:buNone/>
              <a:defRPr/>
            </a:lvl5pPr>
          </a:lstStyle>
          <a:p>
            <a:pPr lvl="0" rtl="0"/>
            <a:r>
              <a:rPr lang="ru-RU" noProof="0" dirty="0"/>
              <a:t>Номер телефона</a:t>
            </a:r>
          </a:p>
        </p:txBody>
      </p:sp>
      <p:sp>
        <p:nvSpPr>
          <p:cNvPr id="13" name="Текст 7">
            <a:extLst>
              <a:ext uri="{FF2B5EF4-FFF2-40B4-BE49-F238E27FC236}">
                <a16:creationId xmlns="" xmlns:a16="http://schemas.microsoft.com/office/drawing/2014/main" id="{E27366FC-4115-4122-9CE2-5FA9D424AD51}"/>
              </a:ext>
            </a:extLst>
          </p:cNvPr>
          <p:cNvSpPr>
            <a:spLocks noGrp="1"/>
          </p:cNvSpPr>
          <p:nvPr>
            <p:ph type="body" sz="quarter" idx="17" hasCustomPrompt="1"/>
          </p:nvPr>
        </p:nvSpPr>
        <p:spPr>
          <a:xfrm>
            <a:off x="6062268" y="4540691"/>
            <a:ext cx="2910342" cy="238016"/>
          </a:xfrm>
        </p:spPr>
        <p:txBody>
          <a:bodyPr rtlCol="0"/>
          <a:lstStyle>
            <a:lvl1pPr marL="0" indent="0" algn="l">
              <a:lnSpc>
                <a:spcPct val="80000"/>
              </a:lnSpc>
              <a:buNone/>
              <a:defRPr sz="1400" i="1"/>
            </a:lvl1pPr>
            <a:lvl2pPr marL="266700" indent="0">
              <a:buNone/>
              <a:defRPr/>
            </a:lvl2pPr>
            <a:lvl3pPr marL="542925" indent="0">
              <a:buNone/>
              <a:defRPr/>
            </a:lvl3pPr>
            <a:lvl4pPr marL="809625" indent="0">
              <a:buNone/>
              <a:defRPr/>
            </a:lvl4pPr>
            <a:lvl5pPr marL="1076325" indent="0">
              <a:buNone/>
              <a:defRPr/>
            </a:lvl5pPr>
          </a:lstStyle>
          <a:p>
            <a:pPr lvl="0" rtl="0"/>
            <a:r>
              <a:rPr lang="ru-RU" noProof="0" dirty="0"/>
              <a:t>Электронная почта или контакт в социальной сети</a:t>
            </a:r>
          </a:p>
        </p:txBody>
      </p:sp>
      <p:sp>
        <p:nvSpPr>
          <p:cNvPr id="14" name="Текст 8">
            <a:extLst>
              <a:ext uri="{FF2B5EF4-FFF2-40B4-BE49-F238E27FC236}">
                <a16:creationId xmlns="" xmlns:a16="http://schemas.microsoft.com/office/drawing/2014/main" id="{DEB36829-2F8B-4E22-AB6D-4111D18AF847}"/>
              </a:ext>
            </a:extLst>
          </p:cNvPr>
          <p:cNvSpPr>
            <a:spLocks noGrp="1"/>
          </p:cNvSpPr>
          <p:nvPr>
            <p:ph type="body" sz="quarter" idx="18" hasCustomPrompt="1"/>
          </p:nvPr>
        </p:nvSpPr>
        <p:spPr>
          <a:xfrm>
            <a:off x="6062268" y="4931263"/>
            <a:ext cx="2910342" cy="238016"/>
          </a:xfrm>
        </p:spPr>
        <p:txBody>
          <a:bodyPr rtlCol="0"/>
          <a:lstStyle>
            <a:lvl1pPr marL="0" indent="0" algn="l">
              <a:buNone/>
              <a:defRPr sz="1400" i="1"/>
            </a:lvl1pPr>
            <a:lvl2pPr marL="266700" indent="0">
              <a:buNone/>
              <a:defRPr/>
            </a:lvl2pPr>
            <a:lvl3pPr marL="542925" indent="0">
              <a:buNone/>
              <a:defRPr/>
            </a:lvl3pPr>
            <a:lvl4pPr marL="809625" indent="0">
              <a:buNone/>
              <a:defRPr/>
            </a:lvl4pPr>
            <a:lvl5pPr marL="1076325" indent="0">
              <a:buNone/>
              <a:defRPr/>
            </a:lvl5pPr>
          </a:lstStyle>
          <a:p>
            <a:pPr lvl="0" rtl="0"/>
            <a:r>
              <a:rPr lang="ru-RU" noProof="0" dirty="0"/>
              <a:t>Веб-сайт компании</a:t>
            </a:r>
          </a:p>
        </p:txBody>
      </p:sp>
    </p:spTree>
    <p:extLst>
      <p:ext uri="{BB962C8B-B14F-4D97-AF65-F5344CB8AC3E}">
        <p14:creationId xmlns:p14="http://schemas.microsoft.com/office/powerpoint/2010/main" val="3189010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5CFF4C50-933F-41F9-AD11-BD02410AA7D5}"/>
              </a:ext>
            </a:extLst>
          </p:cNvPr>
          <p:cNvSpPr>
            <a:spLocks noGrp="1"/>
          </p:cNvSpPr>
          <p:nvPr>
            <p:ph type="title" hasCustomPrompt="1"/>
          </p:nvPr>
        </p:nvSpPr>
        <p:spPr/>
        <p:txBody>
          <a:bodyPr rtlCol="0"/>
          <a:lstStyle>
            <a:lvl1pPr>
              <a:defRPr>
                <a:solidFill>
                  <a:schemeClr val="tx1"/>
                </a:solidFill>
              </a:defRPr>
            </a:lvl1pPr>
          </a:lstStyle>
          <a:p>
            <a:pPr rtl="0"/>
            <a:r>
              <a:rPr lang="ru-RU" noProof="0" dirty="0"/>
              <a:t>Щелкните, чтобы изменить заголовок</a:t>
            </a:r>
          </a:p>
        </p:txBody>
      </p:sp>
      <p:sp>
        <p:nvSpPr>
          <p:cNvPr id="7" name="Подзаголовок 2">
            <a:extLst>
              <a:ext uri="{FF2B5EF4-FFF2-40B4-BE49-F238E27FC236}">
                <a16:creationId xmlns="" xmlns:a16="http://schemas.microsoft.com/office/drawing/2014/main" id="{E97A9A62-1AA6-47A9-A1A0-54196823744C}"/>
              </a:ext>
            </a:extLst>
          </p:cNvPr>
          <p:cNvSpPr>
            <a:spLocks noGrp="1"/>
          </p:cNvSpPr>
          <p:nvPr>
            <p:ph type="body" sz="quarter" idx="32" hasCustomPrompt="1"/>
          </p:nvPr>
        </p:nvSpPr>
        <p:spPr>
          <a:xfrm>
            <a:off x="431801" y="1008000"/>
            <a:ext cx="9198116" cy="360000"/>
          </a:xfrm>
        </p:spPr>
        <p:txBody>
          <a:bodyPr rtlCol="0"/>
          <a:lstStyle>
            <a:lvl1pPr marL="0" indent="0">
              <a:buNone/>
              <a:defRPr i="1">
                <a:latin typeface="+mn-lt"/>
              </a:defRPr>
            </a:lvl1pPr>
            <a:lvl2pPr marL="266700" indent="0">
              <a:buNone/>
              <a:defRPr/>
            </a:lvl2pPr>
            <a:lvl3pPr marL="542925" indent="0">
              <a:buNone/>
              <a:defRPr/>
            </a:lvl3pPr>
            <a:lvl4pPr marL="809625" indent="0">
              <a:buNone/>
              <a:defRPr/>
            </a:lvl4pPr>
            <a:lvl5pPr marL="1076325" indent="0">
              <a:buNone/>
              <a:defRPr/>
            </a:lvl5pPr>
          </a:lstStyle>
          <a:p>
            <a:pPr lvl="0" rtl="0"/>
            <a:r>
              <a:rPr lang="ru-RU" noProof="0" dirty="0"/>
              <a:t>Подзаголовок</a:t>
            </a:r>
          </a:p>
        </p:txBody>
      </p:sp>
      <p:sp>
        <p:nvSpPr>
          <p:cNvPr id="3" name="Объект 2">
            <a:extLst>
              <a:ext uri="{FF2B5EF4-FFF2-40B4-BE49-F238E27FC236}">
                <a16:creationId xmlns="" xmlns:a16="http://schemas.microsoft.com/office/drawing/2014/main" id="{B1948E38-8FB0-4E51-A01C-C88794372E50}"/>
              </a:ext>
            </a:extLst>
          </p:cNvPr>
          <p:cNvSpPr>
            <a:spLocks noGrp="1"/>
          </p:cNvSpPr>
          <p:nvPr>
            <p:ph idx="1"/>
          </p:nvPr>
        </p:nvSpPr>
        <p:spPr/>
        <p:txBody>
          <a:bodyPr rtlCol="0"/>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rtl="0"/>
            <a:r>
              <a:rPr lang="ru-RU" noProof="0" smtClean="0"/>
              <a:t>Образец текста</a:t>
            </a:r>
          </a:p>
          <a:p>
            <a:pPr lvl="1" rtl="0"/>
            <a:r>
              <a:rPr lang="ru-RU" noProof="0" smtClean="0"/>
              <a:t>Второй уровень</a:t>
            </a:r>
          </a:p>
          <a:p>
            <a:pPr lvl="2" rtl="0"/>
            <a:r>
              <a:rPr lang="ru-RU" noProof="0" smtClean="0"/>
              <a:t>Третий уровень</a:t>
            </a:r>
          </a:p>
          <a:p>
            <a:pPr lvl="3" rtl="0"/>
            <a:r>
              <a:rPr lang="ru-RU" noProof="0" smtClean="0"/>
              <a:t>Четвертый уровень</a:t>
            </a:r>
          </a:p>
          <a:p>
            <a:pPr lvl="4" rtl="0"/>
            <a:r>
              <a:rPr lang="ru-RU" noProof="0" smtClean="0"/>
              <a:t>Пятый уровень</a:t>
            </a:r>
            <a:endParaRPr lang="ru-RU" noProof="0" dirty="0"/>
          </a:p>
        </p:txBody>
      </p:sp>
      <p:sp>
        <p:nvSpPr>
          <p:cNvPr id="4" name="Нижний колонтитул 3">
            <a:extLst>
              <a:ext uri="{FF2B5EF4-FFF2-40B4-BE49-F238E27FC236}">
                <a16:creationId xmlns="" xmlns:a16="http://schemas.microsoft.com/office/drawing/2014/main" id="{E8FE0EB3-0FF4-4285-B9D3-90A5751B7BBF}"/>
              </a:ext>
            </a:extLst>
          </p:cNvPr>
          <p:cNvSpPr>
            <a:spLocks noGrp="1"/>
          </p:cNvSpPr>
          <p:nvPr>
            <p:ph type="ftr" sz="quarter" idx="12"/>
          </p:nvPr>
        </p:nvSpPr>
        <p:spPr/>
        <p:txBody>
          <a:bodyPr rtlCol="0"/>
          <a:lstStyle/>
          <a:p>
            <a:pPr rtl="0"/>
            <a:r>
              <a:rPr lang="ru-RU" noProof="0" dirty="0"/>
              <a:t>Добавить нижний колонтитул</a:t>
            </a:r>
          </a:p>
        </p:txBody>
      </p:sp>
      <p:sp>
        <p:nvSpPr>
          <p:cNvPr id="5" name="Номер слайда 4">
            <a:extLst>
              <a:ext uri="{FF2B5EF4-FFF2-40B4-BE49-F238E27FC236}">
                <a16:creationId xmlns="" xmlns:a16="http://schemas.microsoft.com/office/drawing/2014/main" id="{3442953D-28FC-41B5-A1BB-BB3BA7CA40BE}"/>
              </a:ext>
            </a:extLst>
          </p:cNvPr>
          <p:cNvSpPr>
            <a:spLocks noGrp="1"/>
          </p:cNvSpPr>
          <p:nvPr>
            <p:ph type="sldNum" sz="quarter" idx="33"/>
          </p:nvPr>
        </p:nvSpPr>
        <p:spPr/>
        <p:txBody>
          <a:bodyPr rtlCol="0"/>
          <a:lstStyle/>
          <a:p>
            <a:pPr rtl="0"/>
            <a:fld id="{19B51A1E-902D-48AF-9020-955120F399B6}" type="slidenum">
              <a:rPr lang="ru-RU" noProof="0" smtClean="0"/>
              <a:pPr/>
              <a:t>‹#›</a:t>
            </a:fld>
            <a:endParaRPr lang="ru-RU" noProof="0" dirty="0"/>
          </a:p>
        </p:txBody>
      </p:sp>
    </p:spTree>
    <p:extLst>
      <p:ext uri="{BB962C8B-B14F-4D97-AF65-F5344CB8AC3E}">
        <p14:creationId xmlns:p14="http://schemas.microsoft.com/office/powerpoint/2010/main" val="1734501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Прямоугольник 11">
            <a:extLst>
              <a:ext uri="{FF2B5EF4-FFF2-40B4-BE49-F238E27FC236}">
                <a16:creationId xmlns="" xmlns:a16="http://schemas.microsoft.com/office/drawing/2014/main" id="{32C8D0EF-1DB6-4ADC-8F31-5AE53BF5EAF4}"/>
              </a:ext>
            </a:extLst>
          </p:cNvPr>
          <p:cNvSpPr/>
          <p:nvPr userDrawn="1"/>
        </p:nvSpPr>
        <p:spPr>
          <a:xfrm>
            <a:off x="69274" y="66963"/>
            <a:ext cx="9911201" cy="672734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dirty="0"/>
          </a:p>
        </p:txBody>
      </p:sp>
      <p:sp>
        <p:nvSpPr>
          <p:cNvPr id="7" name="Прямоугольник 6">
            <a:extLst>
              <a:ext uri="{FF2B5EF4-FFF2-40B4-BE49-F238E27FC236}">
                <a16:creationId xmlns="" xmlns:a16="http://schemas.microsoft.com/office/drawing/2014/main" id="{62F208ED-79A0-4B2C-A5EE-9D27466BCA3F}"/>
              </a:ext>
            </a:extLst>
          </p:cNvPr>
          <p:cNvSpPr/>
          <p:nvPr userDrawn="1"/>
        </p:nvSpPr>
        <p:spPr>
          <a:xfrm>
            <a:off x="11407775" y="6356350"/>
            <a:ext cx="784225" cy="36512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dirty="0"/>
          </a:p>
        </p:txBody>
      </p:sp>
      <p:sp>
        <p:nvSpPr>
          <p:cNvPr id="2" name="Заголовок 1">
            <a:extLst>
              <a:ext uri="{FF2B5EF4-FFF2-40B4-BE49-F238E27FC236}">
                <a16:creationId xmlns="" xmlns:a16="http://schemas.microsoft.com/office/drawing/2014/main" id="{090F41A2-6535-4CA6-81E4-026A5B56D9D7}"/>
              </a:ext>
            </a:extLst>
          </p:cNvPr>
          <p:cNvSpPr>
            <a:spLocks noGrp="1"/>
          </p:cNvSpPr>
          <p:nvPr>
            <p:ph type="title"/>
          </p:nvPr>
        </p:nvSpPr>
        <p:spPr>
          <a:xfrm>
            <a:off x="432000" y="432000"/>
            <a:ext cx="9198116" cy="432000"/>
          </a:xfrm>
          <a:prstGeom prst="rect">
            <a:avLst/>
          </a:prstGeom>
        </p:spPr>
        <p:txBody>
          <a:bodyPr vert="horz" lIns="0" tIns="0" rIns="0" bIns="0" rtlCol="0" anchor="ctr">
            <a:noAutofit/>
          </a:bodyPr>
          <a:lstStyle/>
          <a:p>
            <a:pPr rtl="0"/>
            <a:r>
              <a:rPr lang="ru-RU" noProof="0" dirty="0"/>
              <a:t>Щелкните, чтобы изменить заголовок</a:t>
            </a:r>
          </a:p>
        </p:txBody>
      </p:sp>
      <p:sp>
        <p:nvSpPr>
          <p:cNvPr id="3" name="Текст 2">
            <a:extLst>
              <a:ext uri="{FF2B5EF4-FFF2-40B4-BE49-F238E27FC236}">
                <a16:creationId xmlns="" xmlns:a16="http://schemas.microsoft.com/office/drawing/2014/main" id="{213AB95C-7DD4-4796-80E4-1B7466A2A037}"/>
              </a:ext>
            </a:extLst>
          </p:cNvPr>
          <p:cNvSpPr>
            <a:spLocks noGrp="1"/>
          </p:cNvSpPr>
          <p:nvPr>
            <p:ph type="body" idx="1"/>
          </p:nvPr>
        </p:nvSpPr>
        <p:spPr>
          <a:xfrm>
            <a:off x="432000" y="1512000"/>
            <a:ext cx="9198116" cy="4679250"/>
          </a:xfrm>
          <a:prstGeom prst="rect">
            <a:avLst/>
          </a:prstGeom>
        </p:spPr>
        <p:txBody>
          <a:bodyPr vert="horz" lIns="0" tIns="0" rIns="0" bIns="0" rtlCol="0">
            <a:noAutofit/>
          </a:bodyPr>
          <a:lstStyle/>
          <a:p>
            <a:pPr lvl="0" rtl="0"/>
            <a:r>
              <a:rPr lang="ru-RU" noProof="0" dirty="0"/>
              <a:t>Образец текста</a:t>
            </a:r>
          </a:p>
          <a:p>
            <a:pPr lvl="1" rtl="0"/>
            <a:r>
              <a:rPr lang="ru-RU" noProof="0" dirty="0"/>
              <a:t>Второй уровень</a:t>
            </a:r>
          </a:p>
          <a:p>
            <a:pPr lvl="2" rtl="0"/>
            <a:r>
              <a:rPr lang="ru-RU" noProof="0" dirty="0"/>
              <a:t>Третий уровень</a:t>
            </a:r>
          </a:p>
          <a:p>
            <a:pPr lvl="3" rtl="0"/>
            <a:r>
              <a:rPr lang="ru-RU" noProof="0" dirty="0"/>
              <a:t>Четвертый уровень</a:t>
            </a:r>
          </a:p>
          <a:p>
            <a:pPr lvl="4" rtl="0"/>
            <a:r>
              <a:rPr lang="ru-RU" noProof="0" dirty="0"/>
              <a:t>Пятый уровень</a:t>
            </a:r>
          </a:p>
        </p:txBody>
      </p:sp>
      <p:sp>
        <p:nvSpPr>
          <p:cNvPr id="5" name="Нижний колонтитул 4">
            <a:extLst>
              <a:ext uri="{FF2B5EF4-FFF2-40B4-BE49-F238E27FC236}">
                <a16:creationId xmlns="" xmlns:a16="http://schemas.microsoft.com/office/drawing/2014/main" id="{58879C91-B77F-4273-9A27-A3535FB889DB}"/>
              </a:ext>
            </a:extLst>
          </p:cNvPr>
          <p:cNvSpPr>
            <a:spLocks noGrp="1"/>
          </p:cNvSpPr>
          <p:nvPr>
            <p:ph type="ftr" sz="quarter" idx="3"/>
          </p:nvPr>
        </p:nvSpPr>
        <p:spPr>
          <a:xfrm>
            <a:off x="432000" y="6356350"/>
            <a:ext cx="4114800" cy="365125"/>
          </a:xfrm>
          <a:prstGeom prst="rect">
            <a:avLst/>
          </a:prstGeom>
        </p:spPr>
        <p:txBody>
          <a:bodyPr vert="horz" lIns="0" tIns="0" rIns="0" bIns="0" rtlCol="0" anchor="ctr"/>
          <a:lstStyle>
            <a:lvl1pPr algn="l">
              <a:defRPr sz="1200" i="1">
                <a:solidFill>
                  <a:schemeClr val="tx1">
                    <a:lumMod val="75000"/>
                    <a:lumOff val="25000"/>
                  </a:schemeClr>
                </a:solidFill>
                <a:latin typeface="Times New Roman" panose="02020603050405020304" pitchFamily="18" charset="0"/>
                <a:cs typeface="Times New Roman" panose="02020603050405020304" pitchFamily="18" charset="0"/>
              </a:defRPr>
            </a:lvl1pPr>
          </a:lstStyle>
          <a:p>
            <a:pPr rtl="0"/>
            <a:r>
              <a:rPr lang="ru-RU" noProof="0" dirty="0"/>
              <a:t>Добавить нижний колонтитул</a:t>
            </a:r>
          </a:p>
        </p:txBody>
      </p:sp>
      <p:sp>
        <p:nvSpPr>
          <p:cNvPr id="6" name="Номер слайда 5">
            <a:extLst>
              <a:ext uri="{FF2B5EF4-FFF2-40B4-BE49-F238E27FC236}">
                <a16:creationId xmlns="" xmlns:a16="http://schemas.microsoft.com/office/drawing/2014/main" id="{5ECA3099-A94F-4C3E-BC29-780EDD38F722}"/>
              </a:ext>
            </a:extLst>
          </p:cNvPr>
          <p:cNvSpPr>
            <a:spLocks noGrp="1"/>
          </p:cNvSpPr>
          <p:nvPr>
            <p:ph type="sldNum" sz="quarter" idx="4"/>
          </p:nvPr>
        </p:nvSpPr>
        <p:spPr>
          <a:xfrm>
            <a:off x="11447502" y="6401750"/>
            <a:ext cx="278418" cy="274324"/>
          </a:xfrm>
          <a:prstGeom prst="rect">
            <a:avLst/>
          </a:prstGeom>
        </p:spPr>
        <p:txBody>
          <a:bodyPr vert="horz" lIns="0" tIns="0" rIns="0" bIns="0" rtlCol="0" anchor="ctr"/>
          <a:lstStyle>
            <a:lvl1pPr algn="ctr">
              <a:defRPr sz="1200" i="1">
                <a:solidFill>
                  <a:schemeClr val="bg1"/>
                </a:solidFill>
              </a:defRPr>
            </a:lvl1pPr>
          </a:lstStyle>
          <a:p>
            <a:pPr rtl="0"/>
            <a:fld id="{19B51A1E-902D-48AF-9020-955120F399B6}" type="slidenum">
              <a:rPr lang="ru-RU" noProof="0" smtClean="0"/>
              <a:pPr/>
              <a:t>‹#›</a:t>
            </a:fld>
            <a:endParaRPr lang="ru-RU" noProof="0" dirty="0"/>
          </a:p>
        </p:txBody>
      </p:sp>
      <p:sp>
        <p:nvSpPr>
          <p:cNvPr id="4" name="Надпись 3">
            <a:extLst>
              <a:ext uri="{FF2B5EF4-FFF2-40B4-BE49-F238E27FC236}">
                <a16:creationId xmlns="" xmlns:a16="http://schemas.microsoft.com/office/drawing/2014/main" id="{34FDC6F9-37F9-4E25-AECA-D307B8421C73}"/>
              </a:ext>
            </a:extLst>
          </p:cNvPr>
          <p:cNvSpPr txBox="1"/>
          <p:nvPr userDrawn="1"/>
        </p:nvSpPr>
        <p:spPr>
          <a:xfrm>
            <a:off x="9630116" y="6346108"/>
            <a:ext cx="1662546" cy="215888"/>
          </a:xfrm>
          <a:prstGeom prst="rect">
            <a:avLst/>
          </a:prstGeom>
          <a:noFill/>
        </p:spPr>
        <p:txBody>
          <a:bodyPr wrap="square" lIns="0" tIns="36000" rIns="0" bIns="0" rtlCol="0">
            <a:spAutoFit/>
          </a:bodyPr>
          <a:lstStyle/>
          <a:p>
            <a:pPr algn="r" rtl="0">
              <a:lnSpc>
                <a:spcPts val="1400"/>
              </a:lnSpc>
            </a:pPr>
            <a:r>
              <a:rPr lang="kk-KZ" sz="1600" b="1" spc="-100" noProof="0" dirty="0" smtClean="0">
                <a:solidFill>
                  <a:schemeClr val="tx1">
                    <a:lumMod val="50000"/>
                    <a:lumOff val="50000"/>
                  </a:schemeClr>
                </a:solidFill>
                <a:latin typeface="Corbel" panose="020B0503020204020204" pitchFamily="34" charset="0"/>
              </a:rPr>
              <a:t>5</a:t>
            </a:r>
            <a:r>
              <a:rPr lang="en-US" sz="1600" b="1" spc="-100" noProof="0" dirty="0" smtClean="0">
                <a:solidFill>
                  <a:schemeClr val="tx1">
                    <a:lumMod val="50000"/>
                    <a:lumOff val="50000"/>
                  </a:schemeClr>
                </a:solidFill>
                <a:latin typeface="Corbel" panose="020B0503020204020204" pitchFamily="34" charset="0"/>
              </a:rPr>
              <a:t>-</a:t>
            </a:r>
            <a:r>
              <a:rPr lang="kk-KZ" sz="1600" b="1" spc="-100" noProof="0" dirty="0" smtClean="0">
                <a:solidFill>
                  <a:schemeClr val="tx1">
                    <a:lumMod val="50000"/>
                    <a:lumOff val="50000"/>
                  </a:schemeClr>
                </a:solidFill>
                <a:latin typeface="Corbel" panose="020B0503020204020204" pitchFamily="34" charset="0"/>
              </a:rPr>
              <a:t>дәріс</a:t>
            </a:r>
            <a:endParaRPr lang="ru-RU" sz="1600" b="1" spc="-100" noProof="0" dirty="0">
              <a:solidFill>
                <a:schemeClr val="tx1"/>
              </a:solidFill>
              <a:latin typeface="Corbel" panose="020B0503020204020204" pitchFamily="34" charset="0"/>
            </a:endParaRPr>
          </a:p>
        </p:txBody>
      </p:sp>
      <p:sp>
        <p:nvSpPr>
          <p:cNvPr id="8" name="Прямоугольник 7">
            <a:extLst>
              <a:ext uri="{FF2B5EF4-FFF2-40B4-BE49-F238E27FC236}">
                <a16:creationId xmlns="" xmlns:a16="http://schemas.microsoft.com/office/drawing/2014/main" id="{6B322F68-670D-45A0-A54F-7E70BCEAED3F}"/>
              </a:ext>
            </a:extLst>
          </p:cNvPr>
          <p:cNvSpPr/>
          <p:nvPr userDrawn="1"/>
        </p:nvSpPr>
        <p:spPr>
          <a:xfrm>
            <a:off x="0" y="6794309"/>
            <a:ext cx="9980476" cy="6369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dirty="0"/>
          </a:p>
        </p:txBody>
      </p:sp>
      <p:sp>
        <p:nvSpPr>
          <p:cNvPr id="10" name="Прямоугольник 9">
            <a:extLst>
              <a:ext uri="{FF2B5EF4-FFF2-40B4-BE49-F238E27FC236}">
                <a16:creationId xmlns="" xmlns:a16="http://schemas.microsoft.com/office/drawing/2014/main" id="{E69B5F15-353A-4344-8D61-F4E25AA9FB6C}"/>
              </a:ext>
            </a:extLst>
          </p:cNvPr>
          <p:cNvSpPr/>
          <p:nvPr userDrawn="1"/>
        </p:nvSpPr>
        <p:spPr>
          <a:xfrm>
            <a:off x="0" y="0"/>
            <a:ext cx="9980476" cy="6369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dirty="0"/>
          </a:p>
        </p:txBody>
      </p:sp>
      <p:sp>
        <p:nvSpPr>
          <p:cNvPr id="11" name="Прямоугольник 10">
            <a:extLst>
              <a:ext uri="{FF2B5EF4-FFF2-40B4-BE49-F238E27FC236}">
                <a16:creationId xmlns="" xmlns:a16="http://schemas.microsoft.com/office/drawing/2014/main" id="{2FA0C0AA-FCE8-4A7F-928A-54C96BBA9053}"/>
              </a:ext>
            </a:extLst>
          </p:cNvPr>
          <p:cNvSpPr/>
          <p:nvPr userDrawn="1"/>
        </p:nvSpPr>
        <p:spPr>
          <a:xfrm rot="5400000">
            <a:off x="-3378441" y="3410285"/>
            <a:ext cx="6826157" cy="692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dirty="0"/>
          </a:p>
        </p:txBody>
      </p:sp>
    </p:spTree>
    <p:extLst>
      <p:ext uri="{BB962C8B-B14F-4D97-AF65-F5344CB8AC3E}">
        <p14:creationId xmlns:p14="http://schemas.microsoft.com/office/powerpoint/2010/main" val="946163275"/>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63" r:id="rId3"/>
    <p:sldLayoutId id="2147483658" r:id="rId4"/>
    <p:sldLayoutId id="2147483665" r:id="rId5"/>
    <p:sldLayoutId id="2147483659" r:id="rId6"/>
    <p:sldLayoutId id="2147483660" r:id="rId7"/>
    <p:sldLayoutId id="2147483664" r:id="rId8"/>
    <p:sldLayoutId id="2147483650" r:id="rId9"/>
    <p:sldLayoutId id="2147483652" r:id="rId10"/>
    <p:sldLayoutId id="2147483656" r:id="rId11"/>
    <p:sldLayoutId id="2147483657" r:id="rId12"/>
    <p:sldLayoutId id="2147483654" r:id="rId13"/>
    <p:sldLayoutId id="2147483655" r:id="rId14"/>
    <p:sldLayoutId id="2147483667" r:id="rId15"/>
    <p:sldLayoutId id="2147483668" r:id="rId16"/>
  </p:sldLayoutIdLst>
  <p:hf hdr="0" ftr="0" dt="0"/>
  <p:txStyles>
    <p:titleStyle>
      <a:lvl1pPr algn="l" defTabSz="914400" rtl="0" eaLnBrk="1" latinLnBrk="0" hangingPunct="1">
        <a:lnSpc>
          <a:spcPct val="90000"/>
        </a:lnSpc>
        <a:spcBef>
          <a:spcPct val="0"/>
        </a:spcBef>
        <a:buNone/>
        <a:defRPr sz="3200" b="1" kern="1200" cap="all" spc="-150" baseline="0">
          <a:solidFill>
            <a:schemeClr val="tx1"/>
          </a:solidFill>
          <a:latin typeface="+mj-lt"/>
          <a:ea typeface="+mj-ea"/>
          <a:cs typeface="+mj-cs"/>
        </a:defRPr>
      </a:lvl1pPr>
    </p:titleStyle>
    <p:bodyStyle>
      <a:lvl1pPr marL="266700" indent="-2667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542925" indent="-276225"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809625" indent="-2667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076325" indent="-2667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1343025" indent="-2667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5.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2.png"/><Relationship Id="rId7" Type="http://schemas.openxmlformats.org/officeDocument/2006/relationships/hyperlink" Target="mailto:Ainur.Musina@kaznu.kz" TargetMode="External"/><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9.svg"/><Relationship Id="rId5" Type="http://schemas.openxmlformats.org/officeDocument/2006/relationships/image" Target="../media/image3.png"/><Relationship Id="rId4" Type="http://schemas.openxmlformats.org/officeDocument/2006/relationships/image" Target="../media/image7.svg"/><Relationship Id="rId9" Type="http://schemas.openxmlformats.org/officeDocument/2006/relationships/image" Target="../media/image11.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png"/><Relationship Id="rId1" Type="http://schemas.openxmlformats.org/officeDocument/2006/relationships/slideLayout" Target="../slideLayouts/slideLayout1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4.xml"/><Relationship Id="rId13" Type="http://schemas.openxmlformats.org/officeDocument/2006/relationships/diagramLayout" Target="../diagrams/layout5.xml"/><Relationship Id="rId3" Type="http://schemas.openxmlformats.org/officeDocument/2006/relationships/diagramLayout" Target="../diagrams/layout3.xml"/><Relationship Id="rId7" Type="http://schemas.openxmlformats.org/officeDocument/2006/relationships/diagramData" Target="../diagrams/data4.xml"/><Relationship Id="rId12" Type="http://schemas.openxmlformats.org/officeDocument/2006/relationships/diagramData" Target="../diagrams/data5.xml"/><Relationship Id="rId2" Type="http://schemas.openxmlformats.org/officeDocument/2006/relationships/diagramData" Target="../diagrams/data3.xml"/><Relationship Id="rId16" Type="http://schemas.microsoft.com/office/2007/relationships/diagramDrawing" Target="../diagrams/drawing5.xml"/><Relationship Id="rId1" Type="http://schemas.openxmlformats.org/officeDocument/2006/relationships/slideLayout" Target="../slideLayouts/slideLayout15.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5" Type="http://schemas.openxmlformats.org/officeDocument/2006/relationships/diagramColors" Target="../diagrams/colors5.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 Id="rId1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5.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a:extLst>
              <a:ext uri="{FF2B5EF4-FFF2-40B4-BE49-F238E27FC236}">
                <a16:creationId xmlns="" xmlns:a16="http://schemas.microsoft.com/office/drawing/2014/main" id="{200B3D2B-613A-41BE-987D-E6A1324B456D}"/>
              </a:ext>
            </a:extLst>
          </p:cNvPr>
          <p:cNvSpPr>
            <a:spLocks noGrp="1"/>
          </p:cNvSpPr>
          <p:nvPr>
            <p:ph type="ctrTitle"/>
          </p:nvPr>
        </p:nvSpPr>
        <p:spPr>
          <a:xfrm>
            <a:off x="2380129" y="2918012"/>
            <a:ext cx="7394522" cy="3371695"/>
          </a:xfrm>
        </p:spPr>
        <p:txBody>
          <a:bodyPr rtlCol="0"/>
          <a:lstStyle/>
          <a:p>
            <a:r>
              <a:rPr lang="ru-RU" sz="5000" kern="0" spc="0" dirty="0" err="1"/>
              <a:t>Гидрологиялық</a:t>
            </a:r>
            <a:r>
              <a:rPr lang="ru-RU" sz="5000" kern="0" spc="0" dirty="0"/>
              <a:t> </a:t>
            </a:r>
            <a:r>
              <a:rPr lang="ru-RU" sz="5000" kern="0" spc="0" dirty="0" err="1"/>
              <a:t>қатарлардың</a:t>
            </a:r>
            <a:r>
              <a:rPr lang="ru-RU" sz="5000" kern="0" spc="0" dirty="0"/>
              <a:t> </a:t>
            </a:r>
            <a:r>
              <a:rPr lang="ru-RU" sz="5000" kern="0" spc="0" dirty="0" err="1"/>
              <a:t>біртектілігін</a:t>
            </a:r>
            <a:r>
              <a:rPr lang="ru-RU" sz="5000" kern="0" spc="0" dirty="0"/>
              <a:t> </a:t>
            </a:r>
            <a:r>
              <a:rPr lang="ru-RU" sz="5000" kern="0" spc="0" dirty="0" err="1"/>
              <a:t>бағалау</a:t>
            </a:r>
            <a:endParaRPr lang="ru-RU" sz="5000" kern="0" spc="0" dirty="0"/>
          </a:p>
        </p:txBody>
      </p:sp>
      <p:sp>
        <p:nvSpPr>
          <p:cNvPr id="5" name="Номер слайда 4">
            <a:extLst>
              <a:ext uri="{FF2B5EF4-FFF2-40B4-BE49-F238E27FC236}">
                <a16:creationId xmlns="" xmlns:a16="http://schemas.microsoft.com/office/drawing/2014/main" id="{BDD5A594-D852-43BB-B591-E9D9027253BD}"/>
              </a:ext>
            </a:extLst>
          </p:cNvPr>
          <p:cNvSpPr>
            <a:spLocks noGrp="1"/>
          </p:cNvSpPr>
          <p:nvPr>
            <p:ph type="sldNum" sz="quarter" idx="11"/>
          </p:nvPr>
        </p:nvSpPr>
        <p:spPr>
          <a:xfrm>
            <a:off x="11466356" y="6430031"/>
            <a:ext cx="278418" cy="274324"/>
          </a:xfrm>
        </p:spPr>
        <p:txBody>
          <a:bodyPr rtlCol="0"/>
          <a:lstStyle/>
          <a:p>
            <a:pPr rtl="0"/>
            <a:fld id="{19B51A1E-902D-48AF-9020-955120F399B6}" type="slidenum">
              <a:rPr lang="ru-RU" smtClean="0"/>
              <a:pPr rtl="0"/>
              <a:t>1</a:t>
            </a:fld>
            <a:endParaRPr lang="ru-RU" dirty="0"/>
          </a:p>
        </p:txBody>
      </p:sp>
    </p:spTree>
    <p:extLst>
      <p:ext uri="{BB962C8B-B14F-4D97-AF65-F5344CB8AC3E}">
        <p14:creationId xmlns:p14="http://schemas.microsoft.com/office/powerpoint/2010/main" val="40916746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4656" y="553039"/>
            <a:ext cx="8686800" cy="838200"/>
          </a:xfrm>
        </p:spPr>
        <p:txBody>
          <a:bodyPr>
            <a:noAutofit/>
          </a:bodyPr>
          <a:lstStyle/>
          <a:p>
            <a:pPr algn="ctr"/>
            <a:r>
              <a:rPr lang="kk-KZ" sz="2800" dirty="0"/>
              <a:t>Гидрологиялық мәліметтердің біртектілігіне талдау жасау</a:t>
            </a:r>
            <a:endParaRPr lang="en-US" sz="2800" dirty="0"/>
          </a:p>
        </p:txBody>
      </p:sp>
      <p:sp>
        <p:nvSpPr>
          <p:cNvPr id="3" name="Content Placeholder 2"/>
          <p:cNvSpPr>
            <a:spLocks noGrp="1"/>
          </p:cNvSpPr>
          <p:nvPr>
            <p:ph idx="1"/>
          </p:nvPr>
        </p:nvSpPr>
        <p:spPr>
          <a:xfrm>
            <a:off x="959963" y="1933282"/>
            <a:ext cx="8686800" cy="4525963"/>
          </a:xfrm>
        </p:spPr>
        <p:txBody>
          <a:bodyPr>
            <a:normAutofit/>
          </a:bodyPr>
          <a:lstStyle/>
          <a:p>
            <a:pPr marL="0" indent="0" algn="just">
              <a:buNone/>
            </a:pPr>
            <a:r>
              <a:rPr lang="kk-KZ" dirty="0"/>
              <a:t>	</a:t>
            </a:r>
            <a:r>
              <a:rPr lang="kk-KZ" dirty="0" smtClean="0"/>
              <a:t>Статистикалық мәліметтерді жинақтап қорытуға қойылатын талаптардың бірі – жиынтықтың біртекті болуын қамтамасыз ету. </a:t>
            </a:r>
          </a:p>
          <a:p>
            <a:pPr algn="just">
              <a:buFont typeface="Wingdings" panose="05000000000000000000" pitchFamily="2" charset="2"/>
              <a:buChar char="ü"/>
            </a:pPr>
            <a:r>
              <a:rPr lang="kk-KZ" dirty="0" smtClean="0"/>
              <a:t>Жиынтық бірліктері бір-бірінен  айтарлықтай өзгешеленбеуі керек;</a:t>
            </a:r>
          </a:p>
          <a:p>
            <a:pPr algn="just">
              <a:buFont typeface="Wingdings" panose="05000000000000000000" pitchFamily="2" charset="2"/>
              <a:buChar char="ü"/>
            </a:pPr>
            <a:r>
              <a:rPr lang="kk-KZ" dirty="0" smtClean="0"/>
              <a:t>Жиынтық бірліктері қарастырып отырған белгіден басқа барлық белгілермен салыстыруға келетіндей болуы керек;</a:t>
            </a:r>
          </a:p>
          <a:p>
            <a:pPr algn="just">
              <a:buFont typeface="Wingdings" panose="05000000000000000000" pitchFamily="2" charset="2"/>
              <a:buChar char="ü"/>
            </a:pPr>
            <a:r>
              <a:rPr lang="kk-KZ" dirty="0" smtClean="0"/>
              <a:t>Өзен ағындысын қарастырғанда таңдалынып алынған жиынтықта бір типті ақпараттар жинақталынуы керек;</a:t>
            </a:r>
            <a:endParaRPr lang="en-US" dirty="0"/>
          </a:p>
        </p:txBody>
      </p:sp>
    </p:spTree>
    <p:extLst>
      <p:ext uri="{BB962C8B-B14F-4D97-AF65-F5344CB8AC3E}">
        <p14:creationId xmlns:p14="http://schemas.microsoft.com/office/powerpoint/2010/main" val="34766568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289" y="496479"/>
            <a:ext cx="8686800" cy="838200"/>
          </a:xfrm>
        </p:spPr>
        <p:txBody>
          <a:bodyPr>
            <a:noAutofit/>
          </a:bodyPr>
          <a:lstStyle/>
          <a:p>
            <a:pPr algn="ctr"/>
            <a:r>
              <a:rPr lang="kk-KZ" sz="2800" dirty="0"/>
              <a:t>Гидрологиялық қатарлардың </a:t>
            </a:r>
            <a:r>
              <a:rPr lang="kk-KZ" sz="2800" dirty="0"/>
              <a:t>біртектілігі ұғымына түсініктеме</a:t>
            </a:r>
            <a:endParaRPr lang="en-US" sz="2800" dirty="0"/>
          </a:p>
        </p:txBody>
      </p:sp>
      <p:sp>
        <p:nvSpPr>
          <p:cNvPr id="6" name="Rounded Rectangle 5"/>
          <p:cNvSpPr/>
          <p:nvPr/>
        </p:nvSpPr>
        <p:spPr>
          <a:xfrm>
            <a:off x="3352800" y="1676400"/>
            <a:ext cx="5562600" cy="2057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dirty="0">
                <a:solidFill>
                  <a:schemeClr val="tx1"/>
                </a:solidFill>
              </a:rPr>
              <a:t>Егер қатар бірдей жағдайда және біркелкі дәлдікпен алынса, онда осы қатар бәртекті деп аталады.</a:t>
            </a:r>
            <a:endParaRPr lang="en-US" sz="2400" dirty="0">
              <a:solidFill>
                <a:schemeClr val="tx1"/>
              </a:solidFill>
            </a:endParaRPr>
          </a:p>
        </p:txBody>
      </p:sp>
      <p:sp>
        <p:nvSpPr>
          <p:cNvPr id="7" name="Rounded Rectangle 6"/>
          <p:cNvSpPr/>
          <p:nvPr/>
        </p:nvSpPr>
        <p:spPr>
          <a:xfrm>
            <a:off x="2590800" y="3977640"/>
            <a:ext cx="7162800" cy="2514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dirty="0">
                <a:solidFill>
                  <a:schemeClr val="tx1"/>
                </a:solidFill>
              </a:rPr>
              <a:t>Гидрологиялық сипаттамалар қатарының статистикалық біртектілігі дегеніміз гидрологиялық қатардың барлық элементтерінің немесе  олардың параметрлерінің бір жиынтыққа тән екендігінде.</a:t>
            </a:r>
            <a:endParaRPr lang="en-US" sz="2400" dirty="0">
              <a:solidFill>
                <a:schemeClr val="tx1"/>
              </a:solidFill>
            </a:endParaRPr>
          </a:p>
        </p:txBody>
      </p:sp>
    </p:spTree>
    <p:extLst>
      <p:ext uri="{BB962C8B-B14F-4D97-AF65-F5344CB8AC3E}">
        <p14:creationId xmlns:p14="http://schemas.microsoft.com/office/powerpoint/2010/main" val="31317924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83297" y="1208204"/>
            <a:ext cx="8686800" cy="4525963"/>
          </a:xfrm>
        </p:spPr>
        <p:txBody>
          <a:bodyPr/>
          <a:lstStyle/>
          <a:p>
            <a:pPr marL="0" indent="0" algn="just">
              <a:buNone/>
            </a:pPr>
            <a:r>
              <a:rPr lang="kk-KZ" dirty="0" smtClean="0"/>
              <a:t>* Гидрологиялық мәліметтерді статистикалық өңдеу кезінде бастапқы мәліметтер біртекті әрі процесс кездейсоқ сипатта болады. Бақылау қатарларының біртектілігі ағынды табиғи факторлар әсерінің нәтижесінде қалыптасқан жағдайда, яғни қатар шамаларының өзгеруі математикалық үлестірім заңдарының біріне тәуелді болғанда сақталады.</a:t>
            </a:r>
            <a:endParaRPr lang="en-US" dirty="0"/>
          </a:p>
        </p:txBody>
      </p:sp>
    </p:spTree>
    <p:extLst>
      <p:ext uri="{BB962C8B-B14F-4D97-AF65-F5344CB8AC3E}">
        <p14:creationId xmlns:p14="http://schemas.microsoft.com/office/powerpoint/2010/main" val="39942845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9497" y="619027"/>
            <a:ext cx="8686800" cy="838200"/>
          </a:xfrm>
        </p:spPr>
        <p:txBody>
          <a:bodyPr>
            <a:noAutofit/>
          </a:bodyPr>
          <a:lstStyle/>
          <a:p>
            <a:pPr algn="ctr"/>
            <a:r>
              <a:rPr lang="kk-KZ" sz="2800" dirty="0"/>
              <a:t>Гидрологиялық қатарлардың біртектілігінің бұзылуы</a:t>
            </a:r>
            <a:endParaRPr lang="en-US" sz="2800" dirty="0"/>
          </a:p>
        </p:txBody>
      </p:sp>
      <p:sp>
        <p:nvSpPr>
          <p:cNvPr id="3" name="Content Placeholder 2"/>
          <p:cNvSpPr>
            <a:spLocks noGrp="1"/>
          </p:cNvSpPr>
          <p:nvPr>
            <p:ph idx="1"/>
          </p:nvPr>
        </p:nvSpPr>
        <p:spPr>
          <a:xfrm>
            <a:off x="1084083" y="1904215"/>
            <a:ext cx="8686800" cy="4525963"/>
          </a:xfrm>
        </p:spPr>
        <p:txBody>
          <a:bodyPr>
            <a:normAutofit/>
          </a:bodyPr>
          <a:lstStyle/>
          <a:p>
            <a:pPr algn="just">
              <a:buFont typeface="Wingdings" panose="05000000000000000000" pitchFamily="2" charset="2"/>
              <a:buChar char="Ø"/>
            </a:pPr>
            <a:r>
              <a:rPr lang="kk-KZ" dirty="0" smtClean="0"/>
              <a:t>Өзеннің су жинау алабында немесе оның арнасында жүргізілген шаруашылық іс-әрекеттің қарқынды өсуі;</a:t>
            </a:r>
          </a:p>
          <a:p>
            <a:pPr algn="just">
              <a:buFont typeface="Wingdings" panose="05000000000000000000" pitchFamily="2" charset="2"/>
              <a:buChar char="Ø"/>
            </a:pPr>
            <a:r>
              <a:rPr lang="kk-KZ" dirty="0" smtClean="0"/>
              <a:t>Бақылау жүргізу әдістемесі өзгертілген және бақылау жүргізілетін орындар ауыстырылған жағдайларда.</a:t>
            </a:r>
          </a:p>
          <a:p>
            <a:pPr marL="0" indent="0" algn="just">
              <a:buNone/>
            </a:pPr>
            <a:r>
              <a:rPr lang="kk-KZ" dirty="0"/>
              <a:t>	</a:t>
            </a:r>
            <a:endParaRPr lang="kk-KZ" dirty="0" smtClean="0"/>
          </a:p>
          <a:p>
            <a:pPr marL="0" indent="0" algn="just">
              <a:buNone/>
            </a:pPr>
            <a:r>
              <a:rPr lang="kk-KZ" dirty="0"/>
              <a:t>	</a:t>
            </a:r>
            <a:r>
              <a:rPr lang="kk-KZ" dirty="0" smtClean="0"/>
              <a:t>Көп жағдайда бақылау қатарларының бойында қандай да бір дәрежеде қатарішілік байланыс бар болғандықтан гидрологиялық сипаттамаларды кездейсоқ шамалар категориясына жатқызу біршама «жеңілдіктер» жасау арқылы орындалады.</a:t>
            </a:r>
            <a:endParaRPr lang="en-US" dirty="0"/>
          </a:p>
        </p:txBody>
      </p:sp>
    </p:spTree>
    <p:extLst>
      <p:ext uri="{BB962C8B-B14F-4D97-AF65-F5344CB8AC3E}">
        <p14:creationId xmlns:p14="http://schemas.microsoft.com/office/powerpoint/2010/main" val="19832686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3000708110"/>
              </p:ext>
            </p:extLst>
          </p:nvPr>
        </p:nvGraphicFramePr>
        <p:xfrm>
          <a:off x="978817" y="1533426"/>
          <a:ext cx="8763000" cy="518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1"/>
          <p:cNvSpPr>
            <a:spLocks noGrp="1"/>
          </p:cNvSpPr>
          <p:nvPr>
            <p:ph type="title"/>
          </p:nvPr>
        </p:nvSpPr>
        <p:spPr>
          <a:xfrm>
            <a:off x="991385" y="487051"/>
            <a:ext cx="8686800" cy="838200"/>
          </a:xfrm>
        </p:spPr>
        <p:txBody>
          <a:bodyPr>
            <a:noAutofit/>
          </a:bodyPr>
          <a:lstStyle/>
          <a:p>
            <a:pPr algn="ctr"/>
            <a:r>
              <a:rPr lang="kk-KZ" sz="2800" dirty="0"/>
              <a:t>Гидрологиялық мәліметтердің біртектілігіне талдау жасау</a:t>
            </a:r>
            <a:endParaRPr lang="en-US" sz="2800" dirty="0"/>
          </a:p>
        </p:txBody>
      </p:sp>
    </p:spTree>
    <p:extLst>
      <p:ext uri="{BB962C8B-B14F-4D97-AF65-F5344CB8AC3E}">
        <p14:creationId xmlns:p14="http://schemas.microsoft.com/office/powerpoint/2010/main" val="34734173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1852" y="323654"/>
            <a:ext cx="8686800" cy="838200"/>
          </a:xfrm>
        </p:spPr>
        <p:txBody>
          <a:bodyPr/>
          <a:lstStyle/>
          <a:p>
            <a:pPr algn="ctr"/>
            <a:r>
              <a:rPr lang="kk-KZ" dirty="0" smtClean="0"/>
              <a:t>Қорытынды</a:t>
            </a:r>
            <a:endParaRPr lang="en-US" dirty="0"/>
          </a:p>
        </p:txBody>
      </p:sp>
      <p:sp>
        <p:nvSpPr>
          <p:cNvPr id="3" name="Content Placeholder 2"/>
          <p:cNvSpPr>
            <a:spLocks noGrp="1"/>
          </p:cNvSpPr>
          <p:nvPr>
            <p:ph idx="1"/>
          </p:nvPr>
        </p:nvSpPr>
        <p:spPr/>
        <p:txBody>
          <a:bodyPr>
            <a:normAutofit/>
          </a:bodyPr>
          <a:lstStyle/>
          <a:p>
            <a:pPr marL="0" indent="0" algn="just">
              <a:buNone/>
            </a:pPr>
            <a:r>
              <a:rPr lang="kk-KZ" dirty="0" smtClean="0"/>
              <a:t>	Қандай да бір гидрологиялық сипаттамаларға және оларды қалыптастыратын факторлардың біртектілігіне жүргізілетін талдау жеткіліксіз болған жағдайда бақылау қатарларының біртектілігін сандық тұрғыда бағалауға мүмкіндік беретін статистикалық әдістерді қолдану тиімді болып табылады. Гидрологиялық қатарлардың біртектілігін оны бұзатын себептер туралы ешқандай мәліметтер болмаған жағдайларда бағалауға тура келеді. Сондай-ақ біртектіліктің бұзылу себебі белгілі, бірақ практикалық көзқарас тұрғысынан бұл бұзылуды қай шамаға дейін ескерумеуге болатындығы белгісіз кездер де болады. Осыларға ұқсас барлық мәселелер стаистикалық тәсілдер арқылы шешімін табуы мүмкін.</a:t>
            </a:r>
            <a:endParaRPr lang="en-US" dirty="0"/>
          </a:p>
        </p:txBody>
      </p:sp>
    </p:spTree>
    <p:extLst>
      <p:ext uri="{BB962C8B-B14F-4D97-AF65-F5344CB8AC3E}">
        <p14:creationId xmlns:p14="http://schemas.microsoft.com/office/powerpoint/2010/main" val="39718434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Заголовок 19">
            <a:extLst>
              <a:ext uri="{FF2B5EF4-FFF2-40B4-BE49-F238E27FC236}">
                <a16:creationId xmlns="" xmlns:a16="http://schemas.microsoft.com/office/drawing/2014/main" id="{F11A6B65-5A20-4F4D-ACBB-ED50132D4571}"/>
              </a:ext>
            </a:extLst>
          </p:cNvPr>
          <p:cNvSpPr>
            <a:spLocks noGrp="1"/>
          </p:cNvSpPr>
          <p:nvPr>
            <p:ph type="ctrTitle"/>
          </p:nvPr>
        </p:nvSpPr>
        <p:spPr/>
        <p:txBody>
          <a:bodyPr rtlCol="0"/>
          <a:lstStyle/>
          <a:p>
            <a:pPr rtl="0"/>
            <a:r>
              <a:rPr lang="ru-RU" sz="5000" dirty="0" err="1" smtClean="0"/>
              <a:t>Назарларыңызға</a:t>
            </a:r>
            <a:r>
              <a:rPr lang="ru-RU" sz="5000" dirty="0" smtClean="0"/>
              <a:t> </a:t>
            </a:r>
            <a:r>
              <a:rPr lang="ru-RU" sz="5000" dirty="0" err="1" smtClean="0"/>
              <a:t>рахмет</a:t>
            </a:r>
            <a:endParaRPr lang="ru-RU" sz="5000" dirty="0"/>
          </a:p>
        </p:txBody>
      </p:sp>
      <p:sp>
        <p:nvSpPr>
          <p:cNvPr id="4" name="Текст 3">
            <a:extLst>
              <a:ext uri="{FF2B5EF4-FFF2-40B4-BE49-F238E27FC236}">
                <a16:creationId xmlns="" xmlns:a16="http://schemas.microsoft.com/office/drawing/2014/main" id="{60828E04-9C2A-4859-8050-C2DF67A249CB}"/>
              </a:ext>
            </a:extLst>
          </p:cNvPr>
          <p:cNvSpPr>
            <a:spLocks noGrp="1"/>
          </p:cNvSpPr>
          <p:nvPr>
            <p:ph type="body" sz="quarter" idx="15"/>
          </p:nvPr>
        </p:nvSpPr>
        <p:spPr>
          <a:xfrm>
            <a:off x="2174361" y="4035727"/>
            <a:ext cx="3329850" cy="742980"/>
          </a:xfrm>
        </p:spPr>
        <p:txBody>
          <a:bodyPr rtlCol="0"/>
          <a:lstStyle/>
          <a:p>
            <a:pPr rtl="0"/>
            <a:r>
              <a:rPr lang="ru-RU" dirty="0" smtClean="0"/>
              <a:t>Айнур </a:t>
            </a:r>
            <a:r>
              <a:rPr lang="ru-RU" dirty="0" err="1" smtClean="0"/>
              <a:t>Каировна</a:t>
            </a:r>
            <a:r>
              <a:rPr lang="ru-RU" dirty="0" smtClean="0"/>
              <a:t> </a:t>
            </a:r>
          </a:p>
          <a:p>
            <a:pPr rtl="0"/>
            <a:r>
              <a:rPr lang="ru-RU" dirty="0" smtClean="0"/>
              <a:t>Мусина</a:t>
            </a:r>
            <a:endParaRPr lang="ru-RU" dirty="0"/>
          </a:p>
        </p:txBody>
      </p:sp>
      <p:pic>
        <p:nvPicPr>
          <p:cNvPr id="10" name="Графический объект 9" descr="Смартфон" title="Значок — номер телефона докладчика">
            <a:extLst>
              <a:ext uri="{FF2B5EF4-FFF2-40B4-BE49-F238E27FC236}">
                <a16:creationId xmlns="" xmlns:a16="http://schemas.microsoft.com/office/drawing/2014/main" id="{A29DE31C-E099-4579-BB03-675E0A40C5F2}"/>
              </a:ext>
            </a:extLst>
          </p:cNvPr>
          <p:cNvPicPr>
            <a:picLocks noChangeAspect="1"/>
          </p:cNvPicPr>
          <p:nvPr/>
        </p:nvPicPr>
        <p:blipFill>
          <a:blip r:embed="rId3" cstate="screen">
            <a:extLst>
              <a:ext uri="{28A0092B-C50C-407E-A947-70E740481C1C}">
                <a14:useLocalDpi xmlns:a14="http://schemas.microsoft.com/office/drawing/2010/main"/>
              </a:ext>
              <a:ext uri="{96DAC541-7B7A-43D3-8B79-37D633B846F1}">
                <asvg:svgBlip xmlns="" xmlns:asvg="http://schemas.microsoft.com/office/drawing/2016/SVG/main" r:embed="rId4"/>
              </a:ext>
            </a:extLst>
          </a:blip>
          <a:stretch>
            <a:fillRect/>
          </a:stretch>
        </p:blipFill>
        <p:spPr>
          <a:xfrm>
            <a:off x="5783050" y="4130805"/>
            <a:ext cx="218900" cy="218900"/>
          </a:xfrm>
          <a:prstGeom prst="rect">
            <a:avLst/>
          </a:prstGeom>
        </p:spPr>
      </p:pic>
      <p:sp>
        <p:nvSpPr>
          <p:cNvPr id="5" name="Текст 4">
            <a:extLst>
              <a:ext uri="{FF2B5EF4-FFF2-40B4-BE49-F238E27FC236}">
                <a16:creationId xmlns="" xmlns:a16="http://schemas.microsoft.com/office/drawing/2014/main" id="{11265965-2271-4C1C-BD0A-6F85F80FF9A6}"/>
              </a:ext>
            </a:extLst>
          </p:cNvPr>
          <p:cNvSpPr>
            <a:spLocks noGrp="1"/>
          </p:cNvSpPr>
          <p:nvPr>
            <p:ph type="body" sz="quarter" idx="16"/>
          </p:nvPr>
        </p:nvSpPr>
        <p:spPr/>
        <p:txBody>
          <a:bodyPr rtlCol="0"/>
          <a:lstStyle/>
          <a:p>
            <a:pPr rtl="0"/>
            <a:r>
              <a:rPr lang="ru-RU" dirty="0"/>
              <a:t>+7 </a:t>
            </a:r>
            <a:r>
              <a:rPr lang="ru-RU" dirty="0" smtClean="0"/>
              <a:t>(747) 696 03 31</a:t>
            </a:r>
            <a:endParaRPr lang="ru-RU" dirty="0"/>
          </a:p>
        </p:txBody>
      </p:sp>
      <p:pic>
        <p:nvPicPr>
          <p:cNvPr id="9" name="Графический объект 8" descr="Конверт" title="Значок — адрес электронной почты докладчика">
            <a:extLst>
              <a:ext uri="{FF2B5EF4-FFF2-40B4-BE49-F238E27FC236}">
                <a16:creationId xmlns="" xmlns:a16="http://schemas.microsoft.com/office/drawing/2014/main" id="{773C1382-ACE1-460F-A1B6-AB761A7D2E6B}"/>
              </a:ext>
            </a:extLst>
          </p:cNvPr>
          <p:cNvPicPr>
            <a:picLocks noChangeAspect="1"/>
          </p:cNvPicPr>
          <p:nvPr/>
        </p:nvPicPr>
        <p:blipFill>
          <a:blip r:embed="rId5" cstate="screen">
            <a:extLst>
              <a:ext uri="{28A0092B-C50C-407E-A947-70E740481C1C}">
                <a14:useLocalDpi xmlns:a14="http://schemas.microsoft.com/office/drawing/2010/main"/>
              </a:ext>
              <a:ext uri="{96DAC541-7B7A-43D3-8B79-37D633B846F1}">
                <asvg:svgBlip xmlns="" xmlns:asvg="http://schemas.microsoft.com/office/drawing/2016/SVG/main" r:embed="rId6"/>
              </a:ext>
            </a:extLst>
          </a:blip>
          <a:stretch>
            <a:fillRect/>
          </a:stretch>
        </p:blipFill>
        <p:spPr>
          <a:xfrm>
            <a:off x="5783050" y="4536623"/>
            <a:ext cx="218900" cy="218900"/>
          </a:xfrm>
          <a:prstGeom prst="rect">
            <a:avLst/>
          </a:prstGeom>
        </p:spPr>
      </p:pic>
      <p:sp>
        <p:nvSpPr>
          <p:cNvPr id="6" name="Текст 5">
            <a:extLst>
              <a:ext uri="{FF2B5EF4-FFF2-40B4-BE49-F238E27FC236}">
                <a16:creationId xmlns="" xmlns:a16="http://schemas.microsoft.com/office/drawing/2014/main" id="{50A3BCC3-A277-4C0B-9EBA-EB53990D8EBD}"/>
              </a:ext>
            </a:extLst>
          </p:cNvPr>
          <p:cNvSpPr>
            <a:spLocks noGrp="1"/>
          </p:cNvSpPr>
          <p:nvPr>
            <p:ph type="body" sz="quarter" idx="17"/>
          </p:nvPr>
        </p:nvSpPr>
        <p:spPr/>
        <p:txBody>
          <a:bodyPr rtlCol="0"/>
          <a:lstStyle/>
          <a:p>
            <a:r>
              <a:rPr lang="kk-KZ" u="sng" dirty="0">
                <a:solidFill>
                  <a:schemeClr val="accent5">
                    <a:lumMod val="75000"/>
                  </a:schemeClr>
                </a:solidFill>
                <a:hlinkClick r:id="rId7"/>
              </a:rPr>
              <a:t>Ainur.Musina@kaznu.kz</a:t>
            </a:r>
            <a:endParaRPr lang="ru-RU" dirty="0">
              <a:solidFill>
                <a:schemeClr val="accent5">
                  <a:lumMod val="75000"/>
                </a:schemeClr>
              </a:solidFill>
            </a:endParaRPr>
          </a:p>
        </p:txBody>
      </p:sp>
      <p:pic>
        <p:nvPicPr>
          <p:cNvPr id="11" name="Графический объект 10" descr="Ссылка">
            <a:extLst>
              <a:ext uri="{FF2B5EF4-FFF2-40B4-BE49-F238E27FC236}">
                <a16:creationId xmlns="" xmlns:a16="http://schemas.microsoft.com/office/drawing/2014/main" id="{0718E6E0-05A2-479C-AEA8-1A385EB73474}"/>
              </a:ext>
            </a:extLst>
          </p:cNvPr>
          <p:cNvPicPr>
            <a:picLocks noChangeAspect="1"/>
          </p:cNvPicPr>
          <p:nvPr/>
        </p:nvPicPr>
        <p:blipFill>
          <a:blip r:embed="rId8" cstate="screen">
            <a:extLst>
              <a:ext uri="{28A0092B-C50C-407E-A947-70E740481C1C}">
                <a14:useLocalDpi xmlns:a14="http://schemas.microsoft.com/office/drawing/2010/main"/>
              </a:ext>
              <a:ext uri="{96DAC541-7B7A-43D3-8B79-37D633B846F1}">
                <asvg:svgBlip xmlns="" xmlns:asvg="http://schemas.microsoft.com/office/drawing/2016/SVG/main" r:embed="rId9"/>
              </a:ext>
            </a:extLst>
          </a:blip>
          <a:stretch>
            <a:fillRect/>
          </a:stretch>
        </p:blipFill>
        <p:spPr>
          <a:xfrm>
            <a:off x="5766191" y="4904341"/>
            <a:ext cx="244786" cy="244786"/>
          </a:xfrm>
          <a:prstGeom prst="rect">
            <a:avLst/>
          </a:prstGeom>
        </p:spPr>
      </p:pic>
      <p:sp>
        <p:nvSpPr>
          <p:cNvPr id="21" name="Текст 20">
            <a:extLst>
              <a:ext uri="{FF2B5EF4-FFF2-40B4-BE49-F238E27FC236}">
                <a16:creationId xmlns="" xmlns:a16="http://schemas.microsoft.com/office/drawing/2014/main" id="{E382DE25-E72C-473B-AB0F-13DF377E6A8F}"/>
              </a:ext>
            </a:extLst>
          </p:cNvPr>
          <p:cNvSpPr>
            <a:spLocks noGrp="1"/>
          </p:cNvSpPr>
          <p:nvPr>
            <p:ph type="body" sz="quarter" idx="18"/>
          </p:nvPr>
        </p:nvSpPr>
        <p:spPr/>
        <p:txBody>
          <a:bodyPr rtlCol="0"/>
          <a:lstStyle/>
          <a:p>
            <a:r>
              <a:rPr lang="en-US" dirty="0"/>
              <a:t>https://univer.kaznu.kz/</a:t>
            </a:r>
            <a:endParaRPr lang="ru-RU" dirty="0"/>
          </a:p>
        </p:txBody>
      </p:sp>
      <p:sp>
        <p:nvSpPr>
          <p:cNvPr id="12" name="Номер слайда 11">
            <a:extLst>
              <a:ext uri="{FF2B5EF4-FFF2-40B4-BE49-F238E27FC236}">
                <a16:creationId xmlns="" xmlns:a16="http://schemas.microsoft.com/office/drawing/2014/main" id="{91814EC9-246A-4C6E-941E-5774FE72F08E}"/>
              </a:ext>
            </a:extLst>
          </p:cNvPr>
          <p:cNvSpPr>
            <a:spLocks noGrp="1"/>
          </p:cNvSpPr>
          <p:nvPr>
            <p:ph type="sldNum" sz="quarter" idx="4294967295"/>
          </p:nvPr>
        </p:nvSpPr>
        <p:spPr>
          <a:xfrm>
            <a:off x="11914188" y="6402388"/>
            <a:ext cx="277812" cy="273050"/>
          </a:xfrm>
        </p:spPr>
        <p:txBody>
          <a:bodyPr rtlCol="0"/>
          <a:lstStyle/>
          <a:p>
            <a:pPr rtl="0"/>
            <a:fld id="{19B51A1E-902D-48AF-9020-955120F399B6}" type="slidenum">
              <a:rPr lang="ru-RU" smtClean="0"/>
              <a:pPr rtl="0"/>
              <a:t>16</a:t>
            </a:fld>
            <a:endParaRPr lang="ru-RU" dirty="0"/>
          </a:p>
        </p:txBody>
      </p:sp>
    </p:spTree>
    <p:extLst>
      <p:ext uri="{BB962C8B-B14F-4D97-AF65-F5344CB8AC3E}">
        <p14:creationId xmlns:p14="http://schemas.microsoft.com/office/powerpoint/2010/main" val="41536783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0070" y="1000028"/>
            <a:ext cx="8686800" cy="4525963"/>
          </a:xfrm>
        </p:spPr>
        <p:txBody>
          <a:bodyPr>
            <a:normAutofit/>
          </a:bodyPr>
          <a:lstStyle/>
          <a:p>
            <a:pPr marL="0" indent="0">
              <a:buNone/>
            </a:pPr>
            <a:endParaRPr lang="kk-KZ" dirty="0" smtClean="0"/>
          </a:p>
          <a:p>
            <a:pPr marL="0" indent="0" algn="just">
              <a:buNone/>
            </a:pPr>
            <a:r>
              <a:rPr lang="kk-KZ" dirty="0" smtClean="0"/>
              <a:t>Гидрологиялық </a:t>
            </a:r>
            <a:r>
              <a:rPr lang="kk-KZ" dirty="0" smtClean="0"/>
              <a:t>сипаттамаларды есептеу негізінде келесі есептемелер жүргізіледі:</a:t>
            </a:r>
          </a:p>
          <a:p>
            <a:pPr marL="514350" indent="-514350" algn="just">
              <a:buAutoNum type="arabicPeriod"/>
            </a:pPr>
            <a:r>
              <a:rPr lang="kk-KZ" dirty="0" smtClean="0"/>
              <a:t>Бастапқы </a:t>
            </a:r>
            <a:r>
              <a:rPr lang="kk-KZ" dirty="0" smtClean="0"/>
              <a:t>мәліметтерді </a:t>
            </a:r>
            <a:r>
              <a:rPr lang="kk-KZ" dirty="0" smtClean="0"/>
              <a:t>алдын-ала талдау;</a:t>
            </a:r>
          </a:p>
          <a:p>
            <a:pPr marL="514350" indent="-514350" algn="just">
              <a:buAutoNum type="arabicPeriod"/>
            </a:pPr>
            <a:r>
              <a:rPr lang="kk-KZ" dirty="0" smtClean="0"/>
              <a:t>Гидрологиялық қатарларды кездейсоқтылыққа тексеру;</a:t>
            </a:r>
          </a:p>
          <a:p>
            <a:pPr marL="514350" indent="-514350" algn="just">
              <a:buAutoNum type="arabicPeriod"/>
            </a:pPr>
            <a:r>
              <a:rPr lang="kk-KZ" b="1" dirty="0" smtClean="0"/>
              <a:t>Гидрологиялық қатарларды біртектілікке тексеру;</a:t>
            </a:r>
          </a:p>
          <a:p>
            <a:pPr marL="514350" indent="-514350" algn="just">
              <a:buAutoNum type="arabicPeriod"/>
            </a:pPr>
            <a:r>
              <a:rPr lang="kk-KZ" dirty="0" smtClean="0"/>
              <a:t>Үлестірім сипаттамаларын есептеу;</a:t>
            </a:r>
          </a:p>
          <a:p>
            <a:pPr marL="514350" indent="-514350" algn="just">
              <a:buAutoNum type="arabicPeriod"/>
            </a:pPr>
            <a:r>
              <a:rPr lang="kk-KZ" dirty="0" smtClean="0"/>
              <a:t>Үлестірім сипаттамаларының қателіктерін есептеу;</a:t>
            </a:r>
          </a:p>
          <a:p>
            <a:pPr marL="514350" indent="-514350" algn="just">
              <a:buAutoNum type="arabicPeriod"/>
            </a:pPr>
            <a:r>
              <a:rPr lang="kk-KZ" dirty="0" smtClean="0"/>
              <a:t>Эмпирикалық қамтамасыздық қисығын тұрғызу;</a:t>
            </a:r>
          </a:p>
          <a:p>
            <a:pPr marL="514350" indent="-514350">
              <a:buAutoNum type="arabicPeriod"/>
            </a:pPr>
            <a:endParaRPr lang="kk-KZ" dirty="0" smtClean="0"/>
          </a:p>
          <a:p>
            <a:pPr marL="514350" indent="-514350">
              <a:buAutoNum type="arabicPeriod"/>
            </a:pPr>
            <a:endParaRPr lang="kk-KZ" dirty="0"/>
          </a:p>
          <a:p>
            <a:pPr marL="0" indent="0">
              <a:buNone/>
            </a:pPr>
            <a:endParaRPr lang="kk-KZ" dirty="0" smtClean="0"/>
          </a:p>
          <a:p>
            <a:pPr marL="0" indent="0">
              <a:buNone/>
            </a:pPr>
            <a:endParaRPr lang="en-US" dirty="0"/>
          </a:p>
        </p:txBody>
      </p:sp>
    </p:spTree>
    <p:extLst>
      <p:ext uri="{BB962C8B-B14F-4D97-AF65-F5344CB8AC3E}">
        <p14:creationId xmlns:p14="http://schemas.microsoft.com/office/powerpoint/2010/main" val="4103011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8686800" cy="838200"/>
          </a:xfrm>
        </p:spPr>
        <p:txBody>
          <a:bodyPr>
            <a:normAutofit/>
          </a:bodyPr>
          <a:lstStyle/>
          <a:p>
            <a:pPr algn="ctr"/>
            <a:r>
              <a:rPr lang="kk-KZ" sz="2000" dirty="0"/>
              <a:t>Гидрологиялық қатарлардың біртектілігі</a:t>
            </a:r>
            <a:endParaRPr lang="en-US" sz="2000" dirty="0"/>
          </a:p>
        </p:txBody>
      </p:sp>
      <p:sp>
        <p:nvSpPr>
          <p:cNvPr id="3" name="Content Placeholder 2"/>
          <p:cNvSpPr>
            <a:spLocks noGrp="1"/>
          </p:cNvSpPr>
          <p:nvPr>
            <p:ph idx="1"/>
          </p:nvPr>
        </p:nvSpPr>
        <p:spPr>
          <a:xfrm>
            <a:off x="1121789" y="914400"/>
            <a:ext cx="8686800" cy="1828800"/>
          </a:xfrm>
        </p:spPr>
        <p:txBody>
          <a:bodyPr>
            <a:normAutofit/>
          </a:bodyPr>
          <a:lstStyle/>
          <a:p>
            <a:pPr marL="0" indent="0" algn="just">
              <a:buNone/>
            </a:pPr>
            <a:r>
              <a:rPr lang="kk-KZ" sz="2800" dirty="0"/>
              <a:t>	</a:t>
            </a:r>
            <a:r>
              <a:rPr lang="kk-KZ" sz="2000" dirty="0"/>
              <a:t>Гидрологиялық қатарлардың біртектілігін </a:t>
            </a:r>
            <a:r>
              <a:rPr lang="kk-KZ" sz="2000" dirty="0"/>
              <a:t>бағалау генетикалық және статистикалық талдаулар негізінде жүзеге асырылады</a:t>
            </a:r>
            <a:r>
              <a:rPr lang="kk-KZ" sz="2000" dirty="0"/>
              <a:t>.</a:t>
            </a:r>
          </a:p>
          <a:p>
            <a:pPr marL="0" indent="0" algn="just">
              <a:buNone/>
            </a:pPr>
            <a:r>
              <a:rPr lang="kk-KZ" sz="2000" dirty="0"/>
              <a:t>Бақылаудың </a:t>
            </a:r>
            <a:r>
              <a:rPr lang="kk-KZ" sz="2000" dirty="0"/>
              <a:t>гидрологиялық деректерінің біртектілігін сандық көрсеткіштермен бағалаудың статистикалық әдістері бастапқы деректердің сапалық талдауын толықтырады.</a:t>
            </a:r>
            <a:endParaRPr lang="en-US" sz="2000" dirty="0"/>
          </a:p>
        </p:txBody>
      </p:sp>
      <p:sp>
        <p:nvSpPr>
          <p:cNvPr id="4" name="Rounded Rectangle 3"/>
          <p:cNvSpPr/>
          <p:nvPr/>
        </p:nvSpPr>
        <p:spPr>
          <a:xfrm>
            <a:off x="2743200" y="2819400"/>
            <a:ext cx="23622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solidFill>
                  <a:sysClr val="windowText" lastClr="000000"/>
                </a:solidFill>
              </a:rPr>
              <a:t>Генетикалық талдау</a:t>
            </a:r>
            <a:endParaRPr lang="en-US" dirty="0">
              <a:solidFill>
                <a:sysClr val="windowText" lastClr="000000"/>
              </a:solidFill>
            </a:endParaRPr>
          </a:p>
        </p:txBody>
      </p:sp>
      <p:sp>
        <p:nvSpPr>
          <p:cNvPr id="5" name="Rounded Rectangle 4"/>
          <p:cNvSpPr/>
          <p:nvPr/>
        </p:nvSpPr>
        <p:spPr>
          <a:xfrm>
            <a:off x="7524206" y="2786743"/>
            <a:ext cx="23622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solidFill>
                  <a:schemeClr val="tx1"/>
                </a:solidFill>
              </a:rPr>
              <a:t>Статистикалық талдау</a:t>
            </a:r>
            <a:endParaRPr lang="en-US" dirty="0">
              <a:solidFill>
                <a:schemeClr val="tx1"/>
              </a:solidFill>
            </a:endParaRPr>
          </a:p>
        </p:txBody>
      </p:sp>
      <p:sp>
        <p:nvSpPr>
          <p:cNvPr id="6" name="Rectangle 5"/>
          <p:cNvSpPr/>
          <p:nvPr/>
        </p:nvSpPr>
        <p:spPr>
          <a:xfrm>
            <a:off x="1676400" y="3581400"/>
            <a:ext cx="4419600" cy="3200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kk-KZ" sz="1400" dirty="0">
                <a:solidFill>
                  <a:schemeClr val="tx1"/>
                </a:solidFill>
              </a:rPr>
              <a:t>	Генетикалық </a:t>
            </a:r>
            <a:r>
              <a:rPr lang="kk-KZ" sz="1400" dirty="0">
                <a:solidFill>
                  <a:schemeClr val="tx1"/>
                </a:solidFill>
              </a:rPr>
              <a:t>талдау </a:t>
            </a:r>
            <a:r>
              <a:rPr lang="kk-KZ" sz="1400" dirty="0">
                <a:solidFill>
                  <a:schemeClr val="tx1"/>
                </a:solidFill>
              </a:rPr>
              <a:t>ағындының </a:t>
            </a:r>
            <a:r>
              <a:rPr lang="kk-KZ" sz="1400" dirty="0">
                <a:solidFill>
                  <a:schemeClr val="tx1"/>
                </a:solidFill>
              </a:rPr>
              <a:t>көпжылдық ауытқуларының құрылымын зерттеуден және гидрологиялық бақылаулардың бастапқы деректерінің </a:t>
            </a:r>
            <a:r>
              <a:rPr lang="kk-KZ" sz="1400" dirty="0">
                <a:solidFill>
                  <a:schemeClr val="tx1"/>
                </a:solidFill>
              </a:rPr>
              <a:t>біртекті емес болуын </a:t>
            </a:r>
            <a:r>
              <a:rPr lang="kk-KZ" sz="1400" dirty="0">
                <a:solidFill>
                  <a:schemeClr val="tx1"/>
                </a:solidFill>
              </a:rPr>
              <a:t>тудыратын физикалық себептерді анықтаудан тұрады.Статистикалық әдістерді қолданғанға дейін </a:t>
            </a:r>
            <a:r>
              <a:rPr lang="kk-KZ" sz="1400" dirty="0">
                <a:solidFill>
                  <a:schemeClr val="tx1"/>
                </a:solidFill>
              </a:rPr>
              <a:t>ағынды сипаттамаларының біртекті немесе біртекті еместігн </a:t>
            </a:r>
            <a:r>
              <a:rPr lang="kk-KZ" sz="1400" dirty="0">
                <a:solidFill>
                  <a:schemeClr val="tx1"/>
                </a:solidFill>
              </a:rPr>
              <a:t>анықтауға мүмкіндік беретін негізгі тәсілдер</a:t>
            </a:r>
            <a:r>
              <a:rPr lang="kk-KZ" sz="1400" dirty="0">
                <a:solidFill>
                  <a:schemeClr val="tx1"/>
                </a:solidFill>
              </a:rPr>
              <a:t>:</a:t>
            </a:r>
          </a:p>
          <a:p>
            <a:pPr marL="171450" indent="-171450" algn="just">
              <a:buFontTx/>
              <a:buChar char="-"/>
            </a:pPr>
            <a:r>
              <a:rPr lang="kk-KZ" sz="1400" dirty="0">
                <a:solidFill>
                  <a:schemeClr val="tx1"/>
                </a:solidFill>
              </a:rPr>
              <a:t>ағындының </a:t>
            </a:r>
            <a:r>
              <a:rPr lang="kk-KZ" sz="1400" dirty="0">
                <a:solidFill>
                  <a:schemeClr val="tx1"/>
                </a:solidFill>
              </a:rPr>
              <a:t>негізгі сипаттамаларының хронологиялық графиктерін құру</a:t>
            </a:r>
            <a:r>
              <a:rPr lang="kk-KZ" sz="1400" dirty="0">
                <a:solidFill>
                  <a:schemeClr val="tx1"/>
                </a:solidFill>
              </a:rPr>
              <a:t>;</a:t>
            </a:r>
          </a:p>
          <a:p>
            <a:pPr marL="171450" indent="-171450" algn="just">
              <a:buFontTx/>
              <a:buChar char="-"/>
            </a:pPr>
            <a:r>
              <a:rPr lang="kk-KZ" sz="1400" dirty="0">
                <a:solidFill>
                  <a:schemeClr val="tx1"/>
                </a:solidFill>
              </a:rPr>
              <a:t>айырымдық </a:t>
            </a:r>
            <a:r>
              <a:rPr lang="kk-KZ" sz="1400" dirty="0">
                <a:solidFill>
                  <a:schemeClr val="tx1"/>
                </a:solidFill>
              </a:rPr>
              <a:t>және жиынтық интегралдық қисықтарды құру</a:t>
            </a:r>
            <a:r>
              <a:rPr lang="kk-KZ" sz="1400" dirty="0">
                <a:solidFill>
                  <a:schemeClr val="tx1"/>
                </a:solidFill>
              </a:rPr>
              <a:t>;</a:t>
            </a:r>
          </a:p>
          <a:p>
            <a:pPr algn="just"/>
            <a:r>
              <a:rPr lang="kk-KZ" sz="1400" dirty="0">
                <a:solidFill>
                  <a:schemeClr val="tx1"/>
                </a:solidFill>
              </a:rPr>
              <a:t>- </a:t>
            </a:r>
            <a:r>
              <a:rPr lang="kk-KZ" sz="1400" dirty="0">
                <a:solidFill>
                  <a:schemeClr val="tx1"/>
                </a:solidFill>
              </a:rPr>
              <a:t>гидрометеорологиялық элементтердің кешенді графиктерін құру.</a:t>
            </a:r>
            <a:endParaRPr lang="en-US" sz="1400" dirty="0">
              <a:solidFill>
                <a:schemeClr val="tx1"/>
              </a:solidFill>
            </a:endParaRPr>
          </a:p>
        </p:txBody>
      </p:sp>
      <p:sp>
        <p:nvSpPr>
          <p:cNvPr id="7" name="Rectangle 6"/>
          <p:cNvSpPr/>
          <p:nvPr/>
        </p:nvSpPr>
        <p:spPr>
          <a:xfrm>
            <a:off x="6324600" y="3566160"/>
            <a:ext cx="4191000" cy="3200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kk-KZ" sz="1400" dirty="0">
                <a:solidFill>
                  <a:schemeClr val="tx1"/>
                </a:solidFill>
              </a:rPr>
              <a:t>	Статистикалық </a:t>
            </a:r>
            <a:r>
              <a:rPr lang="kk-KZ" sz="1400" dirty="0">
                <a:solidFill>
                  <a:schemeClr val="tx1"/>
                </a:solidFill>
              </a:rPr>
              <a:t>біртектілік деп гидрологиялық сипаттамалар элементтерінің және олардың параметрлерінің (орташа мән, дисперсия, вариация коэффициенттері, </a:t>
            </a:r>
            <a:r>
              <a:rPr lang="kk-KZ" sz="1400" dirty="0">
                <a:solidFill>
                  <a:schemeClr val="tx1"/>
                </a:solidFill>
              </a:rPr>
              <a:t>қатардың </a:t>
            </a:r>
            <a:r>
              <a:rPr lang="kk-KZ" sz="1400" dirty="0">
                <a:solidFill>
                  <a:schemeClr val="tx1"/>
                </a:solidFill>
              </a:rPr>
              <a:t>жекелеген бөліктерінің ассиметриясы және автокорреляциясы) бір жиынтыққа </a:t>
            </a:r>
            <a:r>
              <a:rPr lang="kk-KZ" sz="1400" dirty="0">
                <a:solidFill>
                  <a:schemeClr val="tx1"/>
                </a:solidFill>
              </a:rPr>
              <a:t>тиесілі болуымен түсінідіріледі. </a:t>
            </a:r>
            <a:r>
              <a:rPr lang="kk-KZ" sz="1400" dirty="0">
                <a:solidFill>
                  <a:schemeClr val="tx1"/>
                </a:solidFill>
              </a:rPr>
              <a:t>Уақыт бойынша статистикалық параметрлердің </a:t>
            </a:r>
            <a:r>
              <a:rPr lang="kk-KZ" sz="1400" dirty="0">
                <a:solidFill>
                  <a:schemeClr val="tx1"/>
                </a:solidFill>
              </a:rPr>
              <a:t>біртектілігі </a:t>
            </a:r>
            <a:r>
              <a:rPr lang="kk-KZ" sz="1400" dirty="0">
                <a:solidFill>
                  <a:schemeClr val="tx1"/>
                </a:solidFill>
              </a:rPr>
              <a:t>стационарлық деп аталады.Осы </a:t>
            </a:r>
            <a:r>
              <a:rPr lang="kk-KZ" sz="1400" dirty="0">
                <a:solidFill>
                  <a:schemeClr val="tx1"/>
                </a:solidFill>
              </a:rPr>
              <a:t>стандартта </a:t>
            </a:r>
            <a:r>
              <a:rPr lang="kk-KZ" sz="1400" dirty="0">
                <a:solidFill>
                  <a:schemeClr val="tx1"/>
                </a:solidFill>
              </a:rPr>
              <a:t>бақылаудың гидрологиялық қатарларының ерекшелігіне бейімделген біртектіліктің статистикалық критерийлері қолданылды (автокорреляцияны, ассиметрияны және бақылау қатарларының ұзақтығын есепке алу).</a:t>
            </a:r>
            <a:endParaRPr lang="en-US" sz="1400" dirty="0">
              <a:solidFill>
                <a:schemeClr val="tx1"/>
              </a:solidFill>
            </a:endParaRPr>
          </a:p>
        </p:txBody>
      </p:sp>
    </p:spTree>
    <p:extLst>
      <p:ext uri="{BB962C8B-B14F-4D97-AF65-F5344CB8AC3E}">
        <p14:creationId xmlns:p14="http://schemas.microsoft.com/office/powerpoint/2010/main" val="3961997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5803" y="571893"/>
            <a:ext cx="8686800" cy="838200"/>
          </a:xfrm>
        </p:spPr>
        <p:txBody>
          <a:bodyPr>
            <a:normAutofit fontScale="90000"/>
          </a:bodyPr>
          <a:lstStyle/>
          <a:p>
            <a:pPr algn="ctr"/>
            <a:r>
              <a:rPr lang="kk-KZ" dirty="0"/>
              <a:t>Гидрологиялық қатарлардың </a:t>
            </a:r>
            <a:r>
              <a:rPr lang="kk-KZ" dirty="0" smtClean="0"/>
              <a:t>біртектілігін бағалау</a:t>
            </a:r>
            <a:endParaRPr lang="en-US" dirty="0"/>
          </a:p>
        </p:txBody>
      </p:sp>
      <p:sp>
        <p:nvSpPr>
          <p:cNvPr id="3" name="Content Placeholder 2"/>
          <p:cNvSpPr>
            <a:spLocks noGrp="1"/>
          </p:cNvSpPr>
          <p:nvPr>
            <p:ph idx="1"/>
          </p:nvPr>
        </p:nvSpPr>
        <p:spPr>
          <a:xfrm>
            <a:off x="1055803" y="1886147"/>
            <a:ext cx="8686800" cy="4525963"/>
          </a:xfrm>
        </p:spPr>
        <p:txBody>
          <a:bodyPr/>
          <a:lstStyle/>
          <a:p>
            <a:pPr marL="0" indent="0" algn="just">
              <a:buNone/>
            </a:pPr>
            <a:r>
              <a:rPr lang="kk-KZ" dirty="0" smtClean="0"/>
              <a:t>	Инженерлік-гидрологиялық есептеулерде гидрологиялық бақылау қатарын талдау үшін статистикалық әдістер қолданылғанда бастапқы ақпарат біртекті деп қарастырылады. Дегенмен мұнда бастапқы ақпарат біртекті болып келмейтін бірқатар жағдайлардың да орын алуы мүмкін.</a:t>
            </a:r>
          </a:p>
          <a:p>
            <a:pPr marL="0" indent="0">
              <a:buNone/>
            </a:pPr>
            <a:endParaRPr lang="en-US" dirty="0"/>
          </a:p>
        </p:txBody>
      </p:sp>
    </p:spTree>
    <p:extLst>
      <p:ext uri="{BB962C8B-B14F-4D97-AF65-F5344CB8AC3E}">
        <p14:creationId xmlns:p14="http://schemas.microsoft.com/office/powerpoint/2010/main" val="836455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1017125626"/>
              </p:ext>
            </p:extLst>
          </p:nvPr>
        </p:nvGraphicFramePr>
        <p:xfrm>
          <a:off x="882978" y="152400"/>
          <a:ext cx="9144000" cy="6705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52180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84033" y="260649"/>
            <a:ext cx="3636085" cy="1258493"/>
          </a:xfrm>
        </p:spPr>
        <p:txBody>
          <a:bodyPr/>
          <a:lstStyle/>
          <a:p>
            <a:pPr algn="ctr"/>
            <a:r>
              <a:rPr lang="kk-KZ" dirty="0"/>
              <a:t>Қатарлардың біртекті емес болуының басты себептері:</a:t>
            </a:r>
            <a:endParaRPr lang="ru-RU" dirty="0"/>
          </a:p>
        </p:txBody>
      </p:sp>
      <p:pic>
        <p:nvPicPr>
          <p:cNvPr id="1536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34786" y="732468"/>
            <a:ext cx="4104456" cy="49536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5" name="Схема 4"/>
          <p:cNvGraphicFramePr/>
          <p:nvPr>
            <p:extLst/>
          </p:nvPr>
        </p:nvGraphicFramePr>
        <p:xfrm>
          <a:off x="6023992" y="1628800"/>
          <a:ext cx="4200128"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Номер слайда 2"/>
          <p:cNvSpPr>
            <a:spLocks noGrp="1"/>
          </p:cNvSpPr>
          <p:nvPr>
            <p:ph type="sldNum" sz="quarter" idx="12"/>
          </p:nvPr>
        </p:nvSpPr>
        <p:spPr>
          <a:xfrm>
            <a:off x="9768408" y="12699"/>
            <a:ext cx="879835" cy="365125"/>
          </a:xfrm>
        </p:spPr>
        <p:txBody>
          <a:bodyPr/>
          <a:lstStyle/>
          <a:p>
            <a:fld id="{B19B0651-EE4F-4900-A07F-96A6BFA9D0F0}" type="slidenum">
              <a:rPr lang="ru-RU" smtClean="0">
                <a:solidFill>
                  <a:schemeClr val="tx1"/>
                </a:solidFill>
              </a:rPr>
              <a:t>6</a:t>
            </a:fld>
            <a:endParaRPr lang="ru-RU">
              <a:solidFill>
                <a:schemeClr val="tx1"/>
              </a:solidFill>
            </a:endParaRPr>
          </a:p>
        </p:txBody>
      </p:sp>
    </p:spTree>
    <p:extLst>
      <p:ext uri="{BB962C8B-B14F-4D97-AF65-F5344CB8AC3E}">
        <p14:creationId xmlns:p14="http://schemas.microsoft.com/office/powerpoint/2010/main" val="30713306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054846745"/>
              </p:ext>
            </p:extLst>
          </p:nvPr>
        </p:nvGraphicFramePr>
        <p:xfrm>
          <a:off x="1700754" y="1676400"/>
          <a:ext cx="2209800" cy="4241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Diagram 7"/>
          <p:cNvGraphicFramePr/>
          <p:nvPr>
            <p:extLst>
              <p:ext uri="{D42A27DB-BD31-4B8C-83A1-F6EECF244321}">
                <p14:modId xmlns:p14="http://schemas.microsoft.com/office/powerpoint/2010/main" val="2897060177"/>
              </p:ext>
            </p:extLst>
          </p:nvPr>
        </p:nvGraphicFramePr>
        <p:xfrm>
          <a:off x="4596354" y="1676400"/>
          <a:ext cx="2209800" cy="42418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0" name="Diagram 9"/>
          <p:cNvGraphicFramePr/>
          <p:nvPr>
            <p:extLst>
              <p:ext uri="{D42A27DB-BD31-4B8C-83A1-F6EECF244321}">
                <p14:modId xmlns:p14="http://schemas.microsoft.com/office/powerpoint/2010/main" val="3690145656"/>
              </p:ext>
            </p:extLst>
          </p:nvPr>
        </p:nvGraphicFramePr>
        <p:xfrm>
          <a:off x="7491954" y="1676400"/>
          <a:ext cx="2209800" cy="424180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11" name="Title 1"/>
          <p:cNvSpPr>
            <a:spLocks noGrp="1"/>
          </p:cNvSpPr>
          <p:nvPr>
            <p:ph type="title"/>
          </p:nvPr>
        </p:nvSpPr>
        <p:spPr>
          <a:xfrm>
            <a:off x="1102936" y="218387"/>
            <a:ext cx="8686800" cy="838200"/>
          </a:xfrm>
        </p:spPr>
        <p:txBody>
          <a:bodyPr>
            <a:noAutofit/>
          </a:bodyPr>
          <a:lstStyle/>
          <a:p>
            <a:pPr algn="ctr"/>
            <a:r>
              <a:rPr lang="kk-KZ" sz="2800" dirty="0"/>
              <a:t>Гидрологиялық қатарлардың </a:t>
            </a:r>
            <a:r>
              <a:rPr lang="kk-KZ" sz="2800" dirty="0"/>
              <a:t>біртектілігін бағалауда пайдаланылатын негізгі ұғымдар</a:t>
            </a:r>
            <a:endParaRPr lang="en-US" sz="2800" dirty="0"/>
          </a:p>
        </p:txBody>
      </p:sp>
    </p:spTree>
    <p:extLst>
      <p:ext uri="{BB962C8B-B14F-4D97-AF65-F5344CB8AC3E}">
        <p14:creationId xmlns:p14="http://schemas.microsoft.com/office/powerpoint/2010/main" val="7631233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83296" y="457200"/>
            <a:ext cx="8686800" cy="2103438"/>
          </a:xfrm>
        </p:spPr>
        <p:txBody>
          <a:bodyPr/>
          <a:lstStyle/>
          <a:p>
            <a:pPr marL="0" indent="0" algn="ctr">
              <a:buNone/>
            </a:pPr>
            <a:r>
              <a:rPr lang="kk-KZ" dirty="0" smtClean="0"/>
              <a:t>Жиынтық элементтерін бір жиынтықтан басқа жиынтыққа көшіру кезінде, оның мәндерінің өзгеріске ұшырауына байланысты бір не бірнеше белгілермен сипаттауға болады.</a:t>
            </a:r>
            <a:endParaRPr lang="en-US" dirty="0"/>
          </a:p>
        </p:txBody>
      </p:sp>
      <p:cxnSp>
        <p:nvCxnSpPr>
          <p:cNvPr id="10" name="Straight Arrow Connector 9"/>
          <p:cNvCxnSpPr>
            <a:stCxn id="3" idx="2"/>
          </p:cNvCxnSpPr>
          <p:nvPr/>
        </p:nvCxnSpPr>
        <p:spPr>
          <a:xfrm flipH="1">
            <a:off x="3902696" y="2560638"/>
            <a:ext cx="1524000" cy="48736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1" name="Straight Arrow Connector 10"/>
          <p:cNvCxnSpPr>
            <a:stCxn id="3" idx="2"/>
          </p:cNvCxnSpPr>
          <p:nvPr/>
        </p:nvCxnSpPr>
        <p:spPr>
          <a:xfrm>
            <a:off x="5426696" y="2560638"/>
            <a:ext cx="1371600" cy="48736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6" name="TextBox 15"/>
          <p:cNvSpPr txBox="1"/>
          <p:nvPr/>
        </p:nvSpPr>
        <p:spPr>
          <a:xfrm>
            <a:off x="2531096" y="3200401"/>
            <a:ext cx="1204176" cy="461665"/>
          </a:xfrm>
          <a:prstGeom prst="rect">
            <a:avLst/>
          </a:prstGeom>
          <a:noFill/>
        </p:spPr>
        <p:txBody>
          <a:bodyPr wrap="none" rtlCol="0">
            <a:spAutoFit/>
          </a:bodyPr>
          <a:lstStyle/>
          <a:p>
            <a:r>
              <a:rPr lang="kk-KZ" sz="2400" dirty="0"/>
              <a:t>Сандық</a:t>
            </a:r>
            <a:endParaRPr lang="en-US" sz="2400" dirty="0"/>
          </a:p>
        </p:txBody>
      </p:sp>
      <p:sp>
        <p:nvSpPr>
          <p:cNvPr id="17" name="TextBox 16"/>
          <p:cNvSpPr txBox="1"/>
          <p:nvPr/>
        </p:nvSpPr>
        <p:spPr>
          <a:xfrm>
            <a:off x="7026896" y="3222173"/>
            <a:ext cx="1327608" cy="461665"/>
          </a:xfrm>
          <a:prstGeom prst="rect">
            <a:avLst/>
          </a:prstGeom>
          <a:noFill/>
        </p:spPr>
        <p:txBody>
          <a:bodyPr wrap="none" rtlCol="0">
            <a:spAutoFit/>
          </a:bodyPr>
          <a:lstStyle/>
          <a:p>
            <a:r>
              <a:rPr lang="kk-KZ" sz="2400" dirty="0"/>
              <a:t>Сапалық</a:t>
            </a:r>
            <a:endParaRPr lang="en-US" sz="2400" dirty="0"/>
          </a:p>
        </p:txBody>
      </p:sp>
      <p:sp>
        <p:nvSpPr>
          <p:cNvPr id="18" name="Down Arrow 17"/>
          <p:cNvSpPr/>
          <p:nvPr/>
        </p:nvSpPr>
        <p:spPr>
          <a:xfrm>
            <a:off x="3064496" y="3708241"/>
            <a:ext cx="228600" cy="376535"/>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9" name="Down Arrow 18"/>
          <p:cNvSpPr/>
          <p:nvPr/>
        </p:nvSpPr>
        <p:spPr>
          <a:xfrm>
            <a:off x="7576400" y="3726826"/>
            <a:ext cx="228600" cy="376535"/>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0" name="TextBox 19"/>
          <p:cNvSpPr txBox="1"/>
          <p:nvPr/>
        </p:nvSpPr>
        <p:spPr>
          <a:xfrm>
            <a:off x="5989210" y="4296937"/>
            <a:ext cx="3402980" cy="1631216"/>
          </a:xfrm>
          <a:prstGeom prst="rect">
            <a:avLst/>
          </a:prstGeom>
          <a:noFill/>
        </p:spPr>
        <p:txBody>
          <a:bodyPr wrap="square" rtlCol="0">
            <a:spAutoFit/>
          </a:bodyPr>
          <a:lstStyle/>
          <a:p>
            <a:pPr algn="ctr"/>
            <a:r>
              <a:rPr lang="kk-KZ" sz="2000" dirty="0"/>
              <a:t>Бақыланып отырған жиынтық бірлігінің кейбір қасиеттерін немесе ол қасиеттің жоқтығын сипаттайды</a:t>
            </a:r>
            <a:endParaRPr lang="en-US" sz="2000" dirty="0"/>
          </a:p>
        </p:txBody>
      </p:sp>
      <p:sp>
        <p:nvSpPr>
          <p:cNvPr id="21" name="TextBox 20"/>
          <p:cNvSpPr txBox="1"/>
          <p:nvPr/>
        </p:nvSpPr>
        <p:spPr>
          <a:xfrm>
            <a:off x="1585101" y="4191001"/>
            <a:ext cx="3187390" cy="1323439"/>
          </a:xfrm>
          <a:prstGeom prst="rect">
            <a:avLst/>
          </a:prstGeom>
          <a:noFill/>
        </p:spPr>
        <p:txBody>
          <a:bodyPr wrap="square" rtlCol="0">
            <a:spAutoFit/>
          </a:bodyPr>
          <a:lstStyle/>
          <a:p>
            <a:pPr algn="ctr"/>
            <a:r>
              <a:rPr lang="kk-KZ" sz="2000" dirty="0"/>
              <a:t>Жекелеген мәндерді өлшеу, бақылау нәтижесінде алынады және сан түрінде өрнектеледі</a:t>
            </a:r>
            <a:endParaRPr lang="en-US" sz="2000" dirty="0"/>
          </a:p>
        </p:txBody>
      </p:sp>
    </p:spTree>
    <p:extLst>
      <p:ext uri="{BB962C8B-B14F-4D97-AF65-F5344CB8AC3E}">
        <p14:creationId xmlns:p14="http://schemas.microsoft.com/office/powerpoint/2010/main" val="38274416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3742611299"/>
              </p:ext>
            </p:extLst>
          </p:nvPr>
        </p:nvGraphicFramePr>
        <p:xfrm>
          <a:off x="1595487" y="323654"/>
          <a:ext cx="7924800" cy="1981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1068057" y="2304854"/>
            <a:ext cx="8702040" cy="4401205"/>
          </a:xfrm>
          <a:prstGeom prst="rect">
            <a:avLst/>
          </a:prstGeom>
          <a:noFill/>
        </p:spPr>
        <p:txBody>
          <a:bodyPr wrap="square" rtlCol="0">
            <a:spAutoFit/>
          </a:bodyPr>
          <a:lstStyle/>
          <a:p>
            <a:pPr algn="just"/>
            <a:r>
              <a:rPr lang="kk-KZ" sz="2000" dirty="0"/>
              <a:t>	Жалпы бақылау кезінде жиынтықтың әрбір элементі есепке алынады. Сондықтан бұл бақылау күрделірек болып келеді. Гидрологиялық құбылыстарды зерттеу кезінде бұл бақылауды қойылған талаптарды қатаң түрде сақтай отырып жүзеге асыру мүмкін емес. Мұндай жағдайда, бастапқы жиынтық Бас жиынтық деп аталады.</a:t>
            </a:r>
          </a:p>
          <a:p>
            <a:pPr algn="just"/>
            <a:r>
              <a:rPr lang="kk-KZ" sz="2000" dirty="0"/>
              <a:t>	</a:t>
            </a:r>
            <a:r>
              <a:rPr lang="kk-KZ" sz="2000" dirty="0"/>
              <a:t>Гидрологиялық бақылау қатарлары қарастырып отырған процестің дамуының (өзгеруінің) қандай да бір қысқа кезеңін ғана қамтиды. Кейбір ерекше жағдайларда бақылау қатарларының ұзақтығы 100-150 жылды құрайды. Оның үстіне, гидрологиялық қатар ішінен іріктеліп алынған таңдамалардың өздеріне тән ерекшеліктері болады. Оларды әдеттегі статистикалық есептеулерде қабылданғандай қатардың кез келген жерінен емес, берілген даму процесін сипаттай алатын репрезентативті кезеңді қамтитындай етіп алу керек. Таңдама сипаттамаларының өзгеруін зерттеу арқылы бас жиынтық белгісінің қасиеттері жөнінде қорытынды жасалады.</a:t>
            </a:r>
            <a:endParaRPr lang="en-US" sz="2000" dirty="0"/>
          </a:p>
        </p:txBody>
      </p:sp>
    </p:spTree>
    <p:extLst>
      <p:ext uri="{BB962C8B-B14F-4D97-AF65-F5344CB8AC3E}">
        <p14:creationId xmlns:p14="http://schemas.microsoft.com/office/powerpoint/2010/main" val="1669575378"/>
      </p:ext>
    </p:extLst>
  </p:cSld>
  <p:clrMapOvr>
    <a:masterClrMapping/>
  </p:clrMapOvr>
</p:sld>
</file>

<file path=ppt/theme/theme1.xml><?xml version="1.0" encoding="utf-8"?>
<a:theme xmlns:a="http://schemas.openxmlformats.org/drawingml/2006/main" name="Тема Office">
  <a:themeElements>
    <a:clrScheme name="Custom 134">
      <a:dk1>
        <a:srgbClr val="000000"/>
      </a:dk1>
      <a:lt1>
        <a:srgbClr val="FFFFFF"/>
      </a:lt1>
      <a:dk2>
        <a:srgbClr val="000000"/>
      </a:dk2>
      <a:lt2>
        <a:srgbClr val="FFFFFF"/>
      </a:lt2>
      <a:accent1>
        <a:srgbClr val="5CB8B3"/>
      </a:accent1>
      <a:accent2>
        <a:srgbClr val="F5D66E"/>
      </a:accent2>
      <a:accent3>
        <a:srgbClr val="D78189"/>
      </a:accent3>
      <a:accent4>
        <a:srgbClr val="7030A0"/>
      </a:accent4>
      <a:accent5>
        <a:srgbClr val="0070C0"/>
      </a:accent5>
      <a:accent6>
        <a:srgbClr val="C4D36D"/>
      </a:accent6>
      <a:hlink>
        <a:srgbClr val="54C3BD"/>
      </a:hlink>
      <a:folHlink>
        <a:srgbClr val="54C3BD"/>
      </a:folHlink>
    </a:clrScheme>
    <a:fontScheme name="Custom 154">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_19716561_TF16411245.potx" id="{773883C8-4131-4ECF-9E3C-74DD0B29E0A1}" vid="{18BBA691-B286-47C1-88FF-3C6BA8E7AA8B}"/>
    </a:ext>
  </a:extLst>
</a:theme>
</file>

<file path=ppt/theme/theme2.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9" ma:contentTypeDescription="Create a new document." ma:contentTypeScope="" ma:versionID="76e25e1730b4532ab1d5e5b131a96a5a">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d1e9281a84c4949647088091c718de3"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58A784AD-7888-482C-A72A-80D3063962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FB61CFE-D4DA-4753-A9A5-D482B9609A35}">
  <ds:schemaRefs>
    <ds:schemaRef ds:uri="http://purl.org/dc/terms/"/>
    <ds:schemaRef ds:uri="http://schemas.microsoft.com/office/2006/documentManagement/types"/>
    <ds:schemaRef ds:uri="6dc4bcd6-49db-4c07-9060-8acfc67cef9f"/>
    <ds:schemaRef ds:uri="http://purl.org/dc/dcmitype/"/>
    <ds:schemaRef ds:uri="http://schemas.microsoft.com/office/infopath/2007/PartnerControls"/>
    <ds:schemaRef ds:uri="fb0879af-3eba-417a-a55a-ffe6dcd6ca77"/>
    <ds:schemaRef ds:uri="http://purl.org/dc/elements/1.1/"/>
    <ds:schemaRef ds:uri="http://schemas.microsoft.com/office/2006/metadata/properties"/>
    <ds:schemaRef ds:uri="http://schemas.microsoft.com/sharepoint/v3"/>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Презентация в минималистичных цветах</Template>
  <TotalTime>0</TotalTime>
  <Words>486</Words>
  <Application>Microsoft Office PowerPoint</Application>
  <PresentationFormat>Широкоэкранный</PresentationFormat>
  <Paragraphs>86</Paragraphs>
  <Slides>16</Slides>
  <Notes>2</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16</vt:i4>
      </vt:variant>
    </vt:vector>
  </HeadingPairs>
  <TitlesOfParts>
    <vt:vector size="22" baseType="lpstr">
      <vt:lpstr>Arial</vt:lpstr>
      <vt:lpstr>Calibri</vt:lpstr>
      <vt:lpstr>Corbel</vt:lpstr>
      <vt:lpstr>Times New Roman</vt:lpstr>
      <vt:lpstr>Wingdings</vt:lpstr>
      <vt:lpstr>Тема Office</vt:lpstr>
      <vt:lpstr>Гидрологиялық қатарлардың біртектілігін бағалау</vt:lpstr>
      <vt:lpstr>Презентация PowerPoint</vt:lpstr>
      <vt:lpstr>Гидрологиялық қатарлардың біртектілігі</vt:lpstr>
      <vt:lpstr>Гидрологиялық қатарлардың біртектілігін бағалау</vt:lpstr>
      <vt:lpstr>Презентация PowerPoint</vt:lpstr>
      <vt:lpstr>Қатарлардың біртекті емес болуының басты себептері:</vt:lpstr>
      <vt:lpstr>Гидрологиялық қатарлардың біртектілігін бағалауда пайдаланылатын негізгі ұғымдар</vt:lpstr>
      <vt:lpstr>Презентация PowerPoint</vt:lpstr>
      <vt:lpstr>Презентация PowerPoint</vt:lpstr>
      <vt:lpstr>Гидрологиялық мәліметтердің біртектілігіне талдау жасау</vt:lpstr>
      <vt:lpstr>Гидрологиялық қатарлардың біртектілігі ұғымына түсініктеме</vt:lpstr>
      <vt:lpstr>Презентация PowerPoint</vt:lpstr>
      <vt:lpstr>Гидрологиялық қатарлардың біртектілігінің бұзылуы</vt:lpstr>
      <vt:lpstr>Гидрологиялық мәліметтердің біртектілігіне талдау жасау</vt:lpstr>
      <vt:lpstr>Қорытынды</vt:lpstr>
      <vt:lpstr>Назарларыңызға рахмет</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2021-01-26T10:11:13Z</dcterms:created>
  <dcterms:modified xsi:type="dcterms:W3CDTF">2024-11-05T20:32:11Z</dcterms:modified>
</cp:coreProperties>
</file>