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60" r:id="rId4"/>
  </p:sldMasterIdLst>
  <p:notesMasterIdLst>
    <p:notesMasterId r:id="rId12"/>
  </p:notesMasterIdLst>
  <p:handoutMasterIdLst>
    <p:handoutMasterId r:id="rId13"/>
  </p:handoutMasterIdLst>
  <p:sldIdLst>
    <p:sldId id="263" r:id="rId5"/>
    <p:sldId id="282" r:id="rId6"/>
    <p:sldId id="283" r:id="rId7"/>
    <p:sldId id="284" r:id="rId8"/>
    <p:sldId id="285" r:id="rId9"/>
    <p:sldId id="286" r:id="rId10"/>
    <p:sldId id="281" r:id="rId11"/>
  </p:sldIdLst>
  <p:sldSz cx="12192000" cy="6858000"/>
  <p:notesSz cx="6858000" cy="9144000"/>
  <p:defaultTextStyle>
    <a:defPPr rtl="0">
      <a:defRPr lang="ru-RU"/>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EFEDE3"/>
  </p:clrMru>
  <p:extLst>
    <p:ext uri="{E76CE94A-603C-4142-B9EB-6D1370010A27}">
      <p14:discardImageEditData xmlns:p14="http://schemas.microsoft.com/office/powerpoint/2010/main" val="0"/>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06799F8-075E-4A3A-A7F6-7FBC6576F1A4}">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9" autoAdjust="0"/>
    <p:restoredTop sz="94674"/>
  </p:normalViewPr>
  <p:slideViewPr>
    <p:cSldViewPr snapToGrid="0">
      <p:cViewPr varScale="1">
        <p:scale>
          <a:sx n="74" d="100"/>
          <a:sy n="74" d="100"/>
        </p:scale>
        <p:origin x="576" y="66"/>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76" d="100"/>
          <a:sy n="76" d="100"/>
        </p:scale>
        <p:origin x="40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3E47F476-161E-4A04-A0FB-965A0EEB438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ru-RU"/>
          </a:p>
        </p:txBody>
      </p:sp>
      <p:sp>
        <p:nvSpPr>
          <p:cNvPr id="3" name="Дата 2">
            <a:extLst>
              <a:ext uri="{FF2B5EF4-FFF2-40B4-BE49-F238E27FC236}">
                <a16:creationId xmlns:a16="http://schemas.microsoft.com/office/drawing/2014/main" id="{832E49AB-875B-42C8-941C-0DE0DBD2D3F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884D98C1-1D35-4AC1-86CE-3983443D2DC2}" type="datetime1">
              <a:rPr lang="ru-RU" smtClean="0"/>
              <a:t>03.05.2021</a:t>
            </a:fld>
            <a:endParaRPr lang="ru-RU"/>
          </a:p>
        </p:txBody>
      </p:sp>
      <p:sp>
        <p:nvSpPr>
          <p:cNvPr id="4" name="Нижний колонтитул 3">
            <a:extLst>
              <a:ext uri="{FF2B5EF4-FFF2-40B4-BE49-F238E27FC236}">
                <a16:creationId xmlns:a16="http://schemas.microsoft.com/office/drawing/2014/main" id="{23EFBA4A-EC84-4A1C-951D-F76333FEEC6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ru-RU"/>
          </a:p>
        </p:txBody>
      </p:sp>
      <p:sp>
        <p:nvSpPr>
          <p:cNvPr id="5" name="Номер слайда 4">
            <a:extLst>
              <a:ext uri="{FF2B5EF4-FFF2-40B4-BE49-F238E27FC236}">
                <a16:creationId xmlns:a16="http://schemas.microsoft.com/office/drawing/2014/main" id="{60085306-E124-4DA3-9455-10E28A78FE3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A5FAA0D8-202C-4D3D-887A-429ECB6FFB65}" type="slidenum">
              <a:rPr lang="ru-RU" smtClean="0"/>
              <a:t>‹#›</a:t>
            </a:fld>
            <a:endParaRPr lang="ru-RU"/>
          </a:p>
        </p:txBody>
      </p:sp>
    </p:spTree>
    <p:extLst>
      <p:ext uri="{BB962C8B-B14F-4D97-AF65-F5344CB8AC3E}">
        <p14:creationId xmlns:p14="http://schemas.microsoft.com/office/powerpoint/2010/main" val="22334069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ru-RU" noProof="0" dirty="0"/>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208F80-7E6B-44D5-A446-1C0594CA0811}" type="datetime1">
              <a:rPr lang="ru-RU" smtClean="0"/>
              <a:pPr/>
              <a:t>03.05.2021</a:t>
            </a:fld>
            <a:endParaRPr lang="ru-RU" dirty="0"/>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ru-RU" noProof="0" dirty="0"/>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ru-RU" noProof="0" dirty="0"/>
              <a:t>Образец текста</a:t>
            </a:r>
          </a:p>
          <a:p>
            <a:pPr lvl="1" rtl="0"/>
            <a:r>
              <a:rPr lang="ru-RU" noProof="0" dirty="0"/>
              <a:t>Второй уровень</a:t>
            </a:r>
          </a:p>
          <a:p>
            <a:pPr lvl="2" rtl="0"/>
            <a:r>
              <a:rPr lang="ru-RU" noProof="0" dirty="0"/>
              <a:t>Третий уровень</a:t>
            </a:r>
          </a:p>
          <a:p>
            <a:pPr lvl="3" rtl="0"/>
            <a:r>
              <a:rPr lang="ru-RU" noProof="0" dirty="0"/>
              <a:t>Четвертый уровень</a:t>
            </a:r>
          </a:p>
          <a:p>
            <a:pPr lvl="4" rtl="0"/>
            <a:r>
              <a:rPr lang="ru-RU" noProof="0" dirty="0"/>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ru-RU" noProof="0" dirty="0"/>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6014E932-560F-4669-93FB-097F2F5C1185}" type="slidenum">
              <a:rPr lang="ru-RU" noProof="0" smtClean="0"/>
              <a:t>‹#›</a:t>
            </a:fld>
            <a:endParaRPr lang="ru-RU" noProof="0" dirty="0"/>
          </a:p>
        </p:txBody>
      </p:sp>
    </p:spTree>
    <p:extLst>
      <p:ext uri="{BB962C8B-B14F-4D97-AF65-F5344CB8AC3E}">
        <p14:creationId xmlns:p14="http://schemas.microsoft.com/office/powerpoint/2010/main" val="41986452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6014E932-560F-4669-93FB-097F2F5C1185}" type="slidenum">
              <a:rPr lang="ru-RU" smtClean="0"/>
              <a:t>1</a:t>
            </a:fld>
            <a:endParaRPr lang="ru-RU" dirty="0"/>
          </a:p>
        </p:txBody>
      </p:sp>
    </p:spTree>
    <p:extLst>
      <p:ext uri="{BB962C8B-B14F-4D97-AF65-F5344CB8AC3E}">
        <p14:creationId xmlns:p14="http://schemas.microsoft.com/office/powerpoint/2010/main" val="11632028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6014E932-560F-4669-93FB-097F2F5C1185}" type="slidenum">
              <a:rPr lang="ru-RU" smtClean="0"/>
              <a:t>7</a:t>
            </a:fld>
            <a:endParaRPr lang="ru-RU" dirty="0"/>
          </a:p>
        </p:txBody>
      </p:sp>
    </p:spTree>
    <p:extLst>
      <p:ext uri="{BB962C8B-B14F-4D97-AF65-F5344CB8AC3E}">
        <p14:creationId xmlns:p14="http://schemas.microsoft.com/office/powerpoint/2010/main" val="37182162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solidFill>
          <a:schemeClr val="bg2"/>
        </a:solidFill>
        <a:effectLst/>
      </p:bgPr>
    </p:bg>
    <p:spTree>
      <p:nvGrpSpPr>
        <p:cNvPr id="1" name=""/>
        <p:cNvGrpSpPr/>
        <p:nvPr/>
      </p:nvGrpSpPr>
      <p:grpSpPr>
        <a:xfrm>
          <a:off x="0" y="0"/>
          <a:ext cx="0" cy="0"/>
          <a:chOff x="0" y="0"/>
          <a:chExt cx="0" cy="0"/>
        </a:xfrm>
      </p:grpSpPr>
      <p:sp>
        <p:nvSpPr>
          <p:cNvPr id="2" name="Заголовок 1"/>
          <p:cNvSpPr>
            <a:spLocks noGrp="1"/>
          </p:cNvSpPr>
          <p:nvPr>
            <p:ph type="ctrTitle" hasCustomPrompt="1"/>
          </p:nvPr>
        </p:nvSpPr>
        <p:spPr>
          <a:xfrm>
            <a:off x="1915128" y="1397977"/>
            <a:ext cx="8361229" cy="3007447"/>
          </a:xfrm>
        </p:spPr>
        <p:txBody>
          <a:bodyPr rtlCol="0" anchor="ctr" anchorCtr="0">
            <a:noAutofit/>
          </a:bodyPr>
          <a:lstStyle>
            <a:lvl1pPr algn="ctr">
              <a:defRPr sz="6600" cap="none" baseline="0">
                <a:solidFill>
                  <a:schemeClr val="tx2"/>
                </a:solidFill>
              </a:defRPr>
            </a:lvl1pPr>
          </a:lstStyle>
          <a:p>
            <a:pPr rtl="0"/>
            <a:r>
              <a:rPr lang="ru-RU" noProof="0"/>
              <a:t>Щелкните, чтобы изменить стиль образца заголовка</a:t>
            </a:r>
          </a:p>
        </p:txBody>
      </p:sp>
      <p:sp>
        <p:nvSpPr>
          <p:cNvPr id="3" name="Подзаголовок 2"/>
          <p:cNvSpPr>
            <a:spLocks noGrp="1"/>
          </p:cNvSpPr>
          <p:nvPr>
            <p:ph type="subTitle" idx="1"/>
          </p:nvPr>
        </p:nvSpPr>
        <p:spPr>
          <a:xfrm>
            <a:off x="2679906" y="4475023"/>
            <a:ext cx="6831673" cy="1086237"/>
          </a:xfrm>
        </p:spPr>
        <p:txBody>
          <a:bodyPr rtlCol="0">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ru-RU" noProof="0"/>
              <a:t>Образец подзаголовка</a:t>
            </a:r>
          </a:p>
        </p:txBody>
      </p:sp>
      <p:sp>
        <p:nvSpPr>
          <p:cNvPr id="4" name="Дата 3"/>
          <p:cNvSpPr>
            <a:spLocks noGrp="1"/>
          </p:cNvSpPr>
          <p:nvPr>
            <p:ph type="dt" sz="half" idx="10"/>
          </p:nvPr>
        </p:nvSpPr>
        <p:spPr>
          <a:xfrm>
            <a:off x="752858" y="6453386"/>
            <a:ext cx="1607944" cy="404614"/>
          </a:xfrm>
        </p:spPr>
        <p:txBody>
          <a:bodyPr rtlCol="0"/>
          <a:lstStyle>
            <a:lvl1pPr>
              <a:defRPr baseline="0">
                <a:solidFill>
                  <a:schemeClr val="tx2"/>
                </a:solidFill>
              </a:defRPr>
            </a:lvl1pPr>
          </a:lstStyle>
          <a:p>
            <a:pPr rtl="0"/>
            <a:fld id="{8A44D028-484A-4016-A0FD-DCEBE353592D}" type="datetime1">
              <a:rPr lang="ru-RU" noProof="0" smtClean="0"/>
              <a:t>03.05.2021</a:t>
            </a:fld>
            <a:endParaRPr lang="ru-RU" noProof="0"/>
          </a:p>
        </p:txBody>
      </p:sp>
      <p:sp>
        <p:nvSpPr>
          <p:cNvPr id="5" name="Нижний колонтитул 4"/>
          <p:cNvSpPr>
            <a:spLocks noGrp="1"/>
          </p:cNvSpPr>
          <p:nvPr>
            <p:ph type="ftr" sz="quarter" idx="11"/>
          </p:nvPr>
        </p:nvSpPr>
        <p:spPr>
          <a:xfrm>
            <a:off x="2584054" y="6453386"/>
            <a:ext cx="7023377" cy="404614"/>
          </a:xfrm>
        </p:spPr>
        <p:txBody>
          <a:bodyPr rtlCol="0"/>
          <a:lstStyle>
            <a:lvl1pPr algn="ctr">
              <a:defRPr baseline="0">
                <a:solidFill>
                  <a:schemeClr val="tx2"/>
                </a:solidFill>
              </a:defRPr>
            </a:lvl1pPr>
          </a:lstStyle>
          <a:p>
            <a:pPr rtl="0"/>
            <a:r>
              <a:rPr lang="ru-RU" noProof="0"/>
              <a:t>Добавить нижний колонтитул </a:t>
            </a:r>
          </a:p>
        </p:txBody>
      </p:sp>
      <p:sp>
        <p:nvSpPr>
          <p:cNvPr id="6" name="Номер слайда 5"/>
          <p:cNvSpPr>
            <a:spLocks noGrp="1"/>
          </p:cNvSpPr>
          <p:nvPr>
            <p:ph type="sldNum" sz="quarter" idx="12"/>
          </p:nvPr>
        </p:nvSpPr>
        <p:spPr>
          <a:xfrm>
            <a:off x="9830683" y="6453386"/>
            <a:ext cx="1596292" cy="404614"/>
          </a:xfrm>
        </p:spPr>
        <p:txBody>
          <a:bodyPr rtlCol="0"/>
          <a:lstStyle>
            <a:lvl1pPr>
              <a:defRPr baseline="0">
                <a:solidFill>
                  <a:schemeClr val="tx2"/>
                </a:solidFill>
              </a:defRPr>
            </a:lvl1pPr>
          </a:lstStyle>
          <a:p>
            <a:pPr rtl="0"/>
            <a:fld id="{B38049E5-7B53-4E85-8972-7D6C4BCE5BB9}" type="slidenum">
              <a:rPr lang="ru-RU" noProof="0" smtClean="0"/>
              <a:t>‹#›</a:t>
            </a:fld>
            <a:endParaRPr lang="ru-RU" noProof="0"/>
          </a:p>
        </p:txBody>
      </p:sp>
      <p:sp>
        <p:nvSpPr>
          <p:cNvPr id="13" name="Г-образная фигура 12">
            <a:extLst>
              <a:ext uri="{FF2B5EF4-FFF2-40B4-BE49-F238E27FC236}">
                <a16:creationId xmlns:a16="http://schemas.microsoft.com/office/drawing/2014/main" id="{79965FD7-DA9A-4AFB-B8C8-34AC1FEE9F72}"/>
              </a:ext>
            </a:extLst>
          </p:cNvPr>
          <p:cNvSpPr/>
          <p:nvPr userDrawn="1"/>
        </p:nvSpPr>
        <p:spPr>
          <a:xfrm flipV="1">
            <a:off x="887674" y="726883"/>
            <a:ext cx="2772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a:p>
        </p:txBody>
      </p:sp>
      <p:sp>
        <p:nvSpPr>
          <p:cNvPr id="15" name="Г-образная фигура 14">
            <a:extLst>
              <a:ext uri="{FF2B5EF4-FFF2-40B4-BE49-F238E27FC236}">
                <a16:creationId xmlns:a16="http://schemas.microsoft.com/office/drawing/2014/main" id="{92465177-72B9-4DCF-8F98-0C79F3EE32EC}"/>
              </a:ext>
            </a:extLst>
          </p:cNvPr>
          <p:cNvSpPr/>
          <p:nvPr userDrawn="1"/>
        </p:nvSpPr>
        <p:spPr>
          <a:xfrm rot="10800000" flipV="1">
            <a:off x="8532326" y="1820272"/>
            <a:ext cx="2772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a:p>
        </p:txBody>
      </p:sp>
      <p:sp>
        <p:nvSpPr>
          <p:cNvPr id="8" name="Г-образная фигура 7">
            <a:extLst>
              <a:ext uri="{FF2B5EF4-FFF2-40B4-BE49-F238E27FC236}">
                <a16:creationId xmlns:a16="http://schemas.microsoft.com/office/drawing/2014/main" id="{B5516E7A-AEB0-4772-8098-8B0F8B5F1126}"/>
              </a:ext>
            </a:extLst>
          </p:cNvPr>
          <p:cNvSpPr/>
          <p:nvPr userDrawn="1"/>
        </p:nvSpPr>
        <p:spPr>
          <a:xfrm flipV="1">
            <a:off x="752858" y="609652"/>
            <a:ext cx="3152309" cy="4408489"/>
          </a:xfrm>
          <a:prstGeom prst="corner">
            <a:avLst>
              <a:gd name="adj1" fmla="val 6149"/>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a:p>
        </p:txBody>
      </p:sp>
      <p:sp>
        <p:nvSpPr>
          <p:cNvPr id="12" name="Г-образная фигура 11">
            <a:extLst>
              <a:ext uri="{FF2B5EF4-FFF2-40B4-BE49-F238E27FC236}">
                <a16:creationId xmlns:a16="http://schemas.microsoft.com/office/drawing/2014/main" id="{E864F603-D3F0-4241-9005-3F6C3BD62BEF}"/>
              </a:ext>
            </a:extLst>
          </p:cNvPr>
          <p:cNvSpPr/>
          <p:nvPr userDrawn="1"/>
        </p:nvSpPr>
        <p:spPr>
          <a:xfrm flipH="1">
            <a:off x="8286318" y="1685652"/>
            <a:ext cx="3152309" cy="4408489"/>
          </a:xfrm>
          <a:prstGeom prst="corner">
            <a:avLst>
              <a:gd name="adj1" fmla="val 6773"/>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a:p>
        </p:txBody>
      </p:sp>
    </p:spTree>
    <p:extLst>
      <p:ext uri="{BB962C8B-B14F-4D97-AF65-F5344CB8AC3E}">
        <p14:creationId xmlns:p14="http://schemas.microsoft.com/office/powerpoint/2010/main" val="90129581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a:xfrm>
            <a:off x="1371600" y="685800"/>
            <a:ext cx="9601200" cy="1485900"/>
          </a:xfrm>
        </p:spPr>
        <p:txBody>
          <a:bodyPr rtlCol="0">
            <a:normAutofit/>
          </a:bodyPr>
          <a:lstStyle>
            <a:lvl1pPr>
              <a:defRPr sz="4800">
                <a:solidFill>
                  <a:schemeClr val="tx2"/>
                </a:solidFill>
              </a:defRPr>
            </a:lvl1pPr>
          </a:lstStyle>
          <a:p>
            <a:pPr rtl="0"/>
            <a:r>
              <a:rPr lang="ru-RU" noProof="0" dirty="0"/>
              <a:t>Щелкните, чтобы изменить стиль образца заголовка</a:t>
            </a:r>
          </a:p>
        </p:txBody>
      </p:sp>
      <p:sp>
        <p:nvSpPr>
          <p:cNvPr id="3" name="Текст 2"/>
          <p:cNvSpPr>
            <a:spLocks noGrp="1"/>
          </p:cNvSpPr>
          <p:nvPr>
            <p:ph type="body" idx="1"/>
          </p:nvPr>
        </p:nvSpPr>
        <p:spPr>
          <a:xfrm>
            <a:off x="1371600" y="2340864"/>
            <a:ext cx="4443984" cy="823912"/>
          </a:xfrm>
        </p:spPr>
        <p:txBody>
          <a:bodyPr rtlCol="0"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ru-RU" noProof="0"/>
              <a:t>Образец текста</a:t>
            </a:r>
          </a:p>
        </p:txBody>
      </p:sp>
      <p:sp>
        <p:nvSpPr>
          <p:cNvPr id="4" name="Объект 3"/>
          <p:cNvSpPr>
            <a:spLocks noGrp="1"/>
          </p:cNvSpPr>
          <p:nvPr>
            <p:ph sz="half" idx="2"/>
          </p:nvPr>
        </p:nvSpPr>
        <p:spPr>
          <a:xfrm>
            <a:off x="1371600" y="3305207"/>
            <a:ext cx="4443984" cy="2562193"/>
          </a:xfrm>
        </p:spPr>
        <p:txBody>
          <a:bodyPr rtlCol="0"/>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ru-RU" noProof="0" dirty="0"/>
          </a:p>
        </p:txBody>
      </p:sp>
      <p:sp>
        <p:nvSpPr>
          <p:cNvPr id="5" name="Текст 4"/>
          <p:cNvSpPr>
            <a:spLocks noGrp="1"/>
          </p:cNvSpPr>
          <p:nvPr>
            <p:ph type="body" sz="quarter" idx="3"/>
          </p:nvPr>
        </p:nvSpPr>
        <p:spPr>
          <a:xfrm>
            <a:off x="6525014" y="2340864"/>
            <a:ext cx="4443984" cy="823912"/>
          </a:xfrm>
        </p:spPr>
        <p:txBody>
          <a:bodyPr rtlCol="0"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ru-RU" noProof="0"/>
              <a:t>Образец текста</a:t>
            </a:r>
          </a:p>
        </p:txBody>
      </p:sp>
      <p:sp>
        <p:nvSpPr>
          <p:cNvPr id="6" name="Объект 5"/>
          <p:cNvSpPr>
            <a:spLocks noGrp="1"/>
          </p:cNvSpPr>
          <p:nvPr>
            <p:ph sz="quarter" idx="4"/>
          </p:nvPr>
        </p:nvSpPr>
        <p:spPr>
          <a:xfrm>
            <a:off x="6525014" y="3305207"/>
            <a:ext cx="4443984" cy="2562193"/>
          </a:xfrm>
        </p:spPr>
        <p:txBody>
          <a:bodyPr rtlCol="0"/>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ru-RU" noProof="0" dirty="0"/>
          </a:p>
        </p:txBody>
      </p:sp>
      <p:sp>
        <p:nvSpPr>
          <p:cNvPr id="7" name="Дата 6"/>
          <p:cNvSpPr>
            <a:spLocks noGrp="1"/>
          </p:cNvSpPr>
          <p:nvPr>
            <p:ph type="dt" sz="half" idx="10"/>
          </p:nvPr>
        </p:nvSpPr>
        <p:spPr/>
        <p:txBody>
          <a:bodyPr rtlCol="0"/>
          <a:lstStyle/>
          <a:p>
            <a:pPr rtl="0"/>
            <a:fld id="{8AB0B504-960D-4FF3-82DC-E4C3635A674B}" type="datetime1">
              <a:rPr lang="ru-RU" noProof="0" smtClean="0"/>
              <a:t>03.05.2021</a:t>
            </a:fld>
            <a:endParaRPr lang="ru-RU" noProof="0" dirty="0"/>
          </a:p>
        </p:txBody>
      </p:sp>
      <p:sp>
        <p:nvSpPr>
          <p:cNvPr id="8" name="Нижний колонтитул 7"/>
          <p:cNvSpPr>
            <a:spLocks noGrp="1"/>
          </p:cNvSpPr>
          <p:nvPr>
            <p:ph type="ftr" sz="quarter" idx="11"/>
          </p:nvPr>
        </p:nvSpPr>
        <p:spPr/>
        <p:txBody>
          <a:bodyPr rtlCol="0"/>
          <a:lstStyle/>
          <a:p>
            <a:pPr algn="ctr" rtl="0"/>
            <a:r>
              <a:rPr lang="ru-RU" noProof="0" dirty="0"/>
              <a:t>Добавить нижний колонтитул </a:t>
            </a:r>
          </a:p>
        </p:txBody>
      </p:sp>
      <p:sp>
        <p:nvSpPr>
          <p:cNvPr id="9" name="Номер слайда 8"/>
          <p:cNvSpPr>
            <a:spLocks noGrp="1"/>
          </p:cNvSpPr>
          <p:nvPr>
            <p:ph type="sldNum" sz="quarter" idx="12"/>
          </p:nvPr>
        </p:nvSpPr>
        <p:spPr/>
        <p:txBody>
          <a:bodyPr rtlCol="0"/>
          <a:lstStyle/>
          <a:p>
            <a:pPr rtl="0"/>
            <a:fld id="{B38049E5-7B53-4E85-8972-7D6C4BCE5BB9}" type="slidenum">
              <a:rPr lang="ru-RU" noProof="0" smtClean="0"/>
              <a:t>‹#›</a:t>
            </a:fld>
            <a:endParaRPr lang="ru-RU" noProof="0" dirty="0"/>
          </a:p>
        </p:txBody>
      </p:sp>
      <p:sp>
        <p:nvSpPr>
          <p:cNvPr id="11" name="Г-образная фигура 10">
            <a:extLst>
              <a:ext uri="{FF2B5EF4-FFF2-40B4-BE49-F238E27FC236}">
                <a16:creationId xmlns:a16="http://schemas.microsoft.com/office/drawing/2014/main" id="{91236E78-C797-4C31-BA0C-DB193BAF6D2D}"/>
              </a:ext>
            </a:extLst>
          </p:cNvPr>
          <p:cNvSpPr/>
          <p:nvPr userDrawn="1"/>
        </p:nvSpPr>
        <p:spPr>
          <a:xfrm rot="10800000" flipV="1">
            <a:off x="8391654" y="1873024"/>
            <a:ext cx="2772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10" name="Г-образная фигура 9">
            <a:extLst>
              <a:ext uri="{FF2B5EF4-FFF2-40B4-BE49-F238E27FC236}">
                <a16:creationId xmlns:a16="http://schemas.microsoft.com/office/drawing/2014/main" id="{BFA658F0-F295-40A9-8BA8-1F6CBDFBBE09}"/>
              </a:ext>
            </a:extLst>
          </p:cNvPr>
          <p:cNvSpPr/>
          <p:nvPr userDrawn="1"/>
        </p:nvSpPr>
        <p:spPr>
          <a:xfrm flipH="1">
            <a:off x="8152968" y="1752327"/>
            <a:ext cx="3152309" cy="4408489"/>
          </a:xfrm>
          <a:prstGeom prst="corner">
            <a:avLst>
              <a:gd name="adj1" fmla="val 7085"/>
              <a:gd name="adj2" fmla="val 7750"/>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Tree>
    <p:extLst>
      <p:ext uri="{BB962C8B-B14F-4D97-AF65-F5344CB8AC3E}">
        <p14:creationId xmlns:p14="http://schemas.microsoft.com/office/powerpoint/2010/main" val="27400734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p:txBody>
          <a:bodyPr rtlCol="0">
            <a:normAutofit/>
          </a:bodyPr>
          <a:lstStyle>
            <a:lvl1pPr>
              <a:defRPr sz="4800"/>
            </a:lvl1pPr>
          </a:lstStyle>
          <a:p>
            <a:pPr rtl="0"/>
            <a:r>
              <a:rPr lang="ru-RU" noProof="0" dirty="0"/>
              <a:t>Щелкните, чтобы изменить стиль образца заголовка</a:t>
            </a:r>
          </a:p>
        </p:txBody>
      </p:sp>
      <p:sp>
        <p:nvSpPr>
          <p:cNvPr id="3" name="Дата 2"/>
          <p:cNvSpPr>
            <a:spLocks noGrp="1"/>
          </p:cNvSpPr>
          <p:nvPr>
            <p:ph type="dt" sz="half" idx="10"/>
          </p:nvPr>
        </p:nvSpPr>
        <p:spPr/>
        <p:txBody>
          <a:bodyPr rtlCol="0"/>
          <a:lstStyle/>
          <a:p>
            <a:pPr rtl="0"/>
            <a:fld id="{48ADF7B7-CD0A-4A43-BE35-20EDFB8432A1}" type="datetime1">
              <a:rPr lang="ru-RU" noProof="0" smtClean="0"/>
              <a:t>03.05.2021</a:t>
            </a:fld>
            <a:endParaRPr lang="ru-RU" noProof="0" dirty="0"/>
          </a:p>
        </p:txBody>
      </p:sp>
      <p:sp>
        <p:nvSpPr>
          <p:cNvPr id="4" name="Нижний колонтитул 3"/>
          <p:cNvSpPr>
            <a:spLocks noGrp="1"/>
          </p:cNvSpPr>
          <p:nvPr>
            <p:ph type="ftr" sz="quarter" idx="11"/>
          </p:nvPr>
        </p:nvSpPr>
        <p:spPr/>
        <p:txBody>
          <a:bodyPr rtlCol="0"/>
          <a:lstStyle/>
          <a:p>
            <a:pPr algn="ctr" rtl="0"/>
            <a:r>
              <a:rPr lang="ru-RU" noProof="0" dirty="0"/>
              <a:t>Добавить нижний колонтитул </a:t>
            </a:r>
          </a:p>
        </p:txBody>
      </p:sp>
      <p:sp>
        <p:nvSpPr>
          <p:cNvPr id="5" name="Номер слайда 4"/>
          <p:cNvSpPr>
            <a:spLocks noGrp="1"/>
          </p:cNvSpPr>
          <p:nvPr>
            <p:ph type="sldNum" sz="quarter" idx="12"/>
          </p:nvPr>
        </p:nvSpPr>
        <p:spPr/>
        <p:txBody>
          <a:bodyPr rtlCol="0"/>
          <a:lstStyle/>
          <a:p>
            <a:pPr rtl="0"/>
            <a:fld id="{B38049E5-7B53-4E85-8972-7D6C4BCE5BB9}" type="slidenum">
              <a:rPr lang="ru-RU" noProof="0" smtClean="0"/>
              <a:t>‹#›</a:t>
            </a:fld>
            <a:endParaRPr lang="ru-RU" noProof="0" dirty="0"/>
          </a:p>
        </p:txBody>
      </p:sp>
    </p:spTree>
    <p:extLst>
      <p:ext uri="{BB962C8B-B14F-4D97-AF65-F5344CB8AC3E}">
        <p14:creationId xmlns:p14="http://schemas.microsoft.com/office/powerpoint/2010/main" val="25725443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rtlCol="0"/>
          <a:lstStyle/>
          <a:p>
            <a:pPr rtl="0"/>
            <a:fld id="{786F59C7-98D5-4FFA-80E3-9889813E74BE}" type="datetime1">
              <a:rPr lang="ru-RU" noProof="0" smtClean="0"/>
              <a:t>03.05.2021</a:t>
            </a:fld>
            <a:endParaRPr lang="ru-RU" noProof="0" dirty="0"/>
          </a:p>
        </p:txBody>
      </p:sp>
      <p:sp>
        <p:nvSpPr>
          <p:cNvPr id="3" name="Нижний колонтитул 2"/>
          <p:cNvSpPr>
            <a:spLocks noGrp="1"/>
          </p:cNvSpPr>
          <p:nvPr>
            <p:ph type="ftr" sz="quarter" idx="11"/>
          </p:nvPr>
        </p:nvSpPr>
        <p:spPr/>
        <p:txBody>
          <a:bodyPr rtlCol="0"/>
          <a:lstStyle/>
          <a:p>
            <a:pPr algn="ctr" rtl="0"/>
            <a:r>
              <a:rPr lang="ru-RU" noProof="0" dirty="0"/>
              <a:t>Добавить нижний колонтитул </a:t>
            </a:r>
          </a:p>
        </p:txBody>
      </p:sp>
      <p:sp>
        <p:nvSpPr>
          <p:cNvPr id="4" name="Номер слайда 3"/>
          <p:cNvSpPr>
            <a:spLocks noGrp="1"/>
          </p:cNvSpPr>
          <p:nvPr>
            <p:ph type="sldNum" sz="quarter" idx="12"/>
          </p:nvPr>
        </p:nvSpPr>
        <p:spPr/>
        <p:txBody>
          <a:bodyPr rtlCol="0"/>
          <a:lstStyle/>
          <a:p>
            <a:pPr rtl="0"/>
            <a:fld id="{B38049E5-7B53-4E85-8972-7D6C4BCE5BB9}" type="slidenum">
              <a:rPr lang="ru-RU" noProof="0" smtClean="0"/>
              <a:t>‹#›</a:t>
            </a:fld>
            <a:endParaRPr lang="ru-RU" noProof="0" dirty="0"/>
          </a:p>
        </p:txBody>
      </p:sp>
    </p:spTree>
    <p:extLst>
      <p:ext uri="{BB962C8B-B14F-4D97-AF65-F5344CB8AC3E}">
        <p14:creationId xmlns:p14="http://schemas.microsoft.com/office/powerpoint/2010/main" val="3990140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второй вариант">
    <p:bg bwMode="grayWhite">
      <p:bgPr>
        <a:gradFill flip="none" rotWithShape="1">
          <a:gsLst>
            <a:gs pos="0">
              <a:schemeClr val="tx2">
                <a:lumMod val="50000"/>
              </a:schemeClr>
            </a:gs>
            <a:gs pos="34000">
              <a:schemeClr val="tx2"/>
            </a:gs>
            <a:gs pos="66000">
              <a:schemeClr val="tx2">
                <a:lumMod val="75000"/>
              </a:schemeClr>
            </a:gs>
            <a:gs pos="97000">
              <a:schemeClr val="tx2">
                <a:lumMod val="50000"/>
              </a:schemeClr>
            </a:gs>
          </a:gsLst>
          <a:lin ang="2700000" scaled="1"/>
          <a:tileRect/>
        </a:gradFill>
        <a:effectLst/>
      </p:bgPr>
    </p:bg>
    <p:spTree>
      <p:nvGrpSpPr>
        <p:cNvPr id="1" name=""/>
        <p:cNvGrpSpPr/>
        <p:nvPr/>
      </p:nvGrpSpPr>
      <p:grpSpPr>
        <a:xfrm>
          <a:off x="0" y="0"/>
          <a:ext cx="0" cy="0"/>
          <a:chOff x="0" y="0"/>
          <a:chExt cx="0" cy="0"/>
        </a:xfrm>
      </p:grpSpPr>
      <p:sp>
        <p:nvSpPr>
          <p:cNvPr id="10" name="Г-образная фигура 9">
            <a:extLst>
              <a:ext uri="{FF2B5EF4-FFF2-40B4-BE49-F238E27FC236}">
                <a16:creationId xmlns:a16="http://schemas.microsoft.com/office/drawing/2014/main" id="{13412040-642F-40C5-8AB5-C0E8D41B481B}"/>
              </a:ext>
            </a:extLst>
          </p:cNvPr>
          <p:cNvSpPr/>
          <p:nvPr userDrawn="1"/>
        </p:nvSpPr>
        <p:spPr>
          <a:xfrm flipV="1">
            <a:off x="870090" y="709300"/>
            <a:ext cx="2772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9" name="Прямоугольник 8" title="Боковая панель">
            <a:extLst>
              <a:ext uri="{FF2B5EF4-FFF2-40B4-BE49-F238E27FC236}">
                <a16:creationId xmlns:a16="http://schemas.microsoft.com/office/drawing/2014/main" id="{BADD331D-DA8D-4D47-A2BB-F4875FDB16A4}"/>
              </a:ext>
            </a:extLst>
          </p:cNvPr>
          <p:cNvSpPr/>
          <p:nvPr userDrawn="1"/>
        </p:nvSpPr>
        <p:spPr>
          <a:xfrm rot="5400000">
            <a:off x="5791174" y="457175"/>
            <a:ext cx="609651" cy="1219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Заголовок 1"/>
          <p:cNvSpPr>
            <a:spLocks noGrp="1"/>
          </p:cNvSpPr>
          <p:nvPr>
            <p:ph type="ctrTitle" hasCustomPrompt="1"/>
          </p:nvPr>
        </p:nvSpPr>
        <p:spPr>
          <a:xfrm>
            <a:off x="1397977" y="1151796"/>
            <a:ext cx="9504485" cy="3007447"/>
          </a:xfrm>
        </p:spPr>
        <p:txBody>
          <a:bodyPr rtlCol="0" anchor="ctr" anchorCtr="0">
            <a:noAutofit/>
          </a:bodyPr>
          <a:lstStyle>
            <a:lvl1pPr algn="ctr">
              <a:defRPr sz="6600" cap="none" baseline="0">
                <a:solidFill>
                  <a:schemeClr val="bg1"/>
                </a:solidFill>
              </a:defRPr>
            </a:lvl1pPr>
          </a:lstStyle>
          <a:p>
            <a:pPr rtl="0"/>
            <a:r>
              <a:rPr lang="ru-RU" noProof="0" dirty="0"/>
              <a:t>Щелкните, чтобы изменить стиль образца заголовка</a:t>
            </a:r>
          </a:p>
        </p:txBody>
      </p:sp>
      <p:sp>
        <p:nvSpPr>
          <p:cNvPr id="3" name="Подзаголовок 2"/>
          <p:cNvSpPr>
            <a:spLocks noGrp="1"/>
          </p:cNvSpPr>
          <p:nvPr>
            <p:ph type="subTitle" idx="1"/>
          </p:nvPr>
        </p:nvSpPr>
        <p:spPr>
          <a:xfrm>
            <a:off x="1397977" y="4897053"/>
            <a:ext cx="9504485" cy="1086237"/>
          </a:xfrm>
        </p:spPr>
        <p:txBody>
          <a:bodyPr rtlCol="0">
            <a:normAutofit/>
          </a:bodyPr>
          <a:lstStyle>
            <a:lvl1pPr marL="0" indent="0" algn="ctr">
              <a:lnSpc>
                <a:spcPct val="112000"/>
              </a:lnSpc>
              <a:spcBef>
                <a:spcPts val="0"/>
              </a:spcBef>
              <a:spcAft>
                <a:spcPts val="0"/>
              </a:spcAft>
              <a:buNone/>
              <a:defRPr sz="23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ru-RU" noProof="0"/>
              <a:t>Образец подзаголовка</a:t>
            </a:r>
            <a:endParaRPr lang="ru-RU" noProof="0" dirty="0"/>
          </a:p>
        </p:txBody>
      </p:sp>
      <p:sp>
        <p:nvSpPr>
          <p:cNvPr id="4" name="Дата 3"/>
          <p:cNvSpPr>
            <a:spLocks noGrp="1"/>
          </p:cNvSpPr>
          <p:nvPr>
            <p:ph type="dt" sz="half" idx="10"/>
          </p:nvPr>
        </p:nvSpPr>
        <p:spPr>
          <a:xfrm>
            <a:off x="752858" y="6453386"/>
            <a:ext cx="1607944" cy="404614"/>
          </a:xfrm>
        </p:spPr>
        <p:txBody>
          <a:bodyPr rtlCol="0"/>
          <a:lstStyle>
            <a:lvl1pPr>
              <a:defRPr baseline="0">
                <a:solidFill>
                  <a:schemeClr val="bg1"/>
                </a:solidFill>
              </a:defRPr>
            </a:lvl1pPr>
          </a:lstStyle>
          <a:p>
            <a:pPr rtl="0"/>
            <a:fld id="{7FB405CF-C7E9-4233-9137-7641E9EC63E9}" type="datetime1">
              <a:rPr lang="ru-RU" noProof="0" smtClean="0"/>
              <a:t>03.05.2021</a:t>
            </a:fld>
            <a:endParaRPr lang="ru-RU" noProof="0" dirty="0"/>
          </a:p>
        </p:txBody>
      </p:sp>
      <p:sp>
        <p:nvSpPr>
          <p:cNvPr id="5" name="Нижний колонтитул 4"/>
          <p:cNvSpPr>
            <a:spLocks noGrp="1"/>
          </p:cNvSpPr>
          <p:nvPr>
            <p:ph type="ftr" sz="quarter" idx="11"/>
          </p:nvPr>
        </p:nvSpPr>
        <p:spPr>
          <a:xfrm>
            <a:off x="2584054" y="6453386"/>
            <a:ext cx="7023377" cy="404614"/>
          </a:xfrm>
        </p:spPr>
        <p:txBody>
          <a:bodyPr rtlCol="0"/>
          <a:lstStyle>
            <a:lvl1pPr algn="ctr">
              <a:defRPr baseline="0">
                <a:solidFill>
                  <a:schemeClr val="bg1"/>
                </a:solidFill>
              </a:defRPr>
            </a:lvl1pPr>
          </a:lstStyle>
          <a:p>
            <a:pPr rtl="0"/>
            <a:r>
              <a:rPr lang="ru-RU" noProof="0" dirty="0"/>
              <a:t>Добавить нижний колонтитул </a:t>
            </a:r>
          </a:p>
        </p:txBody>
      </p:sp>
      <p:sp>
        <p:nvSpPr>
          <p:cNvPr id="6" name="Номер слайда 5"/>
          <p:cNvSpPr>
            <a:spLocks noGrp="1"/>
          </p:cNvSpPr>
          <p:nvPr>
            <p:ph type="sldNum" sz="quarter" idx="12"/>
          </p:nvPr>
        </p:nvSpPr>
        <p:spPr>
          <a:xfrm>
            <a:off x="9830683" y="6453386"/>
            <a:ext cx="1596292" cy="404614"/>
          </a:xfrm>
        </p:spPr>
        <p:txBody>
          <a:bodyPr rtlCol="0"/>
          <a:lstStyle>
            <a:lvl1pPr>
              <a:defRPr baseline="0">
                <a:solidFill>
                  <a:schemeClr val="bg1"/>
                </a:solidFill>
              </a:defRPr>
            </a:lvl1pPr>
          </a:lstStyle>
          <a:p>
            <a:pPr rtl="0"/>
            <a:fld id="{B38049E5-7B53-4E85-8972-7D6C4BCE5BB9}" type="slidenum">
              <a:rPr lang="ru-RU" noProof="0" smtClean="0"/>
              <a:pPr/>
              <a:t>‹#›</a:t>
            </a:fld>
            <a:endParaRPr lang="ru-RU" noProof="0" dirty="0"/>
          </a:p>
        </p:txBody>
      </p:sp>
      <p:sp>
        <p:nvSpPr>
          <p:cNvPr id="11" name="Г-образная фигура 10">
            <a:extLst>
              <a:ext uri="{FF2B5EF4-FFF2-40B4-BE49-F238E27FC236}">
                <a16:creationId xmlns:a16="http://schemas.microsoft.com/office/drawing/2014/main" id="{68D376A1-CC76-4C90-B2CF-F89EA13E7942}"/>
              </a:ext>
            </a:extLst>
          </p:cNvPr>
          <p:cNvSpPr/>
          <p:nvPr userDrawn="1"/>
        </p:nvSpPr>
        <p:spPr>
          <a:xfrm rot="10800000" flipV="1">
            <a:off x="8549910" y="1820273"/>
            <a:ext cx="2772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8" name="Г-образная фигура 7">
            <a:extLst>
              <a:ext uri="{FF2B5EF4-FFF2-40B4-BE49-F238E27FC236}">
                <a16:creationId xmlns:a16="http://schemas.microsoft.com/office/drawing/2014/main" id="{B5516E7A-AEB0-4772-8098-8B0F8B5F1126}"/>
              </a:ext>
            </a:extLst>
          </p:cNvPr>
          <p:cNvSpPr/>
          <p:nvPr userDrawn="1"/>
        </p:nvSpPr>
        <p:spPr>
          <a:xfrm flipV="1">
            <a:off x="752858" y="609652"/>
            <a:ext cx="3152309" cy="3007448"/>
          </a:xfrm>
          <a:prstGeom prst="corner">
            <a:avLst>
              <a:gd name="adj1" fmla="val 6089"/>
              <a:gd name="adj2" fmla="val 6769"/>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12" name="Г-образная фигура 11">
            <a:extLst>
              <a:ext uri="{FF2B5EF4-FFF2-40B4-BE49-F238E27FC236}">
                <a16:creationId xmlns:a16="http://schemas.microsoft.com/office/drawing/2014/main" id="{E864F603-D3F0-4241-9005-3F6C3BD62BEF}"/>
              </a:ext>
            </a:extLst>
          </p:cNvPr>
          <p:cNvSpPr/>
          <p:nvPr userDrawn="1"/>
        </p:nvSpPr>
        <p:spPr>
          <a:xfrm flipH="1">
            <a:off x="8286317" y="1685653"/>
            <a:ext cx="3152309" cy="3007448"/>
          </a:xfrm>
          <a:prstGeom prst="corner">
            <a:avLst>
              <a:gd name="adj1" fmla="val 6089"/>
              <a:gd name="adj2" fmla="val 6442"/>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Tree>
    <p:extLst>
      <p:ext uri="{BB962C8B-B14F-4D97-AF65-F5344CB8AC3E}">
        <p14:creationId xmlns:p14="http://schemas.microsoft.com/office/powerpoint/2010/main" val="1233502953"/>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a:xfrm>
            <a:off x="1371600" y="685800"/>
            <a:ext cx="9601200" cy="720213"/>
          </a:xfrm>
        </p:spPr>
        <p:txBody>
          <a:bodyPr rtlCol="0">
            <a:noAutofit/>
          </a:bodyPr>
          <a:lstStyle>
            <a:lvl1pPr>
              <a:defRPr sz="4800"/>
            </a:lvl1pPr>
          </a:lstStyle>
          <a:p>
            <a:pPr rtl="0"/>
            <a:r>
              <a:rPr lang="ru-RU" noProof="0" dirty="0"/>
              <a:t>Щелкните, чтобы изменить стиль образца заголовка</a:t>
            </a:r>
          </a:p>
        </p:txBody>
      </p:sp>
      <p:sp>
        <p:nvSpPr>
          <p:cNvPr id="3" name="Объект 2"/>
          <p:cNvSpPr>
            <a:spLocks noGrp="1"/>
          </p:cNvSpPr>
          <p:nvPr>
            <p:ph idx="1"/>
          </p:nvPr>
        </p:nvSpPr>
        <p:spPr>
          <a:xfrm>
            <a:off x="1371600" y="1484671"/>
            <a:ext cx="9601200" cy="4382729"/>
          </a:xfrm>
        </p:spPr>
        <p:txBody>
          <a:bodyPr rtlCol="0"/>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ru-RU" noProof="0" dirty="0"/>
          </a:p>
        </p:txBody>
      </p:sp>
      <p:sp>
        <p:nvSpPr>
          <p:cNvPr id="4" name="Дата 3"/>
          <p:cNvSpPr>
            <a:spLocks noGrp="1"/>
          </p:cNvSpPr>
          <p:nvPr>
            <p:ph type="dt" sz="half" idx="10"/>
          </p:nvPr>
        </p:nvSpPr>
        <p:spPr/>
        <p:txBody>
          <a:bodyPr rtlCol="0"/>
          <a:lstStyle/>
          <a:p>
            <a:pPr rtl="0"/>
            <a:fld id="{702538B1-C940-4406-BCB8-DC91D6A15B03}" type="datetime1">
              <a:rPr lang="ru-RU" noProof="0" smtClean="0"/>
              <a:t>03.05.2021</a:t>
            </a:fld>
            <a:endParaRPr lang="ru-RU" noProof="0" dirty="0"/>
          </a:p>
        </p:txBody>
      </p:sp>
      <p:sp>
        <p:nvSpPr>
          <p:cNvPr id="5" name="Нижний колонтитул 4"/>
          <p:cNvSpPr>
            <a:spLocks noGrp="1"/>
          </p:cNvSpPr>
          <p:nvPr>
            <p:ph type="ftr" sz="quarter" idx="11"/>
          </p:nvPr>
        </p:nvSpPr>
        <p:spPr/>
        <p:txBody>
          <a:bodyPr rtlCol="0"/>
          <a:lstStyle/>
          <a:p>
            <a:pPr algn="ctr" rtl="0"/>
            <a:r>
              <a:rPr lang="ru-RU" noProof="0" dirty="0"/>
              <a:t>Добавить нижний колонтитул </a:t>
            </a:r>
          </a:p>
        </p:txBody>
      </p:sp>
      <p:sp>
        <p:nvSpPr>
          <p:cNvPr id="6" name="Номер слайда 5"/>
          <p:cNvSpPr>
            <a:spLocks noGrp="1"/>
          </p:cNvSpPr>
          <p:nvPr>
            <p:ph type="sldNum" sz="quarter" idx="12"/>
          </p:nvPr>
        </p:nvSpPr>
        <p:spPr/>
        <p:txBody>
          <a:bodyPr rtlCol="0"/>
          <a:lstStyle/>
          <a:p>
            <a:pPr rtl="0"/>
            <a:fld id="{B38049E5-7B53-4E85-8972-7D6C4BCE5BB9}" type="slidenum">
              <a:rPr lang="ru-RU" noProof="0" smtClean="0"/>
              <a:t>‹#›</a:t>
            </a:fld>
            <a:endParaRPr lang="ru-RU" noProof="0" dirty="0"/>
          </a:p>
        </p:txBody>
      </p:sp>
      <p:cxnSp>
        <p:nvCxnSpPr>
          <p:cNvPr id="7" name="Прямая соединительная линия 6">
            <a:extLst>
              <a:ext uri="{FF2B5EF4-FFF2-40B4-BE49-F238E27FC236}">
                <a16:creationId xmlns:a16="http://schemas.microsoft.com/office/drawing/2014/main" id="{CBEFB83C-E1EC-41AC-BFF6-9D094E2D43C6}"/>
              </a:ext>
            </a:extLst>
          </p:cNvPr>
          <p:cNvCxnSpPr/>
          <p:nvPr userDrawn="1"/>
        </p:nvCxnSpPr>
        <p:spPr>
          <a:xfrm>
            <a:off x="1465008" y="1445344"/>
            <a:ext cx="9468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699419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Объект с подписью и рисунком">
    <p:bg bwMode="ltGray">
      <p:bgPr>
        <a:solidFill>
          <a:schemeClr val="bg2"/>
        </a:solidFill>
        <a:effectLst/>
      </p:bgPr>
    </p:bg>
    <p:spTree>
      <p:nvGrpSpPr>
        <p:cNvPr id="1" name=""/>
        <p:cNvGrpSpPr/>
        <p:nvPr/>
      </p:nvGrpSpPr>
      <p:grpSpPr>
        <a:xfrm>
          <a:off x="0" y="0"/>
          <a:ext cx="0" cy="0"/>
          <a:chOff x="0" y="0"/>
          <a:chExt cx="0" cy="0"/>
        </a:xfrm>
      </p:grpSpPr>
      <p:sp>
        <p:nvSpPr>
          <p:cNvPr id="14" name="Прямоугольник 13">
            <a:extLst>
              <a:ext uri="{FF2B5EF4-FFF2-40B4-BE49-F238E27FC236}">
                <a16:creationId xmlns:a16="http://schemas.microsoft.com/office/drawing/2014/main" id="{20A2BD38-4A6C-44EB-900D-A3E3AE37854F}"/>
              </a:ext>
            </a:extLst>
          </p:cNvPr>
          <p:cNvSpPr/>
          <p:nvPr userDrawn="1"/>
        </p:nvSpPr>
        <p:spPr>
          <a:xfrm>
            <a:off x="6581723" y="404614"/>
            <a:ext cx="5191176"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7" name="Овал 26">
            <a:extLst>
              <a:ext uri="{FF2B5EF4-FFF2-40B4-BE49-F238E27FC236}">
                <a16:creationId xmlns:a16="http://schemas.microsoft.com/office/drawing/2014/main" id="{C222C1B9-FA56-4CEA-AD98-25A595D942F8}"/>
              </a:ext>
            </a:extLst>
          </p:cNvPr>
          <p:cNvSpPr/>
          <p:nvPr userDrawn="1"/>
        </p:nvSpPr>
        <p:spPr bwMode="white">
          <a:xfrm>
            <a:off x="7040199" y="564425"/>
            <a:ext cx="4356000" cy="4464000"/>
          </a:xfrm>
          <a:prstGeom prst="ellipse">
            <a:avLst/>
          </a:prstGeom>
          <a:noFill/>
          <a:ln w="123825">
            <a:solidFill>
              <a:schemeClr val="accent3"/>
            </a:solid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8" name="Прямоугольник 7" title="Фоновая фигура"/>
          <p:cNvSpPr/>
          <p:nvPr/>
        </p:nvSpPr>
        <p:spPr>
          <a:xfrm>
            <a:off x="0" y="376"/>
            <a:ext cx="6096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Заголовок 1"/>
          <p:cNvSpPr>
            <a:spLocks noGrp="1"/>
          </p:cNvSpPr>
          <p:nvPr>
            <p:ph type="title" hasCustomPrompt="1"/>
          </p:nvPr>
        </p:nvSpPr>
        <p:spPr bwMode="white">
          <a:xfrm>
            <a:off x="586246" y="400665"/>
            <a:ext cx="4858460" cy="1428136"/>
          </a:xfrm>
        </p:spPr>
        <p:txBody>
          <a:bodyPr rtlCol="0" anchor="ctr" anchorCtr="0">
            <a:noAutofit/>
          </a:bodyPr>
          <a:lstStyle>
            <a:lvl1pPr algn="ctr">
              <a:lnSpc>
                <a:spcPct val="84000"/>
              </a:lnSpc>
              <a:defRPr sz="3800" baseline="0">
                <a:solidFill>
                  <a:schemeClr val="bg1"/>
                </a:solidFill>
              </a:defRPr>
            </a:lvl1pPr>
          </a:lstStyle>
          <a:p>
            <a:pPr rtl="0"/>
            <a:r>
              <a:rPr lang="ru-RU" noProof="0" dirty="0"/>
              <a:t>Щелкните, чтобы изменить стиль образца заголовка</a:t>
            </a:r>
          </a:p>
        </p:txBody>
      </p:sp>
      <p:sp>
        <p:nvSpPr>
          <p:cNvPr id="4" name="Текст 3"/>
          <p:cNvSpPr>
            <a:spLocks noGrp="1"/>
          </p:cNvSpPr>
          <p:nvPr>
            <p:ph type="body" sz="half" idx="2"/>
          </p:nvPr>
        </p:nvSpPr>
        <p:spPr>
          <a:xfrm>
            <a:off x="586246" y="2113935"/>
            <a:ext cx="4858460" cy="4247186"/>
          </a:xfrm>
        </p:spPr>
        <p:txBody>
          <a:bodyPr rtlCol="0"/>
          <a:lstStyle>
            <a:lvl1pPr marL="285750" indent="-285750">
              <a:lnSpc>
                <a:spcPct val="100000"/>
              </a:lnSpc>
              <a:spcBef>
                <a:spcPts val="0"/>
              </a:spcBef>
              <a:spcAft>
                <a:spcPts val="100"/>
              </a:spcAft>
              <a:buFont typeface="Arial" panose="020B0604020202020204" pitchFamily="34" charset="0"/>
              <a:buChar char="•"/>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noProof="0"/>
              <a:t>Образец текста</a:t>
            </a:r>
          </a:p>
        </p:txBody>
      </p:sp>
      <p:sp>
        <p:nvSpPr>
          <p:cNvPr id="5" name="Дата 4"/>
          <p:cNvSpPr>
            <a:spLocks noGrp="1"/>
          </p:cNvSpPr>
          <p:nvPr>
            <p:ph type="dt" sz="half" idx="10"/>
          </p:nvPr>
        </p:nvSpPr>
        <p:spPr>
          <a:xfrm>
            <a:off x="586246" y="6443554"/>
            <a:ext cx="1324322" cy="404614"/>
          </a:xfrm>
        </p:spPr>
        <p:txBody>
          <a:bodyPr rtlCol="0"/>
          <a:lstStyle>
            <a:lvl1pPr>
              <a:defRPr>
                <a:solidFill>
                  <a:schemeClr val="bg1"/>
                </a:solidFill>
              </a:defRPr>
            </a:lvl1pPr>
          </a:lstStyle>
          <a:p>
            <a:pPr rtl="0"/>
            <a:fld id="{D55F6BDF-291F-4C2E-B9D8-9EC1D2DC17B1}" type="datetime1">
              <a:rPr lang="ru-RU" noProof="0" smtClean="0"/>
              <a:t>03.05.2021</a:t>
            </a:fld>
            <a:endParaRPr lang="ru-RU" noProof="0" dirty="0"/>
          </a:p>
        </p:txBody>
      </p:sp>
      <p:sp>
        <p:nvSpPr>
          <p:cNvPr id="6" name="Нижний колонтитул 5"/>
          <p:cNvSpPr>
            <a:spLocks noGrp="1"/>
          </p:cNvSpPr>
          <p:nvPr>
            <p:ph type="ftr" sz="quarter" idx="11"/>
          </p:nvPr>
        </p:nvSpPr>
        <p:spPr>
          <a:xfrm>
            <a:off x="2825377" y="6453386"/>
            <a:ext cx="2619329" cy="404614"/>
          </a:xfrm>
        </p:spPr>
        <p:txBody>
          <a:bodyPr rtlCol="0"/>
          <a:lstStyle>
            <a:lvl1pPr>
              <a:defRPr>
                <a:solidFill>
                  <a:schemeClr val="bg1"/>
                </a:solidFill>
              </a:defRPr>
            </a:lvl1pPr>
          </a:lstStyle>
          <a:p>
            <a:pPr rtl="0"/>
            <a:r>
              <a:rPr lang="ru-RU" noProof="0" dirty="0"/>
              <a:t>Добавить нижний колонтитул </a:t>
            </a:r>
          </a:p>
        </p:txBody>
      </p:sp>
      <p:sp>
        <p:nvSpPr>
          <p:cNvPr id="7" name="Номер слайда 6"/>
          <p:cNvSpPr>
            <a:spLocks noGrp="1"/>
          </p:cNvSpPr>
          <p:nvPr>
            <p:ph type="sldNum" sz="quarter" idx="12"/>
          </p:nvPr>
        </p:nvSpPr>
        <p:spPr>
          <a:xfrm>
            <a:off x="10187939" y="6453386"/>
            <a:ext cx="1596292" cy="404614"/>
          </a:xfrm>
        </p:spPr>
        <p:txBody>
          <a:bodyPr rtlCol="0"/>
          <a:lstStyle>
            <a:lvl1pPr>
              <a:defRPr>
                <a:solidFill>
                  <a:schemeClr val="tx2"/>
                </a:solidFill>
              </a:defRPr>
            </a:lvl1pPr>
          </a:lstStyle>
          <a:p>
            <a:pPr rtl="0"/>
            <a:fld id="{B38049E5-7B53-4E85-8972-7D6C4BCE5BB9}" type="slidenum">
              <a:rPr lang="ru-RU" noProof="0" smtClean="0"/>
              <a:t>‹#›</a:t>
            </a:fld>
            <a:endParaRPr lang="ru-RU" noProof="0" dirty="0"/>
          </a:p>
        </p:txBody>
      </p:sp>
      <p:sp>
        <p:nvSpPr>
          <p:cNvPr id="9" name="Прямоугольник 8" title="Разделительная линия"/>
          <p:cNvSpPr/>
          <p:nvPr/>
        </p:nvSpPr>
        <p:spPr>
          <a:xfrm>
            <a:off x="6024000" y="0"/>
            <a:ext cx="144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Рисунок 12">
            <a:extLst>
              <a:ext uri="{FF2B5EF4-FFF2-40B4-BE49-F238E27FC236}">
                <a16:creationId xmlns:a16="http://schemas.microsoft.com/office/drawing/2014/main" id="{9786B981-6A78-425B-97A2-BA24E40DB7AD}"/>
              </a:ext>
            </a:extLst>
          </p:cNvPr>
          <p:cNvSpPr>
            <a:spLocks noGrp="1"/>
          </p:cNvSpPr>
          <p:nvPr>
            <p:ph type="pic" sz="quarter" idx="13"/>
          </p:nvPr>
        </p:nvSpPr>
        <p:spPr>
          <a:xfrm>
            <a:off x="7145761" y="670570"/>
            <a:ext cx="4151312" cy="4248000"/>
          </a:xfrm>
          <a:prstGeom prst="ellipse">
            <a:avLst/>
          </a:prstGeom>
          <a:ln w="38100">
            <a:solidFill>
              <a:schemeClr val="bg2"/>
            </a:solidFill>
          </a:ln>
          <a:effectLst>
            <a:innerShdw blurRad="114300">
              <a:prstClr val="black"/>
            </a:innerShdw>
          </a:effectLst>
        </p:spPr>
        <p:txBody>
          <a:bodyPr rtlCol="0" anchor="ctr" anchorCtr="0"/>
          <a:lstStyle>
            <a:lvl1pPr>
              <a:defRPr>
                <a:solidFill>
                  <a:schemeClr val="bg1"/>
                </a:solidFill>
              </a:defRPr>
            </a:lvl1pPr>
          </a:lstStyle>
          <a:p>
            <a:pPr rtl="0"/>
            <a:r>
              <a:rPr lang="ru-RU" noProof="0"/>
              <a:t>Вставка рисунка</a:t>
            </a:r>
            <a:endParaRPr lang="ru-RU" noProof="0" dirty="0"/>
          </a:p>
        </p:txBody>
      </p:sp>
      <p:sp>
        <p:nvSpPr>
          <p:cNvPr id="17" name="Объект 15">
            <a:extLst>
              <a:ext uri="{FF2B5EF4-FFF2-40B4-BE49-F238E27FC236}">
                <a16:creationId xmlns:a16="http://schemas.microsoft.com/office/drawing/2014/main" id="{A21C7D74-31FD-4638-819B-6F7351A1770B}"/>
              </a:ext>
            </a:extLst>
          </p:cNvPr>
          <p:cNvSpPr>
            <a:spLocks noGrp="1"/>
          </p:cNvSpPr>
          <p:nvPr>
            <p:ph sz="quarter" idx="15"/>
          </p:nvPr>
        </p:nvSpPr>
        <p:spPr>
          <a:xfrm>
            <a:off x="6747294" y="5188236"/>
            <a:ext cx="4858459" cy="1126906"/>
          </a:xfrm>
          <a:solidFill>
            <a:schemeClr val="bg2"/>
          </a:solidFill>
          <a:ln>
            <a:noFill/>
          </a:ln>
          <a:effectLst>
            <a:innerShdw blurRad="114300">
              <a:prstClr val="black"/>
            </a:innerShdw>
          </a:effectLst>
        </p:spPr>
        <p:txBody>
          <a:bodyPr rtlCol="0" anchor="ctr" anchorCtr="0"/>
          <a:lstStyle>
            <a:lvl1pPr marL="0" indent="0" algn="ctr">
              <a:buNone/>
              <a:defRPr sz="1800">
                <a:solidFill>
                  <a:schemeClr val="tx2">
                    <a:lumMod val="50000"/>
                  </a:schemeClr>
                </a:solidFill>
              </a:defRPr>
            </a:lvl1pPr>
            <a:lvl2pPr marL="530352" indent="0" algn="ctr">
              <a:buNone/>
              <a:defRPr sz="1800">
                <a:solidFill>
                  <a:schemeClr val="tx2">
                    <a:lumMod val="50000"/>
                  </a:schemeClr>
                </a:solidFill>
              </a:defRPr>
            </a:lvl2pPr>
            <a:lvl3pPr marL="987552" indent="0" algn="ctr">
              <a:buNone/>
              <a:defRPr sz="1600">
                <a:solidFill>
                  <a:schemeClr val="tx2">
                    <a:lumMod val="50000"/>
                  </a:schemeClr>
                </a:solidFill>
              </a:defRPr>
            </a:lvl3pPr>
            <a:lvl4pPr marL="1444752" indent="0" algn="ctr">
              <a:buNone/>
              <a:defRPr sz="1600">
                <a:solidFill>
                  <a:schemeClr val="tx2">
                    <a:lumMod val="50000"/>
                  </a:schemeClr>
                </a:solidFill>
              </a:defRPr>
            </a:lvl4pPr>
            <a:lvl5pPr marL="1901952" indent="0" algn="ctr">
              <a:buNone/>
              <a:defRPr sz="1400">
                <a:solidFill>
                  <a:schemeClr val="tx2">
                    <a:lumMod val="50000"/>
                  </a:schemeClr>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ru-RU" noProof="0" dirty="0"/>
          </a:p>
        </p:txBody>
      </p:sp>
      <p:sp>
        <p:nvSpPr>
          <p:cNvPr id="21" name="Г-образная фигура 20">
            <a:extLst>
              <a:ext uri="{FF2B5EF4-FFF2-40B4-BE49-F238E27FC236}">
                <a16:creationId xmlns:a16="http://schemas.microsoft.com/office/drawing/2014/main" id="{CB430D22-8AAF-444F-A6CE-7C02859083DF}"/>
              </a:ext>
            </a:extLst>
          </p:cNvPr>
          <p:cNvSpPr>
            <a:spLocks noChangeAspect="1"/>
          </p:cNvSpPr>
          <p:nvPr userDrawn="1"/>
        </p:nvSpPr>
        <p:spPr>
          <a:xfrm flipV="1">
            <a:off x="516927" y="335049"/>
            <a:ext cx="4032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3" name="Г-образная фигура 22">
            <a:extLst>
              <a:ext uri="{FF2B5EF4-FFF2-40B4-BE49-F238E27FC236}">
                <a16:creationId xmlns:a16="http://schemas.microsoft.com/office/drawing/2014/main" id="{0D8BA010-8544-4718-9EA3-B0248C963FD4}"/>
              </a:ext>
            </a:extLst>
          </p:cNvPr>
          <p:cNvSpPr>
            <a:spLocks noChangeAspect="1"/>
          </p:cNvSpPr>
          <p:nvPr userDrawn="1"/>
        </p:nvSpPr>
        <p:spPr>
          <a:xfrm flipH="1" flipV="1">
            <a:off x="5085711" y="330291"/>
            <a:ext cx="410929"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4" name="Г-образная фигура 23">
            <a:extLst>
              <a:ext uri="{FF2B5EF4-FFF2-40B4-BE49-F238E27FC236}">
                <a16:creationId xmlns:a16="http://schemas.microsoft.com/office/drawing/2014/main" id="{C0FFB550-21A6-456B-BA1A-EF145674866C}"/>
              </a:ext>
            </a:extLst>
          </p:cNvPr>
          <p:cNvSpPr>
            <a:spLocks noChangeAspect="1"/>
          </p:cNvSpPr>
          <p:nvPr userDrawn="1"/>
        </p:nvSpPr>
        <p:spPr>
          <a:xfrm>
            <a:off x="522817" y="1476927"/>
            <a:ext cx="4032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5" name="Г-образная фигура 24">
            <a:extLst>
              <a:ext uri="{FF2B5EF4-FFF2-40B4-BE49-F238E27FC236}">
                <a16:creationId xmlns:a16="http://schemas.microsoft.com/office/drawing/2014/main" id="{70EF88E9-8CAC-422B-A9A6-D9FD1F17DAE2}"/>
              </a:ext>
            </a:extLst>
          </p:cNvPr>
          <p:cNvSpPr>
            <a:spLocks noChangeAspect="1"/>
          </p:cNvSpPr>
          <p:nvPr userDrawn="1"/>
        </p:nvSpPr>
        <p:spPr>
          <a:xfrm flipH="1">
            <a:off x="5081769" y="1482001"/>
            <a:ext cx="410929"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Tree>
    <p:extLst>
      <p:ext uri="{BB962C8B-B14F-4D97-AF65-F5344CB8AC3E}">
        <p14:creationId xmlns:p14="http://schemas.microsoft.com/office/powerpoint/2010/main" val="1808449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Объект с подписью">
    <p:bg bwMode="ltGray">
      <p:bgPr>
        <a:solidFill>
          <a:schemeClr val="bg2"/>
        </a:solidFill>
        <a:effectLst/>
      </p:bgPr>
    </p:bg>
    <p:spTree>
      <p:nvGrpSpPr>
        <p:cNvPr id="1" name=""/>
        <p:cNvGrpSpPr/>
        <p:nvPr/>
      </p:nvGrpSpPr>
      <p:grpSpPr>
        <a:xfrm>
          <a:off x="0" y="0"/>
          <a:ext cx="0" cy="0"/>
          <a:chOff x="0" y="0"/>
          <a:chExt cx="0" cy="0"/>
        </a:xfrm>
      </p:grpSpPr>
      <p:sp>
        <p:nvSpPr>
          <p:cNvPr id="14" name="Прямоугольник 13">
            <a:extLst>
              <a:ext uri="{FF2B5EF4-FFF2-40B4-BE49-F238E27FC236}">
                <a16:creationId xmlns:a16="http://schemas.microsoft.com/office/drawing/2014/main" id="{20A2BD38-4A6C-44EB-900D-A3E3AE37854F}"/>
              </a:ext>
            </a:extLst>
          </p:cNvPr>
          <p:cNvSpPr/>
          <p:nvPr userDrawn="1"/>
        </p:nvSpPr>
        <p:spPr>
          <a:xfrm>
            <a:off x="6581723" y="404614"/>
            <a:ext cx="5191176"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8" name="Прямоугольник 7" title="Фоновая фигура"/>
          <p:cNvSpPr/>
          <p:nvPr/>
        </p:nvSpPr>
        <p:spPr>
          <a:xfrm>
            <a:off x="0" y="376"/>
            <a:ext cx="6096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Заголовок 1"/>
          <p:cNvSpPr>
            <a:spLocks noGrp="1"/>
          </p:cNvSpPr>
          <p:nvPr>
            <p:ph type="title" hasCustomPrompt="1"/>
          </p:nvPr>
        </p:nvSpPr>
        <p:spPr bwMode="white">
          <a:xfrm>
            <a:off x="586246" y="400665"/>
            <a:ext cx="4858460" cy="1428136"/>
          </a:xfrm>
        </p:spPr>
        <p:txBody>
          <a:bodyPr rtlCol="0" anchor="ctr" anchorCtr="0">
            <a:noAutofit/>
          </a:bodyPr>
          <a:lstStyle>
            <a:lvl1pPr algn="ctr">
              <a:lnSpc>
                <a:spcPct val="84000"/>
              </a:lnSpc>
              <a:defRPr sz="3800" baseline="0">
                <a:solidFill>
                  <a:schemeClr val="bg1"/>
                </a:solidFill>
              </a:defRPr>
            </a:lvl1pPr>
          </a:lstStyle>
          <a:p>
            <a:pPr rtl="0"/>
            <a:r>
              <a:rPr lang="ru-RU" noProof="0" dirty="0"/>
              <a:t>Щелкните, чтобы изменить стиль образца заголовка</a:t>
            </a:r>
          </a:p>
        </p:txBody>
      </p:sp>
      <p:sp>
        <p:nvSpPr>
          <p:cNvPr id="4" name="Текст 3"/>
          <p:cNvSpPr>
            <a:spLocks noGrp="1"/>
          </p:cNvSpPr>
          <p:nvPr>
            <p:ph type="body" sz="half" idx="2"/>
          </p:nvPr>
        </p:nvSpPr>
        <p:spPr>
          <a:xfrm>
            <a:off x="586246" y="2113935"/>
            <a:ext cx="4858460" cy="4247186"/>
          </a:xfrm>
        </p:spPr>
        <p:txBody>
          <a:bodyPr rtlCol="0"/>
          <a:lstStyle>
            <a:lvl1pPr marL="285750" indent="-285750">
              <a:lnSpc>
                <a:spcPct val="100000"/>
              </a:lnSpc>
              <a:spcBef>
                <a:spcPts val="0"/>
              </a:spcBef>
              <a:spcAft>
                <a:spcPts val="100"/>
              </a:spcAft>
              <a:buFont typeface="Arial" panose="020B0604020202020204" pitchFamily="34" charset="0"/>
              <a:buChar char="•"/>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noProof="0"/>
              <a:t>Образец текста</a:t>
            </a:r>
          </a:p>
        </p:txBody>
      </p:sp>
      <p:sp>
        <p:nvSpPr>
          <p:cNvPr id="5" name="Дата 4"/>
          <p:cNvSpPr>
            <a:spLocks noGrp="1"/>
          </p:cNvSpPr>
          <p:nvPr>
            <p:ph type="dt" sz="half" idx="10"/>
          </p:nvPr>
        </p:nvSpPr>
        <p:spPr>
          <a:xfrm>
            <a:off x="586246" y="6443554"/>
            <a:ext cx="1324322" cy="404614"/>
          </a:xfrm>
        </p:spPr>
        <p:txBody>
          <a:bodyPr rtlCol="0"/>
          <a:lstStyle>
            <a:lvl1pPr>
              <a:defRPr>
                <a:solidFill>
                  <a:schemeClr val="bg1"/>
                </a:solidFill>
              </a:defRPr>
            </a:lvl1pPr>
          </a:lstStyle>
          <a:p>
            <a:pPr rtl="0"/>
            <a:fld id="{6533E58D-9F3B-48E0-8486-BA34FFA7DE3F}" type="datetime1">
              <a:rPr lang="ru-RU" noProof="0" smtClean="0"/>
              <a:t>03.05.2021</a:t>
            </a:fld>
            <a:endParaRPr lang="ru-RU" noProof="0" dirty="0"/>
          </a:p>
        </p:txBody>
      </p:sp>
      <p:sp>
        <p:nvSpPr>
          <p:cNvPr id="6" name="Нижний колонтитул 5"/>
          <p:cNvSpPr>
            <a:spLocks noGrp="1"/>
          </p:cNvSpPr>
          <p:nvPr>
            <p:ph type="ftr" sz="quarter" idx="11"/>
          </p:nvPr>
        </p:nvSpPr>
        <p:spPr>
          <a:xfrm>
            <a:off x="2825377" y="6453386"/>
            <a:ext cx="2619329" cy="404614"/>
          </a:xfrm>
        </p:spPr>
        <p:txBody>
          <a:bodyPr rtlCol="0"/>
          <a:lstStyle>
            <a:lvl1pPr>
              <a:defRPr>
                <a:solidFill>
                  <a:schemeClr val="bg1"/>
                </a:solidFill>
              </a:defRPr>
            </a:lvl1pPr>
          </a:lstStyle>
          <a:p>
            <a:pPr rtl="0"/>
            <a:r>
              <a:rPr lang="ru-RU" noProof="0" dirty="0"/>
              <a:t>Добавить нижний колонтитул </a:t>
            </a:r>
          </a:p>
        </p:txBody>
      </p:sp>
      <p:sp>
        <p:nvSpPr>
          <p:cNvPr id="7" name="Номер слайда 6"/>
          <p:cNvSpPr>
            <a:spLocks noGrp="1"/>
          </p:cNvSpPr>
          <p:nvPr>
            <p:ph type="sldNum" sz="quarter" idx="12"/>
          </p:nvPr>
        </p:nvSpPr>
        <p:spPr>
          <a:xfrm>
            <a:off x="10187939" y="6453386"/>
            <a:ext cx="1596292" cy="404614"/>
          </a:xfrm>
        </p:spPr>
        <p:txBody>
          <a:bodyPr rtlCol="0"/>
          <a:lstStyle>
            <a:lvl1pPr>
              <a:defRPr>
                <a:solidFill>
                  <a:schemeClr val="tx2"/>
                </a:solidFill>
              </a:defRPr>
            </a:lvl1pPr>
          </a:lstStyle>
          <a:p>
            <a:pPr rtl="0"/>
            <a:fld id="{B38049E5-7B53-4E85-8972-7D6C4BCE5BB9}" type="slidenum">
              <a:rPr lang="ru-RU" noProof="0" smtClean="0"/>
              <a:t>‹#›</a:t>
            </a:fld>
            <a:endParaRPr lang="ru-RU" noProof="0" dirty="0"/>
          </a:p>
        </p:txBody>
      </p:sp>
      <p:sp>
        <p:nvSpPr>
          <p:cNvPr id="9" name="Прямоугольник 8" title="Разделительная линия"/>
          <p:cNvSpPr/>
          <p:nvPr/>
        </p:nvSpPr>
        <p:spPr>
          <a:xfrm>
            <a:off x="6024000" y="0"/>
            <a:ext cx="144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Г-образная фигура 20">
            <a:extLst>
              <a:ext uri="{FF2B5EF4-FFF2-40B4-BE49-F238E27FC236}">
                <a16:creationId xmlns:a16="http://schemas.microsoft.com/office/drawing/2014/main" id="{CB430D22-8AAF-444F-A6CE-7C02859083DF}"/>
              </a:ext>
            </a:extLst>
          </p:cNvPr>
          <p:cNvSpPr>
            <a:spLocks noChangeAspect="1"/>
          </p:cNvSpPr>
          <p:nvPr userDrawn="1"/>
        </p:nvSpPr>
        <p:spPr>
          <a:xfrm flipV="1">
            <a:off x="516927" y="335049"/>
            <a:ext cx="4032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3" name="Г-образная фигура 22">
            <a:extLst>
              <a:ext uri="{FF2B5EF4-FFF2-40B4-BE49-F238E27FC236}">
                <a16:creationId xmlns:a16="http://schemas.microsoft.com/office/drawing/2014/main" id="{0D8BA010-8544-4718-9EA3-B0248C963FD4}"/>
              </a:ext>
            </a:extLst>
          </p:cNvPr>
          <p:cNvSpPr>
            <a:spLocks noChangeAspect="1"/>
          </p:cNvSpPr>
          <p:nvPr userDrawn="1"/>
        </p:nvSpPr>
        <p:spPr>
          <a:xfrm flipH="1" flipV="1">
            <a:off x="5085711" y="330291"/>
            <a:ext cx="410929"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4" name="Г-образная фигура 23">
            <a:extLst>
              <a:ext uri="{FF2B5EF4-FFF2-40B4-BE49-F238E27FC236}">
                <a16:creationId xmlns:a16="http://schemas.microsoft.com/office/drawing/2014/main" id="{C0FFB550-21A6-456B-BA1A-EF145674866C}"/>
              </a:ext>
            </a:extLst>
          </p:cNvPr>
          <p:cNvSpPr>
            <a:spLocks noChangeAspect="1"/>
          </p:cNvSpPr>
          <p:nvPr userDrawn="1"/>
        </p:nvSpPr>
        <p:spPr>
          <a:xfrm>
            <a:off x="522817" y="1476927"/>
            <a:ext cx="4032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5" name="Г-образная фигура 24">
            <a:extLst>
              <a:ext uri="{FF2B5EF4-FFF2-40B4-BE49-F238E27FC236}">
                <a16:creationId xmlns:a16="http://schemas.microsoft.com/office/drawing/2014/main" id="{70EF88E9-8CAC-422B-A9A6-D9FD1F17DAE2}"/>
              </a:ext>
            </a:extLst>
          </p:cNvPr>
          <p:cNvSpPr>
            <a:spLocks noChangeAspect="1"/>
          </p:cNvSpPr>
          <p:nvPr userDrawn="1"/>
        </p:nvSpPr>
        <p:spPr>
          <a:xfrm flipH="1">
            <a:off x="5081769" y="1482001"/>
            <a:ext cx="410929"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18" name="Объект 2">
            <a:extLst>
              <a:ext uri="{FF2B5EF4-FFF2-40B4-BE49-F238E27FC236}">
                <a16:creationId xmlns:a16="http://schemas.microsoft.com/office/drawing/2014/main" id="{ED439475-E625-4449-B42E-8F291D64A3C7}"/>
              </a:ext>
            </a:extLst>
          </p:cNvPr>
          <p:cNvSpPr>
            <a:spLocks noGrp="1"/>
          </p:cNvSpPr>
          <p:nvPr>
            <p:ph idx="1"/>
          </p:nvPr>
        </p:nvSpPr>
        <p:spPr>
          <a:xfrm>
            <a:off x="6695360" y="518474"/>
            <a:ext cx="4910394" cy="5759777"/>
          </a:xfrm>
          <a:solidFill>
            <a:schemeClr val="bg2"/>
          </a:solidFill>
          <a:ln>
            <a:noFill/>
          </a:ln>
          <a:effectLst>
            <a:innerShdw blurRad="114300">
              <a:prstClr val="black"/>
            </a:innerShdw>
          </a:effectLst>
        </p:spPr>
        <p:txBody>
          <a:bodyPr vert="horz" lIns="91440" tIns="45720" rIns="91440" bIns="45720" rtlCol="0" anchor="ctr" anchorCtr="0">
            <a:noAutofit/>
          </a:bodyPr>
          <a:lstStyle>
            <a:lvl1pPr>
              <a:defRPr lang="en-US" sz="1800">
                <a:solidFill>
                  <a:schemeClr val="tx2">
                    <a:lumMod val="50000"/>
                  </a:schemeClr>
                </a:solidFill>
              </a:defRPr>
            </a:lvl1pPr>
            <a:lvl2pPr>
              <a:defRPr lang="en-US" sz="1800">
                <a:solidFill>
                  <a:schemeClr val="tx2">
                    <a:lumMod val="50000"/>
                  </a:schemeClr>
                </a:solidFill>
              </a:defRPr>
            </a:lvl2pPr>
            <a:lvl3pPr>
              <a:defRPr lang="en-US" sz="1600">
                <a:solidFill>
                  <a:schemeClr val="tx2">
                    <a:lumMod val="50000"/>
                  </a:schemeClr>
                </a:solidFill>
              </a:defRPr>
            </a:lvl3pPr>
            <a:lvl4pPr>
              <a:defRPr lang="en-US" sz="1600">
                <a:solidFill>
                  <a:schemeClr val="tx2">
                    <a:lumMod val="50000"/>
                  </a:schemeClr>
                </a:solidFill>
              </a:defRPr>
            </a:lvl4pPr>
            <a:lvl5pPr>
              <a:defRPr lang="en-US" sz="1400">
                <a:solidFill>
                  <a:schemeClr val="tx2">
                    <a:lumMod val="50000"/>
                  </a:schemeClr>
                </a:solidFill>
              </a:defRPr>
            </a:lvl5pPr>
          </a:lstStyle>
          <a:p>
            <a:pPr marL="0" lvl="0" indent="0" algn="ctr" rtl="0">
              <a:buNone/>
            </a:pPr>
            <a:r>
              <a:rPr lang="ru-RU" noProof="0"/>
              <a:t>Образец текста</a:t>
            </a:r>
          </a:p>
          <a:p>
            <a:pPr marL="0" lvl="1" indent="0" algn="ctr" rtl="0">
              <a:buNone/>
            </a:pPr>
            <a:r>
              <a:rPr lang="ru-RU" noProof="0"/>
              <a:t>Второй уровень</a:t>
            </a:r>
          </a:p>
          <a:p>
            <a:pPr marL="0" lvl="2" indent="0" algn="ctr" rtl="0">
              <a:buNone/>
            </a:pPr>
            <a:r>
              <a:rPr lang="ru-RU" noProof="0"/>
              <a:t>Третий уровень</a:t>
            </a:r>
          </a:p>
          <a:p>
            <a:pPr marL="0" lvl="3" indent="0" algn="ctr" rtl="0">
              <a:buNone/>
            </a:pPr>
            <a:r>
              <a:rPr lang="ru-RU" noProof="0"/>
              <a:t>Четвертый уровень</a:t>
            </a:r>
          </a:p>
          <a:p>
            <a:pPr marL="0" lvl="4" indent="0" algn="ctr" rtl="0">
              <a:buNone/>
            </a:pPr>
            <a:r>
              <a:rPr lang="ru-RU" noProof="0"/>
              <a:t>Пятый уровень</a:t>
            </a:r>
            <a:endParaRPr lang="ru-RU" noProof="0" dirty="0"/>
          </a:p>
        </p:txBody>
      </p:sp>
    </p:spTree>
    <p:extLst>
      <p:ext uri="{BB962C8B-B14F-4D97-AF65-F5344CB8AC3E}">
        <p14:creationId xmlns:p14="http://schemas.microsoft.com/office/powerpoint/2010/main" val="1686602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Рисунок, заголовок и подпись">
    <p:spTree>
      <p:nvGrpSpPr>
        <p:cNvPr id="1" name=""/>
        <p:cNvGrpSpPr/>
        <p:nvPr/>
      </p:nvGrpSpPr>
      <p:grpSpPr>
        <a:xfrm>
          <a:off x="0" y="0"/>
          <a:ext cx="0" cy="0"/>
          <a:chOff x="0" y="0"/>
          <a:chExt cx="0" cy="0"/>
        </a:xfrm>
      </p:grpSpPr>
      <p:sp>
        <p:nvSpPr>
          <p:cNvPr id="8" name="Прямоугольник 7" title="Фоновая фигура"/>
          <p:cNvSpPr/>
          <p:nvPr/>
        </p:nvSpPr>
        <p:spPr>
          <a:xfrm>
            <a:off x="-1" y="376"/>
            <a:ext cx="6234898"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Прямоугольник 13">
            <a:extLst>
              <a:ext uri="{FF2B5EF4-FFF2-40B4-BE49-F238E27FC236}">
                <a16:creationId xmlns:a16="http://schemas.microsoft.com/office/drawing/2014/main" id="{1F430D42-50DC-4502-A3E8-251FE7F0809D}"/>
              </a:ext>
            </a:extLst>
          </p:cNvPr>
          <p:cNvSpPr/>
          <p:nvPr userDrawn="1"/>
        </p:nvSpPr>
        <p:spPr>
          <a:xfrm>
            <a:off x="507591" y="5289755"/>
            <a:ext cx="5270049" cy="1012722"/>
          </a:xfrm>
          <a:prstGeom prst="rect">
            <a:avLst/>
          </a:prstGeom>
          <a:solidFill>
            <a:schemeClr val="bg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accent3"/>
              </a:solidFill>
            </a:endParaRPr>
          </a:p>
        </p:txBody>
      </p:sp>
      <p:sp>
        <p:nvSpPr>
          <p:cNvPr id="11" name="Прямоугольник: Усеченные противолежащие углы 10">
            <a:extLst>
              <a:ext uri="{FF2B5EF4-FFF2-40B4-BE49-F238E27FC236}">
                <a16:creationId xmlns:a16="http://schemas.microsoft.com/office/drawing/2014/main" id="{836AFDEB-3C72-49E0-9B45-DC9EFBA6587F}"/>
              </a:ext>
            </a:extLst>
          </p:cNvPr>
          <p:cNvSpPr/>
          <p:nvPr userDrawn="1"/>
        </p:nvSpPr>
        <p:spPr bwMode="white">
          <a:xfrm>
            <a:off x="507591" y="409286"/>
            <a:ext cx="5270049" cy="4732985"/>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 name="Заголовок 1"/>
          <p:cNvSpPr>
            <a:spLocks noGrp="1"/>
          </p:cNvSpPr>
          <p:nvPr>
            <p:ph type="title" hasCustomPrompt="1"/>
          </p:nvPr>
        </p:nvSpPr>
        <p:spPr>
          <a:xfrm>
            <a:off x="6930776" y="444414"/>
            <a:ext cx="4644000" cy="1341602"/>
          </a:xfrm>
        </p:spPr>
        <p:txBody>
          <a:bodyPr rtlCol="0" anchor="ctr" anchorCtr="0">
            <a:noAutofit/>
          </a:bodyPr>
          <a:lstStyle>
            <a:lvl1pPr algn="ctr">
              <a:lnSpc>
                <a:spcPct val="84000"/>
              </a:lnSpc>
              <a:defRPr sz="3400" baseline="0">
                <a:solidFill>
                  <a:schemeClr val="tx2"/>
                </a:solidFill>
              </a:defRPr>
            </a:lvl1pPr>
          </a:lstStyle>
          <a:p>
            <a:pPr rtl="0"/>
            <a:r>
              <a:rPr lang="ru-RU" noProof="0" dirty="0"/>
              <a:t>Щелкните, чтобы изменить стиль образца заголовка</a:t>
            </a:r>
          </a:p>
        </p:txBody>
      </p:sp>
      <p:sp>
        <p:nvSpPr>
          <p:cNvPr id="4" name="Текст 3"/>
          <p:cNvSpPr>
            <a:spLocks noGrp="1"/>
          </p:cNvSpPr>
          <p:nvPr>
            <p:ph type="body" sz="half" idx="2"/>
          </p:nvPr>
        </p:nvSpPr>
        <p:spPr>
          <a:xfrm>
            <a:off x="6930775" y="1966451"/>
            <a:ext cx="4644001" cy="4388615"/>
          </a:xfrm>
        </p:spPr>
        <p:txBody>
          <a:bodyPr rtlCol="0"/>
          <a:lstStyle>
            <a:lvl1pPr marL="285750" indent="-285750">
              <a:lnSpc>
                <a:spcPct val="100000"/>
              </a:lnSpc>
              <a:spcBef>
                <a:spcPts val="0"/>
              </a:spcBef>
              <a:spcAft>
                <a:spcPts val="0"/>
              </a:spcAft>
              <a:buFont typeface="Arial" panose="020B0604020202020204" pitchFamily="34" charset="0"/>
              <a:buChar char="•"/>
              <a:defRPr sz="18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noProof="0"/>
              <a:t>Образец текста</a:t>
            </a:r>
          </a:p>
        </p:txBody>
      </p:sp>
      <p:sp>
        <p:nvSpPr>
          <p:cNvPr id="5" name="Дата 4"/>
          <p:cNvSpPr>
            <a:spLocks noGrp="1"/>
          </p:cNvSpPr>
          <p:nvPr>
            <p:ph type="dt" sz="half" idx="10"/>
          </p:nvPr>
        </p:nvSpPr>
        <p:spPr>
          <a:xfrm>
            <a:off x="507591" y="6453386"/>
            <a:ext cx="1204572" cy="404614"/>
          </a:xfrm>
        </p:spPr>
        <p:txBody>
          <a:bodyPr rtlCol="0"/>
          <a:lstStyle>
            <a:lvl1pPr>
              <a:defRPr>
                <a:solidFill>
                  <a:schemeClr val="bg1"/>
                </a:solidFill>
              </a:defRPr>
            </a:lvl1pPr>
          </a:lstStyle>
          <a:p>
            <a:pPr rtl="0"/>
            <a:fld id="{AE8A9B8D-2AF0-47C1-AFB2-AFA473452CA4}" type="datetime1">
              <a:rPr lang="ru-RU" noProof="0" smtClean="0"/>
              <a:t>03.05.2021</a:t>
            </a:fld>
            <a:endParaRPr lang="ru-RU" noProof="0" dirty="0"/>
          </a:p>
        </p:txBody>
      </p:sp>
      <p:sp>
        <p:nvSpPr>
          <p:cNvPr id="6" name="Нижний колонтитул 5"/>
          <p:cNvSpPr>
            <a:spLocks noGrp="1"/>
          </p:cNvSpPr>
          <p:nvPr>
            <p:ph type="ftr" sz="quarter" idx="11"/>
          </p:nvPr>
        </p:nvSpPr>
        <p:spPr>
          <a:xfrm>
            <a:off x="3403965" y="6453386"/>
            <a:ext cx="2373675" cy="404614"/>
          </a:xfrm>
        </p:spPr>
        <p:txBody>
          <a:bodyPr rtlCol="0"/>
          <a:lstStyle>
            <a:lvl1pPr>
              <a:defRPr>
                <a:solidFill>
                  <a:schemeClr val="bg1"/>
                </a:solidFill>
              </a:defRPr>
            </a:lvl1pPr>
          </a:lstStyle>
          <a:p>
            <a:pPr rtl="0"/>
            <a:r>
              <a:rPr lang="ru-RU" noProof="0" dirty="0"/>
              <a:t>Добавить нижний колонтитул </a:t>
            </a:r>
          </a:p>
        </p:txBody>
      </p:sp>
      <p:sp>
        <p:nvSpPr>
          <p:cNvPr id="7" name="Номер слайда 6"/>
          <p:cNvSpPr>
            <a:spLocks noGrp="1"/>
          </p:cNvSpPr>
          <p:nvPr>
            <p:ph type="sldNum" sz="quarter" idx="12"/>
          </p:nvPr>
        </p:nvSpPr>
        <p:spPr>
          <a:xfrm>
            <a:off x="9883140" y="6453386"/>
            <a:ext cx="1596292" cy="404614"/>
          </a:xfrm>
        </p:spPr>
        <p:txBody>
          <a:bodyPr rtlCol="0"/>
          <a:lstStyle>
            <a:lvl1pPr>
              <a:defRPr>
                <a:solidFill>
                  <a:schemeClr val="tx2"/>
                </a:solidFill>
              </a:defRPr>
            </a:lvl1pPr>
          </a:lstStyle>
          <a:p>
            <a:pPr rtl="0"/>
            <a:fld id="{B38049E5-7B53-4E85-8972-7D6C4BCE5BB9}" type="slidenum">
              <a:rPr lang="ru-RU" noProof="0" smtClean="0"/>
              <a:t>‹#›</a:t>
            </a:fld>
            <a:endParaRPr lang="ru-RU" noProof="0" dirty="0"/>
          </a:p>
        </p:txBody>
      </p:sp>
      <p:sp>
        <p:nvSpPr>
          <p:cNvPr id="9" name="Прямоугольник 8" title="Разделительная линия"/>
          <p:cNvSpPr/>
          <p:nvPr/>
        </p:nvSpPr>
        <p:spPr>
          <a:xfrm>
            <a:off x="6234897" y="-376"/>
            <a:ext cx="144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Г-образная фигура 11">
            <a:extLst>
              <a:ext uri="{FF2B5EF4-FFF2-40B4-BE49-F238E27FC236}">
                <a16:creationId xmlns:a16="http://schemas.microsoft.com/office/drawing/2014/main" id="{26A5AA85-E28D-4647-B000-742C83A8047D}"/>
              </a:ext>
            </a:extLst>
          </p:cNvPr>
          <p:cNvSpPr>
            <a:spLocks noChangeAspect="1"/>
          </p:cNvSpPr>
          <p:nvPr userDrawn="1"/>
        </p:nvSpPr>
        <p:spPr>
          <a:xfrm flipV="1">
            <a:off x="6845770" y="372071"/>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sp>
        <p:nvSpPr>
          <p:cNvPr id="13" name="Г-образная фигура 12">
            <a:extLst>
              <a:ext uri="{FF2B5EF4-FFF2-40B4-BE49-F238E27FC236}">
                <a16:creationId xmlns:a16="http://schemas.microsoft.com/office/drawing/2014/main" id="{C3CD9875-0A2E-4F4D-ACB7-87DD98EED9D0}"/>
              </a:ext>
            </a:extLst>
          </p:cNvPr>
          <p:cNvSpPr>
            <a:spLocks noChangeAspect="1"/>
          </p:cNvSpPr>
          <p:nvPr userDrawn="1"/>
        </p:nvSpPr>
        <p:spPr>
          <a:xfrm flipH="1">
            <a:off x="11058438" y="5819525"/>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sp>
        <p:nvSpPr>
          <p:cNvPr id="10" name="Рисунок 9">
            <a:extLst>
              <a:ext uri="{FF2B5EF4-FFF2-40B4-BE49-F238E27FC236}">
                <a16:creationId xmlns:a16="http://schemas.microsoft.com/office/drawing/2014/main" id="{3BDA3A4D-2561-4EEB-8787-E1A652565755}"/>
              </a:ext>
            </a:extLst>
          </p:cNvPr>
          <p:cNvSpPr>
            <a:spLocks noGrp="1"/>
          </p:cNvSpPr>
          <p:nvPr>
            <p:ph type="pic" sz="quarter" idx="13"/>
          </p:nvPr>
        </p:nvSpPr>
        <p:spPr>
          <a:xfrm>
            <a:off x="806245" y="668595"/>
            <a:ext cx="4646651" cy="4198373"/>
          </a:xfrm>
          <a:prstGeom prst="snip2DiagRect">
            <a:avLst>
              <a:gd name="adj1" fmla="val 0"/>
              <a:gd name="adj2" fmla="val 10300"/>
            </a:avLst>
          </a:prstGeom>
          <a:ln w="38100">
            <a:solidFill>
              <a:schemeClr val="bg1"/>
            </a:solidFill>
          </a:ln>
          <a:effectLst>
            <a:innerShdw blurRad="114300">
              <a:prstClr val="black"/>
            </a:innerShdw>
          </a:effectLst>
        </p:spPr>
        <p:txBody>
          <a:bodyPr rtlCol="0"/>
          <a:lstStyle>
            <a:lvl1pPr>
              <a:defRPr>
                <a:solidFill>
                  <a:schemeClr val="bg1"/>
                </a:solidFill>
              </a:defRPr>
            </a:lvl1pPr>
          </a:lstStyle>
          <a:p>
            <a:pPr rtl="0"/>
            <a:r>
              <a:rPr lang="ru-RU" noProof="0"/>
              <a:t>Вставка рисунка</a:t>
            </a:r>
            <a:endParaRPr lang="ru-RU" noProof="0" dirty="0"/>
          </a:p>
        </p:txBody>
      </p:sp>
      <p:sp>
        <p:nvSpPr>
          <p:cNvPr id="16" name="Текст 15">
            <a:extLst>
              <a:ext uri="{FF2B5EF4-FFF2-40B4-BE49-F238E27FC236}">
                <a16:creationId xmlns:a16="http://schemas.microsoft.com/office/drawing/2014/main" id="{FBB32A6B-92AA-4208-9120-FFC166CE751C}"/>
              </a:ext>
            </a:extLst>
          </p:cNvPr>
          <p:cNvSpPr>
            <a:spLocks noGrp="1"/>
          </p:cNvSpPr>
          <p:nvPr>
            <p:ph type="body" sz="quarter" idx="14"/>
          </p:nvPr>
        </p:nvSpPr>
        <p:spPr>
          <a:xfrm>
            <a:off x="570275" y="5352418"/>
            <a:ext cx="5148000" cy="900000"/>
          </a:xfrm>
          <a:solidFill>
            <a:schemeClr val="bg2"/>
          </a:solidFill>
          <a:effectLst>
            <a:innerShdw blurRad="114300">
              <a:prstClr val="black">
                <a:alpha val="34000"/>
              </a:prstClr>
            </a:innerShdw>
          </a:effectLst>
        </p:spPr>
        <p:txBody>
          <a:bodyPr rtlCol="0" anchor="ctr" anchorCtr="0"/>
          <a:lstStyle>
            <a:lvl1pPr marL="0" indent="0" algn="ctr">
              <a:buFont typeface="Arial" panose="020B0604020202020204" pitchFamily="34" charset="0"/>
              <a:buNone/>
              <a:defRPr sz="1800">
                <a:solidFill>
                  <a:schemeClr val="accent3"/>
                </a:solidFill>
              </a:defRPr>
            </a:lvl1pPr>
            <a:lvl2pPr marL="530352" indent="0" algn="ctr">
              <a:buFont typeface="Arial" panose="020B0604020202020204" pitchFamily="34" charset="0"/>
              <a:buNone/>
              <a:defRPr sz="1800">
                <a:solidFill>
                  <a:schemeClr val="accent3"/>
                </a:solidFill>
              </a:defRPr>
            </a:lvl2pPr>
            <a:lvl3pPr marL="987552" indent="0" algn="ctr">
              <a:buFont typeface="Arial" panose="020B0604020202020204" pitchFamily="34" charset="0"/>
              <a:buNone/>
              <a:defRPr sz="1600">
                <a:solidFill>
                  <a:schemeClr val="accent3"/>
                </a:solidFill>
              </a:defRPr>
            </a:lvl3pPr>
            <a:lvl4pPr marL="1444752" indent="0" algn="ctr">
              <a:buFont typeface="Arial" panose="020B0604020202020204" pitchFamily="34" charset="0"/>
              <a:buNone/>
              <a:defRPr sz="1600">
                <a:solidFill>
                  <a:schemeClr val="accent3"/>
                </a:solidFill>
              </a:defRPr>
            </a:lvl4pPr>
            <a:lvl5pPr marL="1901952" indent="0" algn="ctr">
              <a:buFont typeface="Arial" panose="020B0604020202020204" pitchFamily="34" charset="0"/>
              <a:buNone/>
              <a:defRPr sz="1400">
                <a:solidFill>
                  <a:schemeClr val="accent3"/>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ru-RU" noProof="0" dirty="0"/>
          </a:p>
        </p:txBody>
      </p:sp>
      <p:sp>
        <p:nvSpPr>
          <p:cNvPr id="20" name="Г-образная фигура 19">
            <a:extLst>
              <a:ext uri="{FF2B5EF4-FFF2-40B4-BE49-F238E27FC236}">
                <a16:creationId xmlns:a16="http://schemas.microsoft.com/office/drawing/2014/main" id="{CC096F9F-3AD4-4FC8-823F-DBD962E2E1C6}"/>
              </a:ext>
            </a:extLst>
          </p:cNvPr>
          <p:cNvSpPr>
            <a:spLocks noChangeAspect="1"/>
          </p:cNvSpPr>
          <p:nvPr userDrawn="1"/>
        </p:nvSpPr>
        <p:spPr>
          <a:xfrm flipH="1" flipV="1">
            <a:off x="11021316" y="361496"/>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sp>
        <p:nvSpPr>
          <p:cNvPr id="21" name="Г-образная фигура 20">
            <a:extLst>
              <a:ext uri="{FF2B5EF4-FFF2-40B4-BE49-F238E27FC236}">
                <a16:creationId xmlns:a16="http://schemas.microsoft.com/office/drawing/2014/main" id="{9CFFEAD0-9992-49A8-A068-3357E08CD7C0}"/>
              </a:ext>
            </a:extLst>
          </p:cNvPr>
          <p:cNvSpPr>
            <a:spLocks noChangeAspect="1"/>
          </p:cNvSpPr>
          <p:nvPr userDrawn="1"/>
        </p:nvSpPr>
        <p:spPr>
          <a:xfrm>
            <a:off x="6865431" y="5819524"/>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cxnSp>
        <p:nvCxnSpPr>
          <p:cNvPr id="23" name="Прямая соединительная линия 22">
            <a:extLst>
              <a:ext uri="{FF2B5EF4-FFF2-40B4-BE49-F238E27FC236}">
                <a16:creationId xmlns:a16="http://schemas.microsoft.com/office/drawing/2014/main" id="{D470145D-417E-4648-AB08-0A7974A629E0}"/>
              </a:ext>
            </a:extLst>
          </p:cNvPr>
          <p:cNvCxnSpPr/>
          <p:nvPr userDrawn="1"/>
        </p:nvCxnSpPr>
        <p:spPr>
          <a:xfrm>
            <a:off x="7118556" y="1789472"/>
            <a:ext cx="4284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72821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Рисунок с подписью">
    <p:spTree>
      <p:nvGrpSpPr>
        <p:cNvPr id="1" name=""/>
        <p:cNvGrpSpPr/>
        <p:nvPr/>
      </p:nvGrpSpPr>
      <p:grpSpPr>
        <a:xfrm>
          <a:off x="0" y="0"/>
          <a:ext cx="0" cy="0"/>
          <a:chOff x="0" y="0"/>
          <a:chExt cx="0" cy="0"/>
        </a:xfrm>
      </p:grpSpPr>
      <p:sp>
        <p:nvSpPr>
          <p:cNvPr id="8" name="Прямоугольник 7" title="Фоновая фигура"/>
          <p:cNvSpPr/>
          <p:nvPr/>
        </p:nvSpPr>
        <p:spPr>
          <a:xfrm>
            <a:off x="-1" y="376"/>
            <a:ext cx="6234898"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Прямоугольник: Усеченные противолежащие углы 10">
            <a:extLst>
              <a:ext uri="{FF2B5EF4-FFF2-40B4-BE49-F238E27FC236}">
                <a16:creationId xmlns:a16="http://schemas.microsoft.com/office/drawing/2014/main" id="{836AFDEB-3C72-49E0-9B45-DC9EFBA6587F}"/>
              </a:ext>
            </a:extLst>
          </p:cNvPr>
          <p:cNvSpPr/>
          <p:nvPr userDrawn="1"/>
        </p:nvSpPr>
        <p:spPr bwMode="white">
          <a:xfrm>
            <a:off x="507591" y="409286"/>
            <a:ext cx="5270049" cy="5945780"/>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 name="Заголовок 1"/>
          <p:cNvSpPr>
            <a:spLocks noGrp="1"/>
          </p:cNvSpPr>
          <p:nvPr>
            <p:ph type="title" hasCustomPrompt="1"/>
          </p:nvPr>
        </p:nvSpPr>
        <p:spPr>
          <a:xfrm>
            <a:off x="6930776" y="436176"/>
            <a:ext cx="4644000" cy="1341602"/>
          </a:xfrm>
        </p:spPr>
        <p:txBody>
          <a:bodyPr rtlCol="0" anchor="ctr" anchorCtr="0">
            <a:noAutofit/>
          </a:bodyPr>
          <a:lstStyle>
            <a:lvl1pPr algn="ctr">
              <a:lnSpc>
                <a:spcPct val="84000"/>
              </a:lnSpc>
              <a:defRPr sz="3400" baseline="0">
                <a:solidFill>
                  <a:schemeClr val="tx2"/>
                </a:solidFill>
              </a:defRPr>
            </a:lvl1pPr>
          </a:lstStyle>
          <a:p>
            <a:pPr rtl="0"/>
            <a:r>
              <a:rPr lang="ru-RU" noProof="0" dirty="0"/>
              <a:t>Щелкните, чтобы изменить стиль образца заголовка</a:t>
            </a:r>
          </a:p>
        </p:txBody>
      </p:sp>
      <p:sp>
        <p:nvSpPr>
          <p:cNvPr id="4" name="Текст 3"/>
          <p:cNvSpPr>
            <a:spLocks noGrp="1"/>
          </p:cNvSpPr>
          <p:nvPr>
            <p:ph type="body" sz="half" idx="2"/>
          </p:nvPr>
        </p:nvSpPr>
        <p:spPr>
          <a:xfrm>
            <a:off x="6930775" y="1966451"/>
            <a:ext cx="4644001" cy="4388615"/>
          </a:xfrm>
        </p:spPr>
        <p:txBody>
          <a:bodyPr rtlCol="0"/>
          <a:lstStyle>
            <a:lvl1pPr marL="285750" indent="-285750">
              <a:lnSpc>
                <a:spcPct val="100000"/>
              </a:lnSpc>
              <a:spcBef>
                <a:spcPts val="0"/>
              </a:spcBef>
              <a:spcAft>
                <a:spcPts val="0"/>
              </a:spcAft>
              <a:buFont typeface="Arial" panose="020B0604020202020204" pitchFamily="34" charset="0"/>
              <a:buChar char="•"/>
              <a:defRPr sz="18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noProof="0"/>
              <a:t>Образец текста</a:t>
            </a:r>
          </a:p>
        </p:txBody>
      </p:sp>
      <p:sp>
        <p:nvSpPr>
          <p:cNvPr id="5" name="Дата 4"/>
          <p:cNvSpPr>
            <a:spLocks noGrp="1"/>
          </p:cNvSpPr>
          <p:nvPr>
            <p:ph type="dt" sz="half" idx="10"/>
          </p:nvPr>
        </p:nvSpPr>
        <p:spPr>
          <a:xfrm>
            <a:off x="507591" y="6453386"/>
            <a:ext cx="1204572" cy="404614"/>
          </a:xfrm>
        </p:spPr>
        <p:txBody>
          <a:bodyPr rtlCol="0"/>
          <a:lstStyle>
            <a:lvl1pPr>
              <a:defRPr>
                <a:solidFill>
                  <a:schemeClr val="bg1"/>
                </a:solidFill>
              </a:defRPr>
            </a:lvl1pPr>
          </a:lstStyle>
          <a:p>
            <a:pPr rtl="0"/>
            <a:fld id="{20DE436B-AA2E-4BBC-9B20-7E2E324BF6AF}" type="datetime1">
              <a:rPr lang="ru-RU" noProof="0" smtClean="0"/>
              <a:t>03.05.2021</a:t>
            </a:fld>
            <a:endParaRPr lang="ru-RU" noProof="0" dirty="0"/>
          </a:p>
        </p:txBody>
      </p:sp>
      <p:sp>
        <p:nvSpPr>
          <p:cNvPr id="6" name="Нижний колонтитул 5"/>
          <p:cNvSpPr>
            <a:spLocks noGrp="1"/>
          </p:cNvSpPr>
          <p:nvPr>
            <p:ph type="ftr" sz="quarter" idx="11"/>
          </p:nvPr>
        </p:nvSpPr>
        <p:spPr>
          <a:xfrm>
            <a:off x="3403965" y="6453386"/>
            <a:ext cx="2373675" cy="404614"/>
          </a:xfrm>
        </p:spPr>
        <p:txBody>
          <a:bodyPr rtlCol="0"/>
          <a:lstStyle>
            <a:lvl1pPr>
              <a:defRPr>
                <a:solidFill>
                  <a:schemeClr val="bg1"/>
                </a:solidFill>
              </a:defRPr>
            </a:lvl1pPr>
          </a:lstStyle>
          <a:p>
            <a:pPr rtl="0"/>
            <a:r>
              <a:rPr lang="ru-RU" noProof="0" dirty="0"/>
              <a:t>Добавить нижний колонтитул </a:t>
            </a:r>
          </a:p>
        </p:txBody>
      </p:sp>
      <p:sp>
        <p:nvSpPr>
          <p:cNvPr id="7" name="Номер слайда 6"/>
          <p:cNvSpPr>
            <a:spLocks noGrp="1"/>
          </p:cNvSpPr>
          <p:nvPr>
            <p:ph type="sldNum" sz="quarter" idx="12"/>
          </p:nvPr>
        </p:nvSpPr>
        <p:spPr>
          <a:xfrm>
            <a:off x="9883140" y="6453386"/>
            <a:ext cx="1596292" cy="404614"/>
          </a:xfrm>
        </p:spPr>
        <p:txBody>
          <a:bodyPr rtlCol="0"/>
          <a:lstStyle>
            <a:lvl1pPr>
              <a:defRPr>
                <a:solidFill>
                  <a:schemeClr val="tx2"/>
                </a:solidFill>
              </a:defRPr>
            </a:lvl1pPr>
          </a:lstStyle>
          <a:p>
            <a:pPr rtl="0"/>
            <a:fld id="{B38049E5-7B53-4E85-8972-7D6C4BCE5BB9}" type="slidenum">
              <a:rPr lang="ru-RU" noProof="0" smtClean="0"/>
              <a:t>‹#›</a:t>
            </a:fld>
            <a:endParaRPr lang="ru-RU" noProof="0" dirty="0"/>
          </a:p>
        </p:txBody>
      </p:sp>
      <p:sp>
        <p:nvSpPr>
          <p:cNvPr id="9" name="Прямоугольник 8" title="Разделительная линия"/>
          <p:cNvSpPr/>
          <p:nvPr/>
        </p:nvSpPr>
        <p:spPr>
          <a:xfrm>
            <a:off x="6234897" y="-376"/>
            <a:ext cx="144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Г-образная фигура 11">
            <a:extLst>
              <a:ext uri="{FF2B5EF4-FFF2-40B4-BE49-F238E27FC236}">
                <a16:creationId xmlns:a16="http://schemas.microsoft.com/office/drawing/2014/main" id="{26A5AA85-E28D-4647-B000-742C83A8047D}"/>
              </a:ext>
            </a:extLst>
          </p:cNvPr>
          <p:cNvSpPr>
            <a:spLocks noChangeAspect="1"/>
          </p:cNvSpPr>
          <p:nvPr userDrawn="1"/>
        </p:nvSpPr>
        <p:spPr>
          <a:xfrm flipV="1">
            <a:off x="6845770" y="372071"/>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sp>
        <p:nvSpPr>
          <p:cNvPr id="13" name="Г-образная фигура 12">
            <a:extLst>
              <a:ext uri="{FF2B5EF4-FFF2-40B4-BE49-F238E27FC236}">
                <a16:creationId xmlns:a16="http://schemas.microsoft.com/office/drawing/2014/main" id="{C3CD9875-0A2E-4F4D-ACB7-87DD98EED9D0}"/>
              </a:ext>
            </a:extLst>
          </p:cNvPr>
          <p:cNvSpPr>
            <a:spLocks noChangeAspect="1"/>
          </p:cNvSpPr>
          <p:nvPr userDrawn="1"/>
        </p:nvSpPr>
        <p:spPr>
          <a:xfrm flipH="1">
            <a:off x="11058438" y="5819525"/>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sp>
        <p:nvSpPr>
          <p:cNvPr id="19" name="Рисунок 18">
            <a:extLst>
              <a:ext uri="{FF2B5EF4-FFF2-40B4-BE49-F238E27FC236}">
                <a16:creationId xmlns:a16="http://schemas.microsoft.com/office/drawing/2014/main" id="{D57F3340-8A42-40F0-BF5B-EEF6E3E88E6E}"/>
              </a:ext>
            </a:extLst>
          </p:cNvPr>
          <p:cNvSpPr>
            <a:spLocks noGrp="1"/>
          </p:cNvSpPr>
          <p:nvPr>
            <p:ph type="pic" idx="1"/>
          </p:nvPr>
        </p:nvSpPr>
        <p:spPr>
          <a:xfrm>
            <a:off x="806246" y="668595"/>
            <a:ext cx="4646651" cy="5383413"/>
          </a:xfrm>
          <a:custGeom>
            <a:avLst/>
            <a:gdLst>
              <a:gd name="connsiteX0" fmla="*/ 0 w 4646651"/>
              <a:gd name="connsiteY0" fmla="*/ 0 h 5383413"/>
              <a:gd name="connsiteX1" fmla="*/ 4168046 w 4646651"/>
              <a:gd name="connsiteY1" fmla="*/ 0 h 5383413"/>
              <a:gd name="connsiteX2" fmla="*/ 4646651 w 4646651"/>
              <a:gd name="connsiteY2" fmla="*/ 478605 h 5383413"/>
              <a:gd name="connsiteX3" fmla="*/ 4646651 w 4646651"/>
              <a:gd name="connsiteY3" fmla="*/ 5383413 h 5383413"/>
              <a:gd name="connsiteX4" fmla="*/ 478605 w 4646651"/>
              <a:gd name="connsiteY4" fmla="*/ 5383413 h 5383413"/>
              <a:gd name="connsiteX5" fmla="*/ 0 w 4646651"/>
              <a:gd name="connsiteY5" fmla="*/ 4904808 h 5383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46651" h="5383413">
                <a:moveTo>
                  <a:pt x="0" y="0"/>
                </a:moveTo>
                <a:lnTo>
                  <a:pt x="4168046" y="0"/>
                </a:lnTo>
                <a:lnTo>
                  <a:pt x="4646651" y="478605"/>
                </a:lnTo>
                <a:lnTo>
                  <a:pt x="4646651" y="5383413"/>
                </a:lnTo>
                <a:lnTo>
                  <a:pt x="478605" y="5383413"/>
                </a:lnTo>
                <a:lnTo>
                  <a:pt x="0" y="4904808"/>
                </a:lnTo>
                <a:close/>
              </a:path>
            </a:pathLst>
          </a:custGeom>
          <a:ln w="57150">
            <a:solidFill>
              <a:schemeClr val="bg1"/>
            </a:solidFill>
          </a:ln>
        </p:spPr>
        <p:txBody>
          <a:bodyPr wrap="square" rtlCol="0" anchor="ctr">
            <a:no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ru-RU" noProof="0"/>
              <a:t>Вставка рисунка</a:t>
            </a:r>
            <a:endParaRPr lang="ru-RU" noProof="0" dirty="0"/>
          </a:p>
        </p:txBody>
      </p:sp>
      <p:sp>
        <p:nvSpPr>
          <p:cNvPr id="20" name="Г-образная фигура 19">
            <a:extLst>
              <a:ext uri="{FF2B5EF4-FFF2-40B4-BE49-F238E27FC236}">
                <a16:creationId xmlns:a16="http://schemas.microsoft.com/office/drawing/2014/main" id="{CC096F9F-3AD4-4FC8-823F-DBD962E2E1C6}"/>
              </a:ext>
            </a:extLst>
          </p:cNvPr>
          <p:cNvSpPr>
            <a:spLocks noChangeAspect="1"/>
          </p:cNvSpPr>
          <p:nvPr userDrawn="1"/>
        </p:nvSpPr>
        <p:spPr>
          <a:xfrm flipH="1" flipV="1">
            <a:off x="11021316" y="361496"/>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sp>
        <p:nvSpPr>
          <p:cNvPr id="21" name="Г-образная фигура 20">
            <a:extLst>
              <a:ext uri="{FF2B5EF4-FFF2-40B4-BE49-F238E27FC236}">
                <a16:creationId xmlns:a16="http://schemas.microsoft.com/office/drawing/2014/main" id="{9CFFEAD0-9992-49A8-A068-3357E08CD7C0}"/>
              </a:ext>
            </a:extLst>
          </p:cNvPr>
          <p:cNvSpPr>
            <a:spLocks noChangeAspect="1"/>
          </p:cNvSpPr>
          <p:nvPr userDrawn="1"/>
        </p:nvSpPr>
        <p:spPr>
          <a:xfrm>
            <a:off x="6865431" y="5819524"/>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cxnSp>
        <p:nvCxnSpPr>
          <p:cNvPr id="23" name="Прямая соединительная линия 22">
            <a:extLst>
              <a:ext uri="{FF2B5EF4-FFF2-40B4-BE49-F238E27FC236}">
                <a16:creationId xmlns:a16="http://schemas.microsoft.com/office/drawing/2014/main" id="{D470145D-417E-4648-AB08-0A7974A629E0}"/>
              </a:ext>
            </a:extLst>
          </p:cNvPr>
          <p:cNvCxnSpPr/>
          <p:nvPr userDrawn="1"/>
        </p:nvCxnSpPr>
        <p:spPr>
          <a:xfrm>
            <a:off x="7118556" y="1789472"/>
            <a:ext cx="4284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57896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bwMode="blackWhite">
      <p:bgPr>
        <a:gradFill flip="none" rotWithShape="1">
          <a:gsLst>
            <a:gs pos="0">
              <a:schemeClr val="bg2">
                <a:lumMod val="50000"/>
              </a:schemeClr>
            </a:gs>
            <a:gs pos="33000">
              <a:schemeClr val="bg2"/>
            </a:gs>
            <a:gs pos="66000">
              <a:schemeClr val="bg2">
                <a:lumMod val="75000"/>
              </a:schemeClr>
            </a:gs>
            <a:gs pos="97000">
              <a:schemeClr val="bg2">
                <a:lumMod val="50000"/>
              </a:schemeClr>
            </a:gs>
          </a:gsLst>
          <a:lin ang="2700000" scaled="1"/>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a:xfrm>
            <a:off x="765025" y="1301360"/>
            <a:ext cx="9612971" cy="2852737"/>
          </a:xfrm>
        </p:spPr>
        <p:txBody>
          <a:bodyPr rtlCol="0" anchor="b">
            <a:normAutofit/>
          </a:bodyPr>
          <a:lstStyle>
            <a:lvl1pPr algn="r">
              <a:defRPr sz="7200" cap="none" baseline="0">
                <a:solidFill>
                  <a:schemeClr val="tx1"/>
                </a:solidFill>
              </a:defRPr>
            </a:lvl1pPr>
          </a:lstStyle>
          <a:p>
            <a:pPr rtl="0"/>
            <a:r>
              <a:rPr lang="ru-RU" noProof="0" dirty="0"/>
              <a:t>Щелкните, чтобы изменить стиль образца заголовка</a:t>
            </a:r>
          </a:p>
        </p:txBody>
      </p:sp>
      <p:sp>
        <p:nvSpPr>
          <p:cNvPr id="3" name="Текст 2"/>
          <p:cNvSpPr>
            <a:spLocks noGrp="1"/>
          </p:cNvSpPr>
          <p:nvPr>
            <p:ph type="body" idx="1"/>
          </p:nvPr>
        </p:nvSpPr>
        <p:spPr>
          <a:xfrm>
            <a:off x="765025" y="4216328"/>
            <a:ext cx="9612971" cy="1143324"/>
          </a:xfrm>
        </p:spPr>
        <p:txBody>
          <a:bodyPr rtlCol="0"/>
          <a:lstStyle>
            <a:lvl1pPr marL="0" indent="0" algn="r">
              <a:lnSpc>
                <a:spcPct val="112000"/>
              </a:lnSpc>
              <a:spcBef>
                <a:spcPts val="0"/>
              </a:spcBef>
              <a:spcAft>
                <a:spcPts val="0"/>
              </a:spcAft>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ru-RU" noProof="0"/>
              <a:t>Образец текста</a:t>
            </a:r>
          </a:p>
        </p:txBody>
      </p:sp>
      <p:sp>
        <p:nvSpPr>
          <p:cNvPr id="4" name="Дата 3"/>
          <p:cNvSpPr>
            <a:spLocks noGrp="1"/>
          </p:cNvSpPr>
          <p:nvPr>
            <p:ph type="dt" sz="half" idx="10"/>
          </p:nvPr>
        </p:nvSpPr>
        <p:spPr>
          <a:xfrm>
            <a:off x="738908" y="6453386"/>
            <a:ext cx="1622409" cy="404614"/>
          </a:xfrm>
        </p:spPr>
        <p:txBody>
          <a:bodyPr rtlCol="0"/>
          <a:lstStyle>
            <a:lvl1pPr>
              <a:defRPr>
                <a:solidFill>
                  <a:schemeClr val="tx2"/>
                </a:solidFill>
              </a:defRPr>
            </a:lvl1pPr>
          </a:lstStyle>
          <a:p>
            <a:pPr rtl="0"/>
            <a:fld id="{639766FF-2E5B-4390-A077-3C50F4CE4E45}" type="datetime1">
              <a:rPr lang="ru-RU" noProof="0" smtClean="0"/>
              <a:t>03.05.2021</a:t>
            </a:fld>
            <a:endParaRPr lang="ru-RU" noProof="0" dirty="0"/>
          </a:p>
        </p:txBody>
      </p:sp>
      <p:sp>
        <p:nvSpPr>
          <p:cNvPr id="5" name="Нижний колонтитул 4"/>
          <p:cNvSpPr>
            <a:spLocks noGrp="1"/>
          </p:cNvSpPr>
          <p:nvPr>
            <p:ph type="ftr" sz="quarter" idx="11"/>
          </p:nvPr>
        </p:nvSpPr>
        <p:spPr>
          <a:xfrm>
            <a:off x="2584312" y="6453386"/>
            <a:ext cx="7023377" cy="404614"/>
          </a:xfrm>
        </p:spPr>
        <p:txBody>
          <a:bodyPr rtlCol="0"/>
          <a:lstStyle>
            <a:lvl1pPr algn="ctr">
              <a:defRPr>
                <a:solidFill>
                  <a:schemeClr val="tx2"/>
                </a:solidFill>
              </a:defRPr>
            </a:lvl1pPr>
          </a:lstStyle>
          <a:p>
            <a:pPr rtl="0"/>
            <a:r>
              <a:rPr lang="ru-RU" noProof="0" dirty="0"/>
              <a:t>Добавить нижний колонтитул </a:t>
            </a:r>
          </a:p>
        </p:txBody>
      </p:sp>
      <p:sp>
        <p:nvSpPr>
          <p:cNvPr id="6" name="Номер слайда 5"/>
          <p:cNvSpPr>
            <a:spLocks noGrp="1"/>
          </p:cNvSpPr>
          <p:nvPr>
            <p:ph type="sldNum" sz="quarter" idx="12"/>
          </p:nvPr>
        </p:nvSpPr>
        <p:spPr>
          <a:xfrm>
            <a:off x="9830683" y="6453386"/>
            <a:ext cx="1596292" cy="404614"/>
          </a:xfrm>
        </p:spPr>
        <p:txBody>
          <a:bodyPr rtlCol="0"/>
          <a:lstStyle>
            <a:lvl1pPr>
              <a:defRPr>
                <a:solidFill>
                  <a:schemeClr val="tx2"/>
                </a:solidFill>
              </a:defRPr>
            </a:lvl1pPr>
          </a:lstStyle>
          <a:p>
            <a:pPr rtl="0"/>
            <a:fld id="{B38049E5-7B53-4E85-8972-7D6C4BCE5BB9}" type="slidenum">
              <a:rPr lang="ru-RU" noProof="0" smtClean="0"/>
              <a:t>‹#›</a:t>
            </a:fld>
            <a:endParaRPr lang="ru-RU" noProof="0" dirty="0"/>
          </a:p>
        </p:txBody>
      </p:sp>
      <p:sp>
        <p:nvSpPr>
          <p:cNvPr id="9" name="Г-образная фигура 8">
            <a:extLst>
              <a:ext uri="{FF2B5EF4-FFF2-40B4-BE49-F238E27FC236}">
                <a16:creationId xmlns:a16="http://schemas.microsoft.com/office/drawing/2014/main" id="{BF5B4C6D-2825-4690-8D32-39CBF5E0F7E6}"/>
              </a:ext>
            </a:extLst>
          </p:cNvPr>
          <p:cNvSpPr/>
          <p:nvPr userDrawn="1"/>
        </p:nvSpPr>
        <p:spPr>
          <a:xfrm rot="10800000" flipV="1">
            <a:off x="8532326" y="1820272"/>
            <a:ext cx="2772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8" name="Г-образная фигура 7">
            <a:extLst>
              <a:ext uri="{FF2B5EF4-FFF2-40B4-BE49-F238E27FC236}">
                <a16:creationId xmlns:a16="http://schemas.microsoft.com/office/drawing/2014/main" id="{DFD43940-6D78-4E75-BDB6-8792768BB894}"/>
              </a:ext>
            </a:extLst>
          </p:cNvPr>
          <p:cNvSpPr/>
          <p:nvPr userDrawn="1"/>
        </p:nvSpPr>
        <p:spPr>
          <a:xfrm flipH="1">
            <a:off x="8286318" y="1685652"/>
            <a:ext cx="3152309" cy="4408489"/>
          </a:xfrm>
          <a:prstGeom prst="corner">
            <a:avLst>
              <a:gd name="adj1" fmla="val 5837"/>
              <a:gd name="adj2" fmla="val 6502"/>
            </a:avLst>
          </a:prstGeom>
          <a:solidFill>
            <a:srgbClr val="EFEDE3"/>
          </a:solidFill>
          <a:ln>
            <a:solidFill>
              <a:srgbClr val="EFEDE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Tree>
    <p:extLst>
      <p:ext uri="{BB962C8B-B14F-4D97-AF65-F5344CB8AC3E}">
        <p14:creationId xmlns:p14="http://schemas.microsoft.com/office/powerpoint/2010/main" val="3159214435"/>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p:txBody>
          <a:bodyPr rtlCol="0">
            <a:normAutofit/>
          </a:bodyPr>
          <a:lstStyle>
            <a:lvl1pPr>
              <a:defRPr sz="4800">
                <a:solidFill>
                  <a:schemeClr val="tx2"/>
                </a:solidFill>
              </a:defRPr>
            </a:lvl1pPr>
          </a:lstStyle>
          <a:p>
            <a:pPr rtl="0"/>
            <a:r>
              <a:rPr lang="ru-RU" noProof="0" dirty="0"/>
              <a:t>Щелкните, чтобы изменить стиль образца заголовка</a:t>
            </a:r>
          </a:p>
        </p:txBody>
      </p:sp>
      <p:sp>
        <p:nvSpPr>
          <p:cNvPr id="3" name="Объект 2"/>
          <p:cNvSpPr>
            <a:spLocks noGrp="1"/>
          </p:cNvSpPr>
          <p:nvPr>
            <p:ph sz="half" idx="1"/>
          </p:nvPr>
        </p:nvSpPr>
        <p:spPr>
          <a:xfrm>
            <a:off x="1371600" y="2285999"/>
            <a:ext cx="4447786" cy="3581401"/>
          </a:xfrm>
        </p:spPr>
        <p:txBody>
          <a:bodyPr rtlCol="0"/>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ru-RU" noProof="0" dirty="0"/>
          </a:p>
        </p:txBody>
      </p:sp>
      <p:sp>
        <p:nvSpPr>
          <p:cNvPr id="4" name="Объект 3"/>
          <p:cNvSpPr>
            <a:spLocks noGrp="1"/>
          </p:cNvSpPr>
          <p:nvPr>
            <p:ph sz="half" idx="2"/>
          </p:nvPr>
        </p:nvSpPr>
        <p:spPr>
          <a:xfrm>
            <a:off x="6525403" y="2285999"/>
            <a:ext cx="4447786" cy="3581401"/>
          </a:xfrm>
        </p:spPr>
        <p:txBody>
          <a:bodyPr rtlCol="0"/>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ru-RU" noProof="0" dirty="0"/>
          </a:p>
        </p:txBody>
      </p:sp>
      <p:sp>
        <p:nvSpPr>
          <p:cNvPr id="5" name="Дата 4"/>
          <p:cNvSpPr>
            <a:spLocks noGrp="1"/>
          </p:cNvSpPr>
          <p:nvPr>
            <p:ph type="dt" sz="half" idx="10"/>
          </p:nvPr>
        </p:nvSpPr>
        <p:spPr/>
        <p:txBody>
          <a:bodyPr rtlCol="0"/>
          <a:lstStyle/>
          <a:p>
            <a:pPr rtl="0"/>
            <a:fld id="{C8D6DC7A-2B30-4DA5-83AF-530085FAEFDA}" type="datetime1">
              <a:rPr lang="ru-RU" noProof="0" smtClean="0"/>
              <a:t>03.05.2021</a:t>
            </a:fld>
            <a:endParaRPr lang="ru-RU" noProof="0" dirty="0"/>
          </a:p>
        </p:txBody>
      </p:sp>
      <p:sp>
        <p:nvSpPr>
          <p:cNvPr id="6" name="Нижний колонтитул 5"/>
          <p:cNvSpPr>
            <a:spLocks noGrp="1"/>
          </p:cNvSpPr>
          <p:nvPr>
            <p:ph type="ftr" sz="quarter" idx="11"/>
          </p:nvPr>
        </p:nvSpPr>
        <p:spPr/>
        <p:txBody>
          <a:bodyPr rtlCol="0"/>
          <a:lstStyle/>
          <a:p>
            <a:pPr algn="ctr" rtl="0"/>
            <a:r>
              <a:rPr lang="ru-RU" noProof="0" dirty="0"/>
              <a:t>Добавить нижний колонтитул </a:t>
            </a:r>
          </a:p>
        </p:txBody>
      </p:sp>
      <p:sp>
        <p:nvSpPr>
          <p:cNvPr id="7" name="Номер слайда 6"/>
          <p:cNvSpPr>
            <a:spLocks noGrp="1"/>
          </p:cNvSpPr>
          <p:nvPr>
            <p:ph type="sldNum" sz="quarter" idx="12"/>
          </p:nvPr>
        </p:nvSpPr>
        <p:spPr/>
        <p:txBody>
          <a:bodyPr rtlCol="0"/>
          <a:lstStyle/>
          <a:p>
            <a:pPr rtl="0"/>
            <a:fld id="{B38049E5-7B53-4E85-8972-7D6C4BCE5BB9}" type="slidenum">
              <a:rPr lang="ru-RU" noProof="0" smtClean="0"/>
              <a:t>‹#›</a:t>
            </a:fld>
            <a:endParaRPr lang="ru-RU" noProof="0" dirty="0"/>
          </a:p>
        </p:txBody>
      </p:sp>
    </p:spTree>
    <p:extLst>
      <p:ext uri="{BB962C8B-B14F-4D97-AF65-F5344CB8AC3E}">
        <p14:creationId xmlns:p14="http://schemas.microsoft.com/office/powerpoint/2010/main" val="2968850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blackGray">
      <p:bgPr>
        <a:solidFill>
          <a:schemeClr val="bg2"/>
        </a:solidFill>
        <a:effectLst/>
      </p:bgPr>
    </p:bg>
    <p:spTree>
      <p:nvGrpSpPr>
        <p:cNvPr id="1" name=""/>
        <p:cNvGrpSpPr/>
        <p:nvPr/>
      </p:nvGrpSpPr>
      <p:grpSpPr>
        <a:xfrm>
          <a:off x="0" y="0"/>
          <a:ext cx="0" cy="0"/>
          <a:chOff x="0" y="0"/>
          <a:chExt cx="0" cy="0"/>
        </a:xfrm>
      </p:grpSpPr>
      <p:sp>
        <p:nvSpPr>
          <p:cNvPr id="8" name="Прямоугольник 7" title="Боковая панель">
            <a:extLst>
              <a:ext uri="{FF2B5EF4-FFF2-40B4-BE49-F238E27FC236}">
                <a16:creationId xmlns:a16="http://schemas.microsoft.com/office/drawing/2014/main" id="{FFA7AFEF-D97A-4A94-A884-7F95E91332B7}"/>
              </a:ext>
            </a:extLst>
          </p:cNvPr>
          <p:cNvSpPr/>
          <p:nvPr/>
        </p:nvSpPr>
        <p:spPr>
          <a:xfrm>
            <a:off x="622095" y="0"/>
            <a:ext cx="144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Заголовок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pPr rtl="0"/>
            <a:r>
              <a:rPr lang="ru-RU" noProof="0"/>
              <a:t>Образец заголовка</a:t>
            </a:r>
          </a:p>
        </p:txBody>
      </p:sp>
      <p:sp>
        <p:nvSpPr>
          <p:cNvPr id="3" name="Текст 2"/>
          <p:cNvSpPr>
            <a:spLocks noGrp="1"/>
          </p:cNvSpPr>
          <p:nvPr>
            <p:ph type="body" idx="1"/>
          </p:nvPr>
        </p:nvSpPr>
        <p:spPr>
          <a:xfrm>
            <a:off x="1371600" y="2286000"/>
            <a:ext cx="9601200" cy="3581400"/>
          </a:xfrm>
          <a:prstGeom prst="rect">
            <a:avLst/>
          </a:prstGeom>
        </p:spPr>
        <p:txBody>
          <a:bodyPr vert="horz" lIns="91440" tIns="45720" rIns="91440" bIns="45720" rtlCol="0">
            <a:noAutofit/>
          </a:body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p>
        </p:txBody>
      </p:sp>
      <p:sp>
        <p:nvSpPr>
          <p:cNvPr id="4" name="Дата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pPr rtl="0"/>
            <a:fld id="{983497E4-9A7A-409D-84E3-BA65B26BE651}" type="datetime1">
              <a:rPr lang="ru-RU" noProof="0" smtClean="0"/>
              <a:t>03.05.2021</a:t>
            </a:fld>
            <a:endParaRPr lang="ru-RU" noProof="0"/>
          </a:p>
        </p:txBody>
      </p:sp>
      <p:sp>
        <p:nvSpPr>
          <p:cNvPr id="5" name="Нижний колонтитул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pPr algn="ctr" rtl="0"/>
            <a:r>
              <a:rPr lang="ru-RU" noProof="0"/>
              <a:t>Добавить нижний колонтитул </a:t>
            </a:r>
          </a:p>
        </p:txBody>
      </p:sp>
      <p:sp>
        <p:nvSpPr>
          <p:cNvPr id="6" name="Номер слайда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pPr rtl="0"/>
            <a:fld id="{B38049E5-7B53-4E85-8972-7D6C4BCE5BB9}" type="slidenum">
              <a:rPr lang="ru-RU" noProof="0" smtClean="0"/>
              <a:t>‹#›</a:t>
            </a:fld>
            <a:endParaRPr lang="ru-RU" noProof="0"/>
          </a:p>
        </p:txBody>
      </p:sp>
      <p:sp>
        <p:nvSpPr>
          <p:cNvPr id="9" name="Прямоугольник 8" title="Боковая панель"/>
          <p:cNvSpPr/>
          <p:nvPr/>
        </p:nvSpPr>
        <p:spPr>
          <a:xfrm>
            <a:off x="478095" y="376"/>
            <a:ext cx="144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56303306"/>
      </p:ext>
    </p:extLst>
  </p:cSld>
  <p:clrMap bg1="lt1" tx1="dk1" bg2="lt2" tx2="dk2" accent1="accent1" accent2="accent2" accent3="accent3" accent4="accent4" accent5="accent5" accent6="accent6" hlink="hlink" folHlink="folHlink"/>
  <p:sldLayoutIdLst>
    <p:sldLayoutId id="2147483661" r:id="rId1"/>
    <p:sldLayoutId id="2147483670" r:id="rId2"/>
    <p:sldLayoutId id="2147483662" r:id="rId3"/>
    <p:sldLayoutId id="2147483668" r:id="rId4"/>
    <p:sldLayoutId id="2147483671" r:id="rId5"/>
    <p:sldLayoutId id="2147483669" r:id="rId6"/>
    <p:sldLayoutId id="2147483672" r:id="rId7"/>
    <p:sldLayoutId id="2147483663" r:id="rId8"/>
    <p:sldLayoutId id="2147483664" r:id="rId9"/>
    <p:sldLayoutId id="2147483665" r:id="rId10"/>
    <p:sldLayoutId id="2147483666" r:id="rId11"/>
    <p:sldLayoutId id="2147483667" r:id="rId12"/>
  </p:sldLayoutIdLst>
  <p:hf sldNum="0" hdr="0" ftr="0" dt="0"/>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42900" indent="-342900" algn="l" defTabSz="914400" rtl="0" eaLnBrk="1" latinLnBrk="0" hangingPunct="1">
        <a:lnSpc>
          <a:spcPct val="94000"/>
        </a:lnSpc>
        <a:spcBef>
          <a:spcPts val="1000"/>
        </a:spcBef>
        <a:spcAft>
          <a:spcPts val="200"/>
        </a:spcAft>
        <a:buFont typeface="Arial" panose="020B0604020202020204" pitchFamily="34" charset="0"/>
        <a:buChar char="•"/>
        <a:defRPr sz="2400" kern="1200" baseline="0">
          <a:solidFill>
            <a:schemeClr val="tx2"/>
          </a:solidFill>
          <a:latin typeface="+mn-lt"/>
          <a:ea typeface="+mn-ea"/>
          <a:cs typeface="+mn-cs"/>
        </a:defRPr>
      </a:lvl1pPr>
      <a:lvl2pPr marL="873252" indent="-342900" algn="l" defTabSz="914400" rtl="0" eaLnBrk="1" latinLnBrk="0" hangingPunct="1">
        <a:lnSpc>
          <a:spcPct val="94000"/>
        </a:lnSpc>
        <a:spcBef>
          <a:spcPts val="500"/>
        </a:spcBef>
        <a:spcAft>
          <a:spcPts val="200"/>
        </a:spcAft>
        <a:buFont typeface="Arial" panose="020B0604020202020204" pitchFamily="34" charset="0"/>
        <a:buChar char="•"/>
        <a:defRPr sz="2400" i="1" kern="1200" baseline="0">
          <a:solidFill>
            <a:schemeClr val="tx2"/>
          </a:solidFill>
          <a:latin typeface="+mn-lt"/>
          <a:ea typeface="+mn-ea"/>
          <a:cs typeface="+mn-cs"/>
        </a:defRPr>
      </a:lvl2pPr>
      <a:lvl3pPr marL="1330452" indent="-342900" algn="l" defTabSz="914400" rtl="0" eaLnBrk="1" latinLnBrk="0" hangingPunct="1">
        <a:lnSpc>
          <a:spcPct val="94000"/>
        </a:lnSpc>
        <a:spcBef>
          <a:spcPts val="500"/>
        </a:spcBef>
        <a:spcAft>
          <a:spcPts val="200"/>
        </a:spcAft>
        <a:buFont typeface="Arial" panose="020B0604020202020204" pitchFamily="34" charset="0"/>
        <a:buChar char="•"/>
        <a:defRPr sz="2000" kern="1200" baseline="0">
          <a:solidFill>
            <a:schemeClr val="tx2"/>
          </a:solidFill>
          <a:latin typeface="+mn-lt"/>
          <a:ea typeface="+mn-ea"/>
          <a:cs typeface="+mn-cs"/>
        </a:defRPr>
      </a:lvl3pPr>
      <a:lvl4pPr marL="1787652" indent="-342900" algn="l" defTabSz="914400" rtl="0" eaLnBrk="1" latinLnBrk="0" hangingPunct="1">
        <a:lnSpc>
          <a:spcPct val="94000"/>
        </a:lnSpc>
        <a:spcBef>
          <a:spcPts val="500"/>
        </a:spcBef>
        <a:spcAft>
          <a:spcPts val="200"/>
        </a:spcAft>
        <a:buFont typeface="Arial" panose="020B0604020202020204" pitchFamily="34" charset="0"/>
        <a:buChar char="•"/>
        <a:defRPr sz="2000" i="1" kern="1200" baseline="0">
          <a:solidFill>
            <a:schemeClr val="tx2"/>
          </a:solidFill>
          <a:latin typeface="+mn-lt"/>
          <a:ea typeface="+mn-ea"/>
          <a:cs typeface="+mn-cs"/>
        </a:defRPr>
      </a:lvl4pPr>
      <a:lvl5pPr marL="2187702" indent="-285750" algn="l" defTabSz="914400" rtl="0" eaLnBrk="1" latinLnBrk="0" hangingPunct="1">
        <a:lnSpc>
          <a:spcPct val="94000"/>
        </a:lnSpc>
        <a:spcBef>
          <a:spcPts val="500"/>
        </a:spcBef>
        <a:spcAft>
          <a:spcPts val="200"/>
        </a:spcAft>
        <a:buFont typeface="Arial" panose="020B0604020202020204" pitchFamily="34" charset="0"/>
        <a:buChar char="•"/>
        <a:defRPr sz="18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5F28594-E3E7-4921-BB26-C93A4252F5E9}"/>
              </a:ext>
            </a:extLst>
          </p:cNvPr>
          <p:cNvSpPr>
            <a:spLocks noGrp="1"/>
          </p:cNvSpPr>
          <p:nvPr>
            <p:ph type="ctrTitle"/>
          </p:nvPr>
        </p:nvSpPr>
        <p:spPr>
          <a:xfrm>
            <a:off x="1889247" y="1284573"/>
            <a:ext cx="8361229" cy="862144"/>
          </a:xfrm>
        </p:spPr>
        <p:txBody>
          <a:bodyPr rtlCol="0"/>
          <a:lstStyle/>
          <a:p>
            <a:r>
              <a:rPr lang="en-US" sz="4000" b="1" dirty="0"/>
              <a:t>Language resources</a:t>
            </a:r>
            <a:endParaRPr lang="ru-RU" sz="4000" cap="none" dirty="0"/>
          </a:p>
        </p:txBody>
      </p:sp>
      <p:sp>
        <p:nvSpPr>
          <p:cNvPr id="4" name="Заголовок 1">
            <a:extLst>
              <a:ext uri="{FF2B5EF4-FFF2-40B4-BE49-F238E27FC236}">
                <a16:creationId xmlns:a16="http://schemas.microsoft.com/office/drawing/2014/main" id="{25F28594-E3E7-4921-BB26-C93A4252F5E9}"/>
              </a:ext>
            </a:extLst>
          </p:cNvPr>
          <p:cNvSpPr txBox="1">
            <a:spLocks/>
          </p:cNvSpPr>
          <p:nvPr/>
        </p:nvSpPr>
        <p:spPr>
          <a:xfrm>
            <a:off x="1889247" y="2246254"/>
            <a:ext cx="8361229" cy="862144"/>
          </a:xfrm>
          <a:prstGeom prst="rect">
            <a:avLst/>
          </a:prstGeom>
        </p:spPr>
        <p:txBody>
          <a:bodyPr vert="horz" lIns="91440" tIns="45720" rIns="91440" bIns="45720" rtlCol="0" anchor="ctr" anchorCtr="0">
            <a:noAutofit/>
          </a:bodyPr>
          <a:lstStyle>
            <a:lvl1pPr algn="ctr" defTabSz="914400" rtl="0" eaLnBrk="1" latinLnBrk="0" hangingPunct="1">
              <a:lnSpc>
                <a:spcPct val="89000"/>
              </a:lnSpc>
              <a:spcBef>
                <a:spcPct val="0"/>
              </a:spcBef>
              <a:buNone/>
              <a:defRPr sz="6600" kern="1200" cap="none" baseline="0">
                <a:solidFill>
                  <a:schemeClr val="tx2"/>
                </a:solidFill>
                <a:latin typeface="+mj-lt"/>
                <a:ea typeface="+mj-ea"/>
                <a:cs typeface="+mj-cs"/>
              </a:defRPr>
            </a:lvl1pPr>
          </a:lstStyle>
          <a:p>
            <a:r>
              <a:rPr lang="en-US" sz="4000" b="1" dirty="0"/>
              <a:t>Module: LEXICON AS LR. INTRODUCTION TO LEXICOGRAPHY</a:t>
            </a:r>
            <a:endParaRPr lang="ru-RU" sz="4000" dirty="0"/>
          </a:p>
        </p:txBody>
      </p:sp>
      <p:sp>
        <p:nvSpPr>
          <p:cNvPr id="5" name="Подзаголовок 2">
            <a:extLst>
              <a:ext uri="{FF2B5EF4-FFF2-40B4-BE49-F238E27FC236}">
                <a16:creationId xmlns:a16="http://schemas.microsoft.com/office/drawing/2014/main" id="{3BCAE2CE-F5D8-4BB6-A52B-9737F0CA11B5}"/>
              </a:ext>
            </a:extLst>
          </p:cNvPr>
          <p:cNvSpPr txBox="1">
            <a:spLocks/>
          </p:cNvSpPr>
          <p:nvPr/>
        </p:nvSpPr>
        <p:spPr>
          <a:xfrm>
            <a:off x="2654024" y="282887"/>
            <a:ext cx="6831673" cy="757377"/>
          </a:xfrm>
          <a:prstGeom prst="rect">
            <a:avLst/>
          </a:prstGeom>
        </p:spPr>
        <p:txBody>
          <a:bodyPr vert="horz" lIns="91440" tIns="45720" rIns="91440" bIns="45720" rtlCol="0">
            <a:normAutofit/>
          </a:bodyPr>
          <a:lstStyle>
            <a:lvl1pPr marL="0" indent="0" algn="ctr" defTabSz="914400" rtl="0" eaLnBrk="1" latinLnBrk="0" hangingPunct="1">
              <a:lnSpc>
                <a:spcPct val="112000"/>
              </a:lnSpc>
              <a:spcBef>
                <a:spcPts val="0"/>
              </a:spcBef>
              <a:spcAft>
                <a:spcPts val="0"/>
              </a:spcAft>
              <a:buFont typeface="Arial" panose="020B06040202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Arial" panose="020B06040202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Arial" panose="020B06040202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Arial" panose="020B06040202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Arial" panose="020B06040202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r>
              <a:rPr lang="en-US" sz="3600" b="1" dirty="0">
                <a:solidFill>
                  <a:schemeClr val="accent1">
                    <a:lumMod val="75000"/>
                  </a:schemeClr>
                </a:solidFill>
              </a:rPr>
              <a:t>al-</a:t>
            </a:r>
            <a:r>
              <a:rPr lang="en-US" sz="3600" b="1" dirty="0" err="1">
                <a:solidFill>
                  <a:schemeClr val="accent1">
                    <a:lumMod val="75000"/>
                  </a:schemeClr>
                </a:solidFill>
              </a:rPr>
              <a:t>Farabi</a:t>
            </a:r>
            <a:r>
              <a:rPr lang="en-US" sz="3600" b="1" dirty="0">
                <a:solidFill>
                  <a:schemeClr val="accent1">
                    <a:lumMod val="75000"/>
                  </a:schemeClr>
                </a:solidFill>
              </a:rPr>
              <a:t> </a:t>
            </a:r>
            <a:r>
              <a:rPr lang="en-US" sz="3600" b="1" dirty="0" err="1">
                <a:solidFill>
                  <a:schemeClr val="accent1">
                    <a:lumMod val="75000"/>
                  </a:schemeClr>
                </a:solidFill>
              </a:rPr>
              <a:t>KazNU</a:t>
            </a:r>
            <a:r>
              <a:rPr lang="en-US" sz="3600" b="1" dirty="0">
                <a:solidFill>
                  <a:schemeClr val="accent1">
                    <a:lumMod val="75000"/>
                  </a:schemeClr>
                </a:solidFill>
              </a:rPr>
              <a:t> </a:t>
            </a:r>
            <a:endParaRPr lang="ru-RU" sz="3600" b="1" dirty="0"/>
          </a:p>
        </p:txBody>
      </p:sp>
      <p:sp>
        <p:nvSpPr>
          <p:cNvPr id="6" name="Подзаголовок 2">
            <a:extLst>
              <a:ext uri="{FF2B5EF4-FFF2-40B4-BE49-F238E27FC236}">
                <a16:creationId xmlns:a16="http://schemas.microsoft.com/office/drawing/2014/main" id="{3BCAE2CE-F5D8-4BB6-A52B-9737F0CA11B5}"/>
              </a:ext>
            </a:extLst>
          </p:cNvPr>
          <p:cNvSpPr txBox="1">
            <a:spLocks/>
          </p:cNvSpPr>
          <p:nvPr/>
        </p:nvSpPr>
        <p:spPr>
          <a:xfrm>
            <a:off x="2706303" y="6424593"/>
            <a:ext cx="6831673" cy="433407"/>
          </a:xfrm>
          <a:prstGeom prst="rect">
            <a:avLst/>
          </a:prstGeom>
        </p:spPr>
        <p:txBody>
          <a:bodyPr vert="horz" lIns="91440" tIns="45720" rIns="91440" bIns="45720" rtlCol="0">
            <a:normAutofit/>
          </a:bodyPr>
          <a:lstStyle>
            <a:lvl1pPr marL="0" indent="0" algn="ctr" defTabSz="914400" rtl="0" eaLnBrk="1" latinLnBrk="0" hangingPunct="1">
              <a:lnSpc>
                <a:spcPct val="112000"/>
              </a:lnSpc>
              <a:spcBef>
                <a:spcPts val="0"/>
              </a:spcBef>
              <a:spcAft>
                <a:spcPts val="0"/>
              </a:spcAft>
              <a:buFont typeface="Arial" panose="020B06040202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Arial" panose="020B06040202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Arial" panose="020B06040202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Arial" panose="020B06040202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Arial" panose="020B06040202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r>
              <a:rPr lang="ru-RU" sz="2000" b="1" dirty="0"/>
              <a:t>202</a:t>
            </a:r>
            <a:r>
              <a:rPr lang="en-US" sz="2000" b="1" dirty="0"/>
              <a:t>1</a:t>
            </a:r>
            <a:endParaRPr lang="ru-RU" sz="2000" b="1" dirty="0"/>
          </a:p>
        </p:txBody>
      </p:sp>
      <p:sp>
        <p:nvSpPr>
          <p:cNvPr id="7" name="Заголовок 1">
            <a:extLst>
              <a:ext uri="{FF2B5EF4-FFF2-40B4-BE49-F238E27FC236}">
                <a16:creationId xmlns:a16="http://schemas.microsoft.com/office/drawing/2014/main" id="{25F28594-E3E7-4921-BB26-C93A4252F5E9}"/>
              </a:ext>
            </a:extLst>
          </p:cNvPr>
          <p:cNvSpPr txBox="1">
            <a:spLocks/>
          </p:cNvSpPr>
          <p:nvPr/>
        </p:nvSpPr>
        <p:spPr>
          <a:xfrm>
            <a:off x="2073507" y="3904351"/>
            <a:ext cx="8361229" cy="862144"/>
          </a:xfrm>
          <a:prstGeom prst="rect">
            <a:avLst/>
          </a:prstGeom>
        </p:spPr>
        <p:txBody>
          <a:bodyPr vert="horz" lIns="91440" tIns="45720" rIns="91440" bIns="45720" rtlCol="0" anchor="ctr" anchorCtr="0">
            <a:noAutofit/>
          </a:bodyPr>
          <a:lstStyle>
            <a:lvl1pPr algn="ctr" defTabSz="914400" rtl="0" eaLnBrk="1" latinLnBrk="0" hangingPunct="1">
              <a:lnSpc>
                <a:spcPct val="89000"/>
              </a:lnSpc>
              <a:spcBef>
                <a:spcPct val="0"/>
              </a:spcBef>
              <a:buNone/>
              <a:defRPr sz="6600" kern="1200" cap="none" baseline="0">
                <a:solidFill>
                  <a:schemeClr val="tx2"/>
                </a:solidFill>
                <a:latin typeface="+mj-lt"/>
                <a:ea typeface="+mj-ea"/>
                <a:cs typeface="+mj-cs"/>
              </a:defRPr>
            </a:lvl1pPr>
          </a:lstStyle>
          <a:p>
            <a:r>
              <a:rPr lang="en-US" sz="4000" b="1" dirty="0"/>
              <a:t>Lecture</a:t>
            </a:r>
            <a:r>
              <a:rPr lang="ru-RU" sz="4000" b="1" dirty="0"/>
              <a:t> № 8</a:t>
            </a:r>
          </a:p>
          <a:p>
            <a:r>
              <a:rPr lang="en-US" sz="4000" dirty="0"/>
              <a:t>Structure and content of the dictionary</a:t>
            </a:r>
            <a:endParaRPr lang="ru-RU" sz="4000" dirty="0"/>
          </a:p>
        </p:txBody>
      </p:sp>
      <p:sp>
        <p:nvSpPr>
          <p:cNvPr id="8" name="Подзаголовок 7"/>
          <p:cNvSpPr>
            <a:spLocks noGrp="1"/>
          </p:cNvSpPr>
          <p:nvPr>
            <p:ph type="subTitle" idx="1"/>
          </p:nvPr>
        </p:nvSpPr>
        <p:spPr>
          <a:xfrm>
            <a:off x="2654024" y="5562448"/>
            <a:ext cx="6831673" cy="1086237"/>
          </a:xfrm>
        </p:spPr>
        <p:txBody>
          <a:bodyPr/>
          <a:lstStyle/>
          <a:p>
            <a:endParaRPr lang="en-US" dirty="0"/>
          </a:p>
        </p:txBody>
      </p:sp>
    </p:spTree>
    <p:extLst>
      <p:ext uri="{BB962C8B-B14F-4D97-AF65-F5344CB8AC3E}">
        <p14:creationId xmlns:p14="http://schemas.microsoft.com/office/powerpoint/2010/main" val="34246380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a:t>Dictionary structure</a:t>
            </a:r>
            <a:br>
              <a:rPr lang="ru-RU" dirty="0"/>
            </a:br>
            <a:endParaRPr lang="en-US" dirty="0"/>
          </a:p>
        </p:txBody>
      </p:sp>
      <p:sp>
        <p:nvSpPr>
          <p:cNvPr id="3" name="Объект 2"/>
          <p:cNvSpPr>
            <a:spLocks noGrp="1"/>
          </p:cNvSpPr>
          <p:nvPr>
            <p:ph idx="1"/>
          </p:nvPr>
        </p:nvSpPr>
        <p:spPr>
          <a:xfrm>
            <a:off x="1618488" y="1786423"/>
            <a:ext cx="9601200" cy="4382729"/>
          </a:xfrm>
        </p:spPr>
        <p:txBody>
          <a:bodyPr/>
          <a:lstStyle/>
          <a:p>
            <a:r>
              <a:rPr lang="en-US" dirty="0"/>
              <a:t>The principle of constructing a dictionary, which determines the volume, composition and content of the dictionary, the features of the presentation of the material. The structure of the dictionary depends on the purpose of the dictionary: encyclopedic dictionary, explanatory dictionary, bilingual translation dictionary, rhyme dictionary, educational word-formation dictionary, etc.</a:t>
            </a:r>
            <a:endParaRPr lang="ru-RU" dirty="0"/>
          </a:p>
        </p:txBody>
      </p:sp>
    </p:spTree>
    <p:extLst>
      <p:ext uri="{BB962C8B-B14F-4D97-AF65-F5344CB8AC3E}">
        <p14:creationId xmlns:p14="http://schemas.microsoft.com/office/powerpoint/2010/main" val="16861081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82296"/>
            <a:ext cx="9601200" cy="1226959"/>
          </a:xfrm>
        </p:spPr>
        <p:txBody>
          <a:bodyPr/>
          <a:lstStyle/>
          <a:p>
            <a:pPr algn="ctr"/>
            <a:r>
              <a:rPr lang="en-US" dirty="0"/>
              <a:t>Principles of material presentation in lexicography</a:t>
            </a:r>
          </a:p>
        </p:txBody>
      </p:sp>
      <p:sp>
        <p:nvSpPr>
          <p:cNvPr id="3" name="Объект 2"/>
          <p:cNvSpPr>
            <a:spLocks noGrp="1"/>
          </p:cNvSpPr>
          <p:nvPr>
            <p:ph idx="1"/>
          </p:nvPr>
        </p:nvSpPr>
        <p:spPr>
          <a:xfrm>
            <a:off x="1371600" y="1484671"/>
            <a:ext cx="10716768" cy="4936911"/>
          </a:xfrm>
        </p:spPr>
        <p:txBody>
          <a:bodyPr/>
          <a:lstStyle/>
          <a:p>
            <a:pPr marL="0" indent="0">
              <a:buNone/>
              <a:tabLst>
                <a:tab pos="457200" algn="l"/>
              </a:tabLst>
            </a:pPr>
            <a:r>
              <a:rPr lang="ru-RU" sz="2000" dirty="0"/>
              <a:t>•	</a:t>
            </a:r>
            <a:r>
              <a:rPr lang="en-US" sz="2000" dirty="0"/>
              <a:t>Traditional is the alphabetical principle of the arrangement of units in the dictionary, according to which they are arranged in alphabetical order of the initial letters of the heading word (or other language unit). An alphabetical dictionary is called alphabetical.</a:t>
            </a:r>
          </a:p>
          <a:p>
            <a:pPr marL="0" indent="0">
              <a:buNone/>
              <a:tabLst>
                <a:tab pos="457200" algn="l"/>
              </a:tabLst>
            </a:pPr>
            <a:r>
              <a:rPr lang="en-US" sz="2000" dirty="0"/>
              <a:t>• According to the nesting principle of the arrangement of the material, words are combined into rows of derived (single-root) words - nests. A dictionary in which units of description are combined according to the nested (word-formation) principle is called nested. In such a dictionary, dictionary entries, usually arranged in alphabetical order, are not given for all words, but only for non-derivative (original) ones.</a:t>
            </a:r>
          </a:p>
          <a:p>
            <a:pPr marL="0" indent="0">
              <a:buNone/>
              <a:tabLst>
                <a:tab pos="457200" algn="l"/>
              </a:tabLst>
            </a:pPr>
            <a:r>
              <a:rPr lang="en-US" sz="2000" dirty="0"/>
              <a:t>• A special kind of alphabetical principle is the reverse principle, according to which units are arranged in alphabetical order of final letters.</a:t>
            </a:r>
          </a:p>
          <a:p>
            <a:pPr marL="0" indent="0">
              <a:buNone/>
              <a:tabLst>
                <a:tab pos="457200" algn="l"/>
              </a:tabLst>
            </a:pPr>
            <a:r>
              <a:rPr lang="en-US" sz="2000" dirty="0"/>
              <a:t>• The principle of the arrangement of words not alphabetically, but according to lexicosemantic groups, which are distinguished on the basis of semantic commonality, is called conceptual or ideographic. This way of presenting material is used by the ideographic dictionary.</a:t>
            </a:r>
          </a:p>
        </p:txBody>
      </p:sp>
    </p:spTree>
    <p:extLst>
      <p:ext uri="{BB962C8B-B14F-4D97-AF65-F5344CB8AC3E}">
        <p14:creationId xmlns:p14="http://schemas.microsoft.com/office/powerpoint/2010/main" val="13189065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310896"/>
            <a:ext cx="9601200" cy="720213"/>
          </a:xfrm>
        </p:spPr>
        <p:txBody>
          <a:bodyPr/>
          <a:lstStyle/>
          <a:p>
            <a:pPr algn="ctr"/>
            <a:r>
              <a:rPr lang="en-US" dirty="0"/>
              <a:t>Dictionary preface</a:t>
            </a:r>
          </a:p>
        </p:txBody>
      </p:sp>
      <p:sp>
        <p:nvSpPr>
          <p:cNvPr id="3" name="Объект 2"/>
          <p:cNvSpPr>
            <a:spLocks noGrp="1"/>
          </p:cNvSpPr>
          <p:nvPr>
            <p:ph idx="1"/>
          </p:nvPr>
        </p:nvSpPr>
        <p:spPr>
          <a:xfrm>
            <a:off x="1371600" y="1484671"/>
            <a:ext cx="10643616" cy="4382729"/>
          </a:xfrm>
        </p:spPr>
        <p:txBody>
          <a:bodyPr/>
          <a:lstStyle/>
          <a:p>
            <a:r>
              <a:rPr lang="en-US" dirty="0"/>
              <a:t>A variety of information about a vocabulary unit: interpretation, an indication of the morphemic division of a word, its grammatical and stylistic characteristics, etc., is contained in the dictionary entry. Often, the dictionary includes the final part - an appendix, which in a systematic form contains a variety of additional information about the units presented in the dictionary.</a:t>
            </a:r>
          </a:p>
          <a:p>
            <a:r>
              <a:rPr lang="en-US" dirty="0"/>
              <a:t>The presence of an index of words. This is especially important for semantic dictionaries, complex modern dictionaries, thesauri, etc., that is, those dictionaries that use a principle of material presentation different from the alphabetical one. The vocabulary is a list of all heading words arranged in alphabetical order, with an indication of the dictionary pages on which the word is mentioned.</a:t>
            </a:r>
          </a:p>
        </p:txBody>
      </p:sp>
    </p:spTree>
    <p:extLst>
      <p:ext uri="{BB962C8B-B14F-4D97-AF65-F5344CB8AC3E}">
        <p14:creationId xmlns:p14="http://schemas.microsoft.com/office/powerpoint/2010/main" val="168109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128016"/>
            <a:ext cx="9601200" cy="720213"/>
          </a:xfrm>
        </p:spPr>
        <p:txBody>
          <a:bodyPr/>
          <a:lstStyle/>
          <a:p>
            <a:pPr algn="ctr"/>
            <a:r>
              <a:rPr lang="en-US" dirty="0"/>
              <a:t>The main criteria for the classification of dictionaries</a:t>
            </a:r>
          </a:p>
        </p:txBody>
      </p:sp>
      <p:sp>
        <p:nvSpPr>
          <p:cNvPr id="3" name="Объект 2"/>
          <p:cNvSpPr>
            <a:spLocks noGrp="1"/>
          </p:cNvSpPr>
          <p:nvPr>
            <p:ph idx="1"/>
          </p:nvPr>
        </p:nvSpPr>
        <p:spPr/>
        <p:txBody>
          <a:bodyPr/>
          <a:lstStyle/>
          <a:p>
            <a:r>
              <a:rPr lang="en-US" sz="1600" dirty="0"/>
              <a:t>(1) Notation density: is the word list general or limited and specific? Does this also cover regional and social dialects, jargon, slang and archaism?</a:t>
            </a:r>
          </a:p>
          <a:p>
            <a:r>
              <a:rPr lang="en-US" sz="1600" dirty="0"/>
              <a:t>(2) Number of languages ​​involved: monolingual, bilingual, multilingual, etc.</a:t>
            </a:r>
          </a:p>
          <a:p>
            <a:r>
              <a:rPr lang="en-US" sz="1600" dirty="0"/>
              <a:t>(3) The nature of the entries: only lexical or also encyclopedic, the degree of concentration on strictly lexical data.</a:t>
            </a:r>
          </a:p>
          <a:p>
            <a:r>
              <a:rPr lang="en-US" sz="1600" dirty="0"/>
              <a:t>(4) Time axis: diachronic (dynamic) or synchronous (static).</a:t>
            </a:r>
          </a:p>
          <a:p>
            <a:r>
              <a:rPr lang="en-US" sz="1600" dirty="0"/>
              <a:t>(5) Location of entries: alphabetical or semantic or causal.</a:t>
            </a:r>
          </a:p>
          <a:p>
            <a:r>
              <a:rPr lang="en-US" sz="1600" dirty="0"/>
              <a:t>(6) Purpose: normative or reference.</a:t>
            </a:r>
          </a:p>
          <a:p>
            <a:r>
              <a:rPr lang="en-US" sz="1600" dirty="0"/>
              <a:t>(7) Potential user: Is it intended for the general reader to find out general linguistic information or for special users to learn some special aspects of a lexical unit, for example, etymology, etc.? Is it intended for a common language or only for the language of literature, in the same place is the language of some author, and here is the language of some of his works?</a:t>
            </a:r>
          </a:p>
        </p:txBody>
      </p:sp>
    </p:spTree>
    <p:extLst>
      <p:ext uri="{BB962C8B-B14F-4D97-AF65-F5344CB8AC3E}">
        <p14:creationId xmlns:p14="http://schemas.microsoft.com/office/powerpoint/2010/main" val="18559645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84A6B54-8242-4672-A5FF-01E3525EAA57}"/>
              </a:ext>
            </a:extLst>
          </p:cNvPr>
          <p:cNvSpPr>
            <a:spLocks noGrp="1"/>
          </p:cNvSpPr>
          <p:nvPr>
            <p:ph type="title"/>
          </p:nvPr>
        </p:nvSpPr>
        <p:spPr>
          <a:xfrm>
            <a:off x="1371600" y="685800"/>
            <a:ext cx="9601200" cy="6449096"/>
          </a:xfrm>
        </p:spPr>
        <p:txBody>
          <a:bodyPr/>
          <a:lstStyle/>
          <a:p>
            <a:br>
              <a:rPr lang="en-US" sz="1800"/>
            </a:br>
            <a:br>
              <a:rPr lang="en-US" sz="1800"/>
            </a:br>
            <a:br>
              <a:rPr lang="en-US" sz="1800"/>
            </a:br>
            <a:br>
              <a:rPr lang="en-US" sz="1800"/>
            </a:br>
            <a:r>
              <a:rPr lang="en-US" sz="1800"/>
              <a:t>References</a:t>
            </a:r>
            <a:r>
              <a:rPr lang="en-US" sz="1800" dirty="0"/>
              <a:t>:</a:t>
            </a:r>
            <a:br>
              <a:rPr lang="en-US" sz="1800" dirty="0"/>
            </a:br>
            <a:br>
              <a:rPr lang="en-US" sz="1600" dirty="0"/>
            </a:br>
            <a:r>
              <a:rPr lang="en-US" sz="1600" dirty="0"/>
              <a:t>1. Vereshchagin E.M., </a:t>
            </a:r>
            <a:r>
              <a:rPr lang="en-US" sz="1600" dirty="0" err="1"/>
              <a:t>Kostomarov</a:t>
            </a:r>
            <a:r>
              <a:rPr lang="en-US" sz="1600" dirty="0"/>
              <a:t> V.G. Linguistic and cultural theory of the word. - M .: Russian language, 1980 .-- 320 p.</a:t>
            </a:r>
            <a:endParaRPr lang="ru-RU" sz="1600" dirty="0"/>
          </a:p>
        </p:txBody>
      </p:sp>
    </p:spTree>
    <p:extLst>
      <p:ext uri="{BB962C8B-B14F-4D97-AF65-F5344CB8AC3E}">
        <p14:creationId xmlns:p14="http://schemas.microsoft.com/office/powerpoint/2010/main" val="33595891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BBC9891-6751-47AC-8441-AE5A5C595301}"/>
              </a:ext>
            </a:extLst>
          </p:cNvPr>
          <p:cNvSpPr>
            <a:spLocks noGrp="1"/>
          </p:cNvSpPr>
          <p:nvPr>
            <p:ph type="title"/>
          </p:nvPr>
        </p:nvSpPr>
        <p:spPr>
          <a:xfrm>
            <a:off x="6930776" y="444114"/>
            <a:ext cx="4644000" cy="1341602"/>
          </a:xfrm>
        </p:spPr>
        <p:txBody>
          <a:bodyPr rtlCol="0">
            <a:noAutofit/>
          </a:bodyPr>
          <a:lstStyle/>
          <a:p>
            <a:r>
              <a:rPr lang="en-US" b="1"/>
              <a:t>Questions?</a:t>
            </a:r>
          </a:p>
        </p:txBody>
      </p:sp>
      <p:sp>
        <p:nvSpPr>
          <p:cNvPr id="3" name="Текст 2">
            <a:extLst>
              <a:ext uri="{FF2B5EF4-FFF2-40B4-BE49-F238E27FC236}">
                <a16:creationId xmlns:a16="http://schemas.microsoft.com/office/drawing/2014/main" id="{7903E92E-7C10-4FDF-B7B0-BF5A5A7DC515}"/>
              </a:ext>
            </a:extLst>
          </p:cNvPr>
          <p:cNvSpPr>
            <a:spLocks noGrp="1"/>
          </p:cNvSpPr>
          <p:nvPr>
            <p:ph type="body" sz="half" idx="2"/>
          </p:nvPr>
        </p:nvSpPr>
        <p:spPr>
          <a:xfrm>
            <a:off x="6518043" y="2139709"/>
            <a:ext cx="5469466" cy="1962082"/>
          </a:xfrm>
        </p:spPr>
        <p:txBody>
          <a:bodyPr rtlCol="0"/>
          <a:lstStyle/>
          <a:p>
            <a:pPr marL="0" indent="0">
              <a:buNone/>
            </a:pPr>
            <a:r>
              <a:rPr lang="ru-RU" dirty="0"/>
              <a:t>...</a:t>
            </a:r>
          </a:p>
          <a:p>
            <a:endParaRPr lang="ru-RU" dirty="0"/>
          </a:p>
        </p:txBody>
      </p:sp>
      <p:sp>
        <p:nvSpPr>
          <p:cNvPr id="4" name="Текст 3">
            <a:extLst>
              <a:ext uri="{FF2B5EF4-FFF2-40B4-BE49-F238E27FC236}">
                <a16:creationId xmlns:a16="http://schemas.microsoft.com/office/drawing/2014/main" id="{5F0C8121-738F-4674-914D-B3EE5ED89F54}"/>
              </a:ext>
            </a:extLst>
          </p:cNvPr>
          <p:cNvSpPr>
            <a:spLocks noGrp="1"/>
          </p:cNvSpPr>
          <p:nvPr>
            <p:ph type="body" sz="quarter" idx="14"/>
          </p:nvPr>
        </p:nvSpPr>
        <p:spPr/>
        <p:txBody>
          <a:bodyPr rtlCol="0"/>
          <a:lstStyle/>
          <a:p>
            <a:endParaRPr lang="ru-RU" dirty="0">
              <a:solidFill>
                <a:srgbClr val="1F497D"/>
              </a:solidFill>
            </a:endParaRPr>
          </a:p>
        </p:txBody>
      </p:sp>
    </p:spTree>
    <p:extLst>
      <p:ext uri="{BB962C8B-B14F-4D97-AF65-F5344CB8AC3E}">
        <p14:creationId xmlns:p14="http://schemas.microsoft.com/office/powerpoint/2010/main" val="2374813365"/>
      </p:ext>
    </p:extLst>
  </p:cSld>
  <p:clrMapOvr>
    <a:masterClrMapping/>
  </p:clrMapOvr>
</p:sld>
</file>

<file path=ppt/theme/theme1.xml><?xml version="1.0" encoding="utf-8"?>
<a:theme xmlns:a="http://schemas.openxmlformats.org/drawingml/2006/main" name="tf22874644">
  <a:themeElements>
    <a:clrScheme name="Custom 27">
      <a:dk1>
        <a:sysClr val="windowText" lastClr="000000"/>
      </a:dk1>
      <a:lt1>
        <a:sysClr val="window" lastClr="FFFFFF"/>
      </a:lt1>
      <a:dk2>
        <a:srgbClr val="1F497D"/>
      </a:dk2>
      <a:lt2>
        <a:srgbClr val="EEECE1"/>
      </a:lt2>
      <a:accent1>
        <a:srgbClr val="4F81BD"/>
      </a:accent1>
      <a:accent2>
        <a:srgbClr val="C0504D"/>
      </a:accent2>
      <a:accent3>
        <a:srgbClr val="76923C"/>
      </a:accent3>
      <a:accent4>
        <a:srgbClr val="8064A2"/>
      </a:accent4>
      <a:accent5>
        <a:srgbClr val="4BACC6"/>
      </a:accent5>
      <a:accent6>
        <a:srgbClr val="F79646"/>
      </a:accent6>
      <a:hlink>
        <a:srgbClr val="0000FF"/>
      </a:hlink>
      <a:folHlink>
        <a:srgbClr val="800080"/>
      </a:folHlink>
    </a:clrScheme>
    <a:fontScheme name="Custom 9">
      <a:majorFont>
        <a:latin typeface="Impact"/>
        <a:ea typeface=""/>
        <a:cs typeface=""/>
      </a:majorFont>
      <a:minorFont>
        <a:latin typeface="Arial"/>
        <a:ea typeface=""/>
        <a:cs typeface=""/>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dk1">
            <a:shade val="50000"/>
          </a:schemeClr>
        </a:lnRef>
        <a:fillRef idx="1">
          <a:schemeClr val="dk1"/>
        </a:fillRef>
        <a:effectRef idx="0">
          <a:schemeClr val="dk1"/>
        </a:effectRef>
        <a:fontRef idx="minor">
          <a:schemeClr val="lt1"/>
        </a:fontRef>
      </a:style>
    </a:spDef>
  </a:objectDefaults>
  <a:extraClrSchemeLst/>
  <a:extLst>
    <a:ext uri="{05A4C25C-085E-4340-85A3-A5531E510DB2}">
      <thm15:themeFamily xmlns:thm15="http://schemas.microsoft.com/office/thememl/2012/main" name="Office_30307872_TF22874644" id="{93FE1A9D-736E-40CB-B67C-057CF5914018}" vid="{87467582-AE40-484C-8492-F76A7EBDCB0E}"/>
    </a:ext>
  </a:extLst>
</a:theme>
</file>

<file path=ppt/theme/theme2.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EEA25CC0A0AC24199CDC46C25B8B0BC" ma:contentTypeVersion="10" ma:contentTypeDescription="Create a new document." ma:contentTypeScope="" ma:versionID="e3b47856d4cf355c0dacb39e1084d14f">
  <xsd:schema xmlns:xsd="http://www.w3.org/2001/XMLSchema" xmlns:xs="http://www.w3.org/2001/XMLSchema" xmlns:p="http://schemas.microsoft.com/office/2006/metadata/properties" xmlns:ns1="http://schemas.microsoft.com/sharepoint/v3" xmlns:ns2="6dc4bcd6-49db-4c07-9060-8acfc67cef9f" xmlns:ns3="fb0879af-3eba-417a-a55a-ffe6dcd6ca77" targetNamespace="http://schemas.microsoft.com/office/2006/metadata/properties" ma:root="true" ma:fieldsID="a845a615265fdb1f7b12cc65ac20ecbd" ns1:_="" ns2:_="" ns3:_="">
    <xsd:import namespace="http://schemas.microsoft.com/sharepoint/v3"/>
    <xsd:import namespace="6dc4bcd6-49db-4c07-9060-8acfc67cef9f"/>
    <xsd:import namespace="fb0879af-3eba-417a-a55a-ffe6dcd6ca77"/>
    <xsd:element name="properties">
      <xsd:complexType>
        <xsd:sequence>
          <xsd:element name="documentManagement">
            <xsd:complexType>
              <xsd:all>
                <xsd:element ref="ns2:MediaServiceMetadata" minOccurs="0"/>
                <xsd:element ref="ns2:MediaServiceFastMetadata" minOccurs="0"/>
                <xsd:element ref="ns2:MediaServiceOCR" minOccurs="0"/>
                <xsd:element ref="ns3:SharedWithUsers" minOccurs="0"/>
                <xsd:element ref="ns3:SharedWithDetails" minOccurs="0"/>
                <xsd:element ref="ns3:LastSharedByUser" minOccurs="0"/>
                <xsd:element ref="ns3:LastSharedByTime" minOccurs="0"/>
                <xsd:element ref="ns1:_ip_UnifiedCompliancePolicyProperties" minOccurs="0"/>
                <xsd:element ref="ns1:_ip_UnifiedCompliancePolicyUIAction" minOccurs="0"/>
                <xsd:element ref="ns2:MediaServiceAuto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dc4bcd6-49db-4c07-9060-8acfc67cef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7" nillable="true" ma:displayName="MediaServiceAutoTags" ma:internalName="MediaServiceAutoTag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b0879af-3eba-417a-a55a-ffe6dcd6ca77"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LastSharedByUser" ma:index="13" nillable="true" ma:displayName="Last Shared By User" ma:hidden="true" ma:internalName="LastSharedByUser" ma:readOnly="true">
      <xsd:simpleType>
        <xsd:restriction base="dms:Note"/>
      </xsd:simpleType>
    </xsd:element>
    <xsd:element name="LastSharedByTime" ma:index="14" nillable="true" ma:displayName="Last Shared By Time" ma:hidden="true" ma:internalName="LastSharedByTime"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58E1E7B-2E87-4FF3-8F3F-2C35BCD32914}">
  <ds:schemaRefs>
    <ds:schemaRef ds:uri="http://purl.org/dc/elements/1.1/"/>
    <ds:schemaRef ds:uri="http://schemas.microsoft.com/office/2006/documentManagement/types"/>
    <ds:schemaRef ds:uri="http://schemas.microsoft.com/office/2006/metadata/properties"/>
    <ds:schemaRef ds:uri="http://schemas.microsoft.com/office/infopath/2007/PartnerControls"/>
    <ds:schemaRef ds:uri="http://purl.org/dc/terms/"/>
    <ds:schemaRef ds:uri="http://purl.org/dc/dcmitype/"/>
    <ds:schemaRef ds:uri="http://www.w3.org/XML/1998/namespace"/>
    <ds:schemaRef ds:uri="fb0879af-3eba-417a-a55a-ffe6dcd6ca77"/>
    <ds:schemaRef ds:uri="http://schemas.openxmlformats.org/package/2006/metadata/core-properties"/>
    <ds:schemaRef ds:uri="6dc4bcd6-49db-4c07-9060-8acfc67cef9f"/>
    <ds:schemaRef ds:uri="http://schemas.microsoft.com/sharepoint/v3"/>
  </ds:schemaRefs>
</ds:datastoreItem>
</file>

<file path=customXml/itemProps2.xml><?xml version="1.0" encoding="utf-8"?>
<ds:datastoreItem xmlns:ds="http://schemas.openxmlformats.org/officeDocument/2006/customXml" ds:itemID="{B385ACAB-C996-4B2F-9E78-9D032D37D87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dc4bcd6-49db-4c07-9060-8acfc67cef9f"/>
    <ds:schemaRef ds:uri="fb0879af-3eba-417a-a55a-ffe6dcd6ca7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3C31DB6-321D-4487-B0E2-6DD8623328A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tf22874644</Template>
  <TotalTime>0</TotalTime>
  <Words>431</Words>
  <Application>Microsoft Office PowerPoint</Application>
  <PresentationFormat>Широкоэкранный</PresentationFormat>
  <Paragraphs>29</Paragraphs>
  <Slides>7</Slides>
  <Notes>2</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7</vt:i4>
      </vt:variant>
    </vt:vector>
  </HeadingPairs>
  <TitlesOfParts>
    <vt:vector size="12" baseType="lpstr">
      <vt:lpstr>Arial</vt:lpstr>
      <vt:lpstr>Calibri</vt:lpstr>
      <vt:lpstr>Franklin Gothic Book</vt:lpstr>
      <vt:lpstr>Impact</vt:lpstr>
      <vt:lpstr>tf22874644</vt:lpstr>
      <vt:lpstr>Language resources</vt:lpstr>
      <vt:lpstr>Dictionary structure </vt:lpstr>
      <vt:lpstr>Principles of material presentation in lexicography</vt:lpstr>
      <vt:lpstr>Dictionary preface</vt:lpstr>
      <vt:lpstr>The main criteria for the classification of dictionaries</vt:lpstr>
      <vt:lpstr>    References:  1. Vereshchagin E.M., Kostomarov V.G. Linguistic and cultural theory of the word. - M .: Russian language, 1980 .-- 320 p.</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2020-07-06T05:37:12Z</dcterms:created>
  <dcterms:modified xsi:type="dcterms:W3CDTF">2021-05-03T07:41:17Z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0x010100DEEA25CC0A0AC24199CDC46C25B8B0BC</vt:lpwstr>
  </property>
</Properties>
</file>