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3"/>
  </p:sldMasterIdLst>
  <p:notesMasterIdLst>
    <p:notesMasterId r:id="rId8"/>
  </p:notesMasterIdLst>
  <p:handoutMasterIdLst>
    <p:handoutMasterId r:id="rId9"/>
  </p:handoutMasterIdLst>
  <p:sldIdLst>
    <p:sldId id="292" r:id="rId4"/>
    <p:sldId id="283" r:id="rId5"/>
    <p:sldId id="315" r:id="rId6"/>
    <p:sldId id="296" r:id="rId7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D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073A0DAA-6AF3-43AB-8588-CEC1D06C72B9}"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74" autoAdjust="0"/>
    <p:restoredTop sz="94434" autoAdjust="0"/>
  </p:normalViewPr>
  <p:slideViewPr>
    <p:cSldViewPr snapToGrid="0">
      <p:cViewPr varScale="1">
        <p:scale>
          <a:sx n="52" d="100"/>
          <a:sy n="52" d="100"/>
        </p:scale>
        <p:origin x="114" y="2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0A5C064-84A7-4F33-A3C5-616A674BA786}" type="datetime1">
              <a:rPr lang="ru-RU" smtClean="0"/>
              <a:t>04.05.2021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82C0B10-7CAE-41E4-AB02-7E8B1FF2B89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B300C-53C0-476E-919C-7CE08E363BA7}" type="datetime1">
              <a:rPr lang="ru-RU" smtClean="0"/>
              <a:pPr/>
              <a:t>04.05.2021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530193B-564F-4854-8A52-728F3FB19C8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60381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5670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6725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945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1">
            <a:extLst>
              <a:ext uri="{FF2B5EF4-FFF2-40B4-BE49-F238E27FC236}">
                <a16:creationId xmlns:a16="http://schemas.microsoft.com/office/drawing/2014/main" xmlns="" id="{837F9836-5B23-424D-8C60-AC02A8512A4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980476" y="0"/>
            <a:ext cx="2211524" cy="6858000"/>
          </a:xfr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6990" y="4346296"/>
            <a:ext cx="6798250" cy="1674470"/>
          </a:xfrm>
        </p:spPr>
        <p:txBody>
          <a:bodyPr rtlCol="0" anchor="b"/>
          <a:lstStyle>
            <a:lvl1pPr algn="r">
              <a:lnSpc>
                <a:spcPts val="5000"/>
              </a:lnSpc>
              <a:defRPr sz="6000" b="1" cap="all" spc="-300" baseline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НАЗВАНИЕ ПРЕЗЕНТАЦИИ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1904" y="4650539"/>
            <a:ext cx="3401478" cy="1192038"/>
          </a:xfrm>
          <a:solidFill>
            <a:schemeClr val="tx1"/>
          </a:solidFill>
        </p:spPr>
        <p:txBody>
          <a:bodyPr lIns="252000" tIns="0" rtlCol="0" anchor="ctr"/>
          <a:lstStyle>
            <a:lvl1pPr marL="0" indent="0" algn="l">
              <a:lnSpc>
                <a:spcPct val="100000"/>
              </a:lnSpc>
              <a:buNone/>
              <a:defRPr sz="18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334038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xmlns="" id="{7DEBF36F-ADC5-48FF-BFAF-3BED06924FD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9198000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2000"/>
            <a:ext cx="4500000" cy="4680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6" name="Текст 4">
            <a:extLst>
              <a:ext uri="{FF2B5EF4-FFF2-40B4-BE49-F238E27FC236}">
                <a16:creationId xmlns:a16="http://schemas.microsoft.com/office/drawing/2014/main" xmlns="" id="{7867C73D-EE16-41D1-B7CE-A35C765E3B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129800" y="1511250"/>
            <a:ext cx="4500000" cy="4680000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CD4FE60C-ACE5-4516-8CB6-EEDD96DB7358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891552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 столб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9" name="Подзаголовок 2">
            <a:extLst>
              <a:ext uri="{FF2B5EF4-FFF2-40B4-BE49-F238E27FC236}">
                <a16:creationId xmlns:a16="http://schemas.microsoft.com/office/drawing/2014/main" xmlns="" id="{F94EB5D3-F8CB-4E76-8D7E-FF441818EEC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9198000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2916000" cy="467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72900" y="1511476"/>
            <a:ext cx="2916000" cy="4679249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1" name="Текст 5">
            <a:extLst>
              <a:ext uri="{FF2B5EF4-FFF2-40B4-BE49-F238E27FC236}">
                <a16:creationId xmlns:a16="http://schemas.microsoft.com/office/drawing/2014/main" xmlns="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713800" y="1511475"/>
            <a:ext cx="2916000" cy="4679250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6D4BCA97-F31B-451D-82F8-6E000DF2118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817AAC4-A657-4D75-A527-0307AFF2B17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654388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 столбц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10" name="Подзаголовок 2">
            <a:extLst>
              <a:ext uri="{FF2B5EF4-FFF2-40B4-BE49-F238E27FC236}">
                <a16:creationId xmlns:a16="http://schemas.microsoft.com/office/drawing/2014/main" xmlns="" id="{9D7ACCB5-9A86-4F46-89E2-B79F48C9EC1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9198000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1764000" cy="467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1F5B3657-F2AE-455A-BF81-1A0C2ACEC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290450" y="1512000"/>
            <a:ext cx="1764000" cy="4679250"/>
          </a:xfrm>
        </p:spPr>
        <p:txBody>
          <a:bodyPr rtlCol="0"/>
          <a:lstStyle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3" name="Текст 5">
            <a:extLst>
              <a:ext uri="{FF2B5EF4-FFF2-40B4-BE49-F238E27FC236}">
                <a16:creationId xmlns:a16="http://schemas.microsoft.com/office/drawing/2014/main" xmlns="" id="{6A983D98-E0AB-429A-9EC2-B50D4216D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48900" y="1512000"/>
            <a:ext cx="1764000" cy="4679250"/>
          </a:xfrm>
        </p:spPr>
        <p:txBody>
          <a:bodyPr rtlCol="0"/>
          <a:lstStyle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5" name="Текст 6">
            <a:extLst>
              <a:ext uri="{FF2B5EF4-FFF2-40B4-BE49-F238E27FC236}">
                <a16:creationId xmlns:a16="http://schemas.microsoft.com/office/drawing/2014/main" xmlns="" id="{755213BF-EF6D-45DC-A01B-DE6C2F23A6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07350" y="1507535"/>
            <a:ext cx="1764000" cy="4679250"/>
          </a:xfrm>
        </p:spPr>
        <p:txBody>
          <a:bodyPr rtlCol="0"/>
          <a:lstStyle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7" name="Текст 7">
            <a:extLst>
              <a:ext uri="{FF2B5EF4-FFF2-40B4-BE49-F238E27FC236}">
                <a16:creationId xmlns:a16="http://schemas.microsoft.com/office/drawing/2014/main" xmlns="" id="{77D6BBBA-F4A3-45D4-91BC-A405FFDC7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865800" y="1507535"/>
            <a:ext cx="1764000" cy="4683715"/>
          </a:xfrm>
        </p:spPr>
        <p:txBody>
          <a:bodyPr rtlCol="0"/>
          <a:lstStyle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2D09234E-176D-4BBF-9391-7B6F018C51A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5A8293F-A5B5-4FCC-BF27-A25B1BAFF245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74837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xmlns="" id="{10727B06-56A8-44A2-B6C2-9ED183D107F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9198116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08CCB8C2-B6A2-4C69-8D3A-57420A034BA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E801980-CBAE-4A50-886D-54D7BB2E1947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5058552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xmlns="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2310D190-B83D-438A-91BC-470C41B22A2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139767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 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554ED587-2D2F-4D3F-B55B-C64465AB4EC5}"/>
              </a:ext>
            </a:extLst>
          </p:cNvPr>
          <p:cNvSpPr/>
          <p:nvPr userDrawn="1"/>
        </p:nvSpPr>
        <p:spPr>
          <a:xfrm>
            <a:off x="69274" y="66963"/>
            <a:ext cx="9911201" cy="672734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6990" y="4346296"/>
            <a:ext cx="6798250" cy="1674470"/>
          </a:xfrm>
        </p:spPr>
        <p:txBody>
          <a:bodyPr rtlCol="0" anchor="b"/>
          <a:lstStyle>
            <a:lvl1pPr algn="r">
              <a:lnSpc>
                <a:spcPts val="5000"/>
              </a:lnSpc>
              <a:defRPr sz="6000" b="1" cap="all" spc="-30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НАЗВАНИЕ ПРЕЗЕНТАЦИИ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26418" y="4650539"/>
            <a:ext cx="2456210" cy="1192038"/>
          </a:xfrm>
          <a:solidFill>
            <a:schemeClr val="bg1"/>
          </a:solidFill>
        </p:spPr>
        <p:txBody>
          <a:bodyPr lIns="252000" tIns="0" rtlCol="0" anchor="ctr"/>
          <a:lstStyle>
            <a:lvl1pPr marL="0" indent="0" algn="l">
              <a:lnSpc>
                <a:spcPct val="100000"/>
              </a:lnSpc>
              <a:buNone/>
              <a:defRPr sz="18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E798A99C-9485-48F0-8E1E-227AD1348A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218115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 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1">
            <a:extLst>
              <a:ext uri="{FF2B5EF4-FFF2-40B4-BE49-F238E27FC236}">
                <a16:creationId xmlns:a16="http://schemas.microsoft.com/office/drawing/2014/main" xmlns="" id="{069FFAE5-B16E-4571-88F7-52FA5354B1A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9273" y="63691"/>
            <a:ext cx="9911201" cy="6727346"/>
          </a:xfrm>
          <a:solidFill>
            <a:schemeClr val="tx1">
              <a:lumMod val="75000"/>
              <a:lumOff val="2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6990" y="4346296"/>
            <a:ext cx="6798250" cy="1674470"/>
          </a:xfrm>
        </p:spPr>
        <p:txBody>
          <a:bodyPr rtlCol="0" anchor="b"/>
          <a:lstStyle>
            <a:lvl1pPr algn="r">
              <a:lnSpc>
                <a:spcPts val="5000"/>
              </a:lnSpc>
              <a:defRPr sz="6000" b="1" cap="all" spc="-30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НАЗВАНИЕ ПРЕЗЕНТАЦИИ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26418" y="4650539"/>
            <a:ext cx="2456210" cy="1192038"/>
          </a:xfrm>
          <a:solidFill>
            <a:schemeClr val="bg1"/>
          </a:solidFill>
        </p:spPr>
        <p:txBody>
          <a:bodyPr lIns="252000" tIns="0" rtlCol="0" anchor="ctr"/>
          <a:lstStyle>
            <a:lvl1pPr marL="0" indent="0" algn="l">
              <a:lnSpc>
                <a:spcPct val="100000"/>
              </a:lnSpc>
              <a:buNone/>
              <a:defRPr sz="18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E798A99C-9485-48F0-8E1E-227AD1348A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094738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-фотография 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1">
            <a:extLst>
              <a:ext uri="{FF2B5EF4-FFF2-40B4-BE49-F238E27FC236}">
                <a16:creationId xmlns:a16="http://schemas.microsoft.com/office/drawing/2014/main" xmlns="" id="{1599E2D7-24B3-4D66-9AFB-83C1AEC4DBBB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80476" y="0"/>
            <a:ext cx="2211524" cy="6192000"/>
          </a:xfr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45086" y="1807950"/>
            <a:ext cx="5184913" cy="432000"/>
          </a:xfrm>
        </p:spPr>
        <p:txBody>
          <a:bodyPr rtlCol="0"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10" name="Подзаголовок 2">
            <a:extLst>
              <a:ext uri="{FF2B5EF4-FFF2-40B4-BE49-F238E27FC236}">
                <a16:creationId xmlns:a16="http://schemas.microsoft.com/office/drawing/2014/main" xmlns="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444886" y="2383950"/>
            <a:ext cx="5184913" cy="360000"/>
          </a:xfrm>
        </p:spPr>
        <p:txBody>
          <a:bodyPr rtlCol="0"/>
          <a:lstStyle>
            <a:lvl1pPr marL="0" indent="0" algn="r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45000" y="2908300"/>
            <a:ext cx="5184800" cy="3283700"/>
          </a:xfrm>
          <a:solidFill>
            <a:schemeClr val="bg1"/>
          </a:solidFill>
        </p:spPr>
        <p:txBody>
          <a:bodyPr lIns="180000" tIns="252000" rIns="252000" rtlCol="0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ru-RU" dirty="0" err="1" smtClean="0"/>
              <a:t>Гидрологиялық</a:t>
            </a:r>
            <a:r>
              <a:rPr lang="ru-RU" dirty="0" smtClean="0"/>
              <a:t> </a:t>
            </a:r>
            <a:r>
              <a:rPr lang="ru-RU" dirty="0" err="1" smtClean="0"/>
              <a:t>ақпаратты</a:t>
            </a:r>
            <a:r>
              <a:rPr lang="ru-RU" dirty="0" smtClean="0"/>
              <a:t> </a:t>
            </a:r>
            <a:r>
              <a:rPr lang="ru-RU" dirty="0" err="1" smtClean="0"/>
              <a:t>статистикалық</a:t>
            </a:r>
            <a:r>
              <a:rPr lang="ru-RU" dirty="0" smtClean="0"/>
              <a:t> </a:t>
            </a:r>
            <a:r>
              <a:rPr lang="ru-RU" dirty="0" err="1" smtClean="0"/>
              <a:t>өңдеудің</a:t>
            </a:r>
            <a:r>
              <a:rPr lang="ru-RU" dirty="0" smtClean="0"/>
              <a:t> </a:t>
            </a:r>
            <a:r>
              <a:rPr lang="ru-RU" dirty="0" err="1" smtClean="0"/>
              <a:t>заманауи</a:t>
            </a:r>
            <a:r>
              <a:rPr lang="ru-RU" dirty="0" smtClean="0"/>
              <a:t> </a:t>
            </a:r>
            <a:r>
              <a:rPr lang="ru-RU" dirty="0" err="1" smtClean="0"/>
              <a:t>әдістері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53DA1E79-BA17-41C5-98B7-CFBC5859A512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35010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-фотография 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23393" y="1343906"/>
            <a:ext cx="3736800" cy="3933645"/>
          </a:xfrm>
          <a:solidFill>
            <a:schemeClr val="bg1"/>
          </a:solidFill>
        </p:spPr>
        <p:txBody>
          <a:bodyPr lIns="180000" tIns="180000" rIns="180000"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53DA1E79-BA17-41C5-98B7-CFBC5859A512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9" name="Рисунок 6">
            <a:extLst>
              <a:ext uri="{FF2B5EF4-FFF2-40B4-BE49-F238E27FC236}">
                <a16:creationId xmlns:a16="http://schemas.microsoft.com/office/drawing/2014/main" xmlns="" id="{492C2A1D-F7BD-46B6-BC01-15D365ACD50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560193" y="1344803"/>
            <a:ext cx="3737526" cy="3933645"/>
          </a:xfrm>
          <a:solidFill>
            <a:schemeClr val="tx1">
              <a:lumMod val="75000"/>
              <a:lumOff val="2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7F4F1543-153D-4F77-A4A9-C9BBA1C20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9131100" cy="432000"/>
          </a:xfrm>
        </p:spPr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xmlns="" id="{9FAA210E-391A-499A-89D5-F222045FD1A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6895900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2347197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9" name="Подзаголовок 2">
            <a:extLst>
              <a:ext uri="{FF2B5EF4-FFF2-40B4-BE49-F238E27FC236}">
                <a16:creationId xmlns:a16="http://schemas.microsoft.com/office/drawing/2014/main" xmlns="" id="{E4633398-8EC3-417B-BEA6-101D8F22467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9198000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Сравнение слева — заполнитель 1">
            <a:extLst>
              <a:ext uri="{FF2B5EF4-FFF2-40B4-BE49-F238E27FC236}">
                <a16:creationId xmlns:a16="http://schemas.microsoft.com/office/drawing/2014/main" xmlns="" id="{9322B50D-6A7D-41C6-BA57-613BC231D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432296"/>
            <a:ext cx="4500000" cy="527076"/>
          </a:xfrm>
          <a:solidFill>
            <a:schemeClr val="tx1"/>
          </a:solidFill>
        </p:spPr>
        <p:txBody>
          <a:bodyPr lIns="180000" tIns="36000" rtlCol="0" anchor="ctr"/>
          <a:lstStyle>
            <a:lvl1pPr marL="0" indent="0">
              <a:buNone/>
              <a:defRPr sz="2400" b="1" spc="-15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9FD584DA-F775-47B8-A1D7-6556AD5FC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2023668"/>
            <a:ext cx="4500000" cy="4168332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2" name="Сравнение слева — заполнитель 2">
            <a:extLst>
              <a:ext uri="{FF2B5EF4-FFF2-40B4-BE49-F238E27FC236}">
                <a16:creationId xmlns:a16="http://schemas.microsoft.com/office/drawing/2014/main" xmlns="" id="{78A963F8-6F6E-440E-B3B3-DDE13C083A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29800" y="1433105"/>
            <a:ext cx="4500000" cy="525283"/>
          </a:xfrm>
          <a:solidFill>
            <a:schemeClr val="tx1"/>
          </a:solidFill>
        </p:spPr>
        <p:txBody>
          <a:bodyPr lIns="180000" tIns="36000" rtlCol="0" anchor="ctr"/>
          <a:lstStyle>
            <a:lvl1pPr marL="0" indent="0">
              <a:buNone/>
              <a:defRPr sz="2400" b="1" spc="-15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8" name="Текст 4">
            <a:extLst>
              <a:ext uri="{FF2B5EF4-FFF2-40B4-BE49-F238E27FC236}">
                <a16:creationId xmlns:a16="http://schemas.microsoft.com/office/drawing/2014/main" xmlns="" id="{DF0A5256-B267-47DA-858A-0F3867CB61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129800" y="2020359"/>
            <a:ext cx="4500000" cy="4170891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75D237A-BD90-4D90-B328-7F1A502A266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09955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льшое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xmlns="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99200" y="432000"/>
            <a:ext cx="5472113" cy="5759250"/>
          </a:xfrm>
          <a:solidFill>
            <a:schemeClr val="tx1">
              <a:lumMod val="75000"/>
              <a:lumOff val="2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875314" y="5096632"/>
            <a:ext cx="2028686" cy="1094618"/>
          </a:xfrm>
        </p:spPr>
        <p:txBody>
          <a:bodyPr rtlCol="0" anchor="b"/>
          <a:lstStyle>
            <a:lvl1pPr marL="0" indent="0" algn="r">
              <a:buNone/>
              <a:defRPr i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dirty="0"/>
              <a:t>Введите подпись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E25951D2-91DB-40E7-95D5-4B372602DEB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987784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лайд с благодарност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174360" y="2112793"/>
            <a:ext cx="6798250" cy="1674470"/>
          </a:xfrm>
        </p:spPr>
        <p:txBody>
          <a:bodyPr rtlCol="0" anchor="ctr"/>
          <a:lstStyle>
            <a:lvl1pPr algn="ctr">
              <a:lnSpc>
                <a:spcPct val="100000"/>
              </a:lnSpc>
              <a:defRPr sz="6000" b="1" cap="all" spc="-300" baseline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Спасибо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0" name="Текст 5">
            <a:extLst>
              <a:ext uri="{FF2B5EF4-FFF2-40B4-BE49-F238E27FC236}">
                <a16:creationId xmlns:a16="http://schemas.microsoft.com/office/drawing/2014/main" xmlns="" id="{CA3EFDD3-A9D2-4EB6-BB2A-F6999D9F7EA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74361" y="4035727"/>
            <a:ext cx="3329850" cy="382887"/>
          </a:xfrm>
        </p:spPr>
        <p:txBody>
          <a:bodyPr rtlCol="0"/>
          <a:lstStyle>
            <a:lvl1pPr marL="0" indent="0" algn="r">
              <a:buNone/>
              <a:defRPr sz="2400"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Полное имя</a:t>
            </a:r>
          </a:p>
        </p:txBody>
      </p:sp>
      <p:sp>
        <p:nvSpPr>
          <p:cNvPr id="12" name="Текст 6">
            <a:extLst>
              <a:ext uri="{FF2B5EF4-FFF2-40B4-BE49-F238E27FC236}">
                <a16:creationId xmlns:a16="http://schemas.microsoft.com/office/drawing/2014/main" xmlns="" id="{261ED1F7-B623-43D9-9BDA-8808C5CFAFF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62268" y="4150118"/>
            <a:ext cx="2910342" cy="238016"/>
          </a:xfrm>
        </p:spPr>
        <p:txBody>
          <a:bodyPr rtlCol="0"/>
          <a:lstStyle>
            <a:lvl1pPr marL="0" indent="0" algn="l">
              <a:buNone/>
              <a:defRPr sz="1400" i="1"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Номер телефона</a:t>
            </a:r>
          </a:p>
        </p:txBody>
      </p:sp>
      <p:sp>
        <p:nvSpPr>
          <p:cNvPr id="13" name="Текст 7">
            <a:extLst>
              <a:ext uri="{FF2B5EF4-FFF2-40B4-BE49-F238E27FC236}">
                <a16:creationId xmlns:a16="http://schemas.microsoft.com/office/drawing/2014/main" xmlns="" id="{E27366FC-4115-4122-9CE2-5FA9D424AD5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62268" y="4540691"/>
            <a:ext cx="2910342" cy="238016"/>
          </a:xfrm>
        </p:spPr>
        <p:txBody>
          <a:bodyPr rtlCol="0"/>
          <a:lstStyle>
            <a:lvl1pPr marL="0" indent="0" algn="l">
              <a:lnSpc>
                <a:spcPct val="80000"/>
              </a:lnSpc>
              <a:buNone/>
              <a:defRPr sz="1400" i="1"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Электронная почта или контакт в социальной сети</a:t>
            </a:r>
          </a:p>
        </p:txBody>
      </p:sp>
      <p:sp>
        <p:nvSpPr>
          <p:cNvPr id="14" name="Текст 8">
            <a:extLst>
              <a:ext uri="{FF2B5EF4-FFF2-40B4-BE49-F238E27FC236}">
                <a16:creationId xmlns:a16="http://schemas.microsoft.com/office/drawing/2014/main" xmlns="" id="{DEB36829-2F8B-4E22-AB6D-4111D18AF84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62268" y="4931263"/>
            <a:ext cx="2910342" cy="238016"/>
          </a:xfrm>
        </p:spPr>
        <p:txBody>
          <a:bodyPr rtlCol="0"/>
          <a:lstStyle>
            <a:lvl1pPr marL="0" indent="0" algn="l">
              <a:buNone/>
              <a:defRPr sz="1400" i="1"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Веб-сайт компании</a:t>
            </a:r>
          </a:p>
        </p:txBody>
      </p:sp>
    </p:spTree>
    <p:extLst>
      <p:ext uri="{BB962C8B-B14F-4D97-AF65-F5344CB8AC3E}">
        <p14:creationId xmlns:p14="http://schemas.microsoft.com/office/powerpoint/2010/main" val="3189010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xmlns="" id="{E97A9A62-1AA6-47A9-A1A0-54196823744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9198116" cy="360000"/>
          </a:xfrm>
        </p:spPr>
        <p:txBody>
          <a:bodyPr rtlCol="0"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3442953D-28FC-41B5-A1BB-BB3BA7CA40B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73450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32C8D0EF-1DB6-4ADC-8F31-5AE53BF5EAF4}"/>
              </a:ext>
            </a:extLst>
          </p:cNvPr>
          <p:cNvSpPr/>
          <p:nvPr userDrawn="1"/>
        </p:nvSpPr>
        <p:spPr>
          <a:xfrm>
            <a:off x="69274" y="66963"/>
            <a:ext cx="9911201" cy="67273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62F208ED-79A0-4B2C-A5EE-9D27466BCA3F}"/>
              </a:ext>
            </a:extLst>
          </p:cNvPr>
          <p:cNvSpPr/>
          <p:nvPr userDrawn="1"/>
        </p:nvSpPr>
        <p:spPr>
          <a:xfrm>
            <a:off x="11407775" y="6356350"/>
            <a:ext cx="784225" cy="3651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9198116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9198116" cy="4679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000" y="6356350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i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7502" y="6401750"/>
            <a:ext cx="278418" cy="2743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i="1">
                <a:solidFill>
                  <a:schemeClr val="bg1"/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4" name="Надпись 3">
            <a:extLst>
              <a:ext uri="{FF2B5EF4-FFF2-40B4-BE49-F238E27FC236}">
                <a16:creationId xmlns:a16="http://schemas.microsoft.com/office/drawing/2014/main" xmlns="" id="{34FDC6F9-37F9-4E25-AECA-D307B8421C73}"/>
              </a:ext>
            </a:extLst>
          </p:cNvPr>
          <p:cNvSpPr txBox="1"/>
          <p:nvPr userDrawn="1"/>
        </p:nvSpPr>
        <p:spPr>
          <a:xfrm>
            <a:off x="9630116" y="6356350"/>
            <a:ext cx="1662546" cy="215888"/>
          </a:xfrm>
          <a:prstGeom prst="rect">
            <a:avLst/>
          </a:prstGeom>
          <a:noFill/>
        </p:spPr>
        <p:txBody>
          <a:bodyPr wrap="square" lIns="0" tIns="36000" rIns="0" bIns="0" rtlCol="0">
            <a:spAutoFit/>
          </a:bodyPr>
          <a:lstStyle/>
          <a:p>
            <a:pPr algn="r" rtl="0">
              <a:lnSpc>
                <a:spcPts val="1400"/>
              </a:lnSpc>
            </a:pPr>
            <a:r>
              <a:rPr lang="kk-KZ" sz="1600" b="1" spc="-100" noProof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1</a:t>
            </a:r>
            <a:r>
              <a:rPr lang="en-US" sz="1600" b="1" spc="-100" noProof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5-</a:t>
            </a:r>
            <a:r>
              <a:rPr lang="kk-KZ" sz="1600" b="1" spc="-100" noProof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дәріс</a:t>
            </a:r>
            <a:endParaRPr lang="ru-RU" sz="1600" b="1" spc="-100" noProof="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6B322F68-670D-45A0-A54F-7E70BCEAED3F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E69B5F15-353A-4344-8D61-F4E25AA9FB6C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2FA0C0AA-FCE8-4A7F-928A-54C96BBA9053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58" r:id="rId4"/>
    <p:sldLayoutId id="2147483665" r:id="rId5"/>
    <p:sldLayoutId id="2147483659" r:id="rId6"/>
    <p:sldLayoutId id="2147483660" r:id="rId7"/>
    <p:sldLayoutId id="2147483664" r:id="rId8"/>
    <p:sldLayoutId id="2147483650" r:id="rId9"/>
    <p:sldLayoutId id="2147483652" r:id="rId10"/>
    <p:sldLayoutId id="2147483656" r:id="rId11"/>
    <p:sldLayoutId id="2147483657" r:id="rId12"/>
    <p:sldLayoutId id="2147483654" r:id="rId13"/>
    <p:sldLayoutId id="2147483655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cap="all" spc="-1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hyperlink" Target="mailto:Ainur.Musina@kaznu.kz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svg"/><Relationship Id="rId5" Type="http://schemas.openxmlformats.org/officeDocument/2006/relationships/image" Target="../media/image3.png"/><Relationship Id="rId4" Type="http://schemas.openxmlformats.org/officeDocument/2006/relationships/image" Target="../media/image7.svg"/><Relationship Id="rId9" Type="http://schemas.openxmlformats.org/officeDocument/2006/relationships/image" Target="../media/image1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200B3D2B-613A-41BE-987D-E6A1324B4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0129" y="1943100"/>
            <a:ext cx="7394522" cy="4346607"/>
          </a:xfrm>
        </p:spPr>
        <p:txBody>
          <a:bodyPr rtlCol="0"/>
          <a:lstStyle/>
          <a:p>
            <a:r>
              <a:rPr lang="ru-RU" sz="5000" kern="0" spc="0" dirty="0" err="1"/>
              <a:t>Гидрологиялық</a:t>
            </a:r>
            <a:r>
              <a:rPr lang="ru-RU" sz="5000" kern="0" spc="0" dirty="0"/>
              <a:t> </a:t>
            </a:r>
            <a:r>
              <a:rPr lang="ru-RU" sz="5000" kern="0" spc="0" dirty="0" err="1"/>
              <a:t>мәліметтерді</a:t>
            </a:r>
            <a:r>
              <a:rPr lang="ru-RU" sz="5000" kern="0" spc="0" dirty="0"/>
              <a:t> </a:t>
            </a:r>
            <a:r>
              <a:rPr lang="ru-RU" sz="5000" kern="0" spc="0" dirty="0" err="1"/>
              <a:t>статистикалық</a:t>
            </a:r>
            <a:r>
              <a:rPr lang="ru-RU" sz="5000" kern="0" spc="0" dirty="0"/>
              <a:t> </a:t>
            </a:r>
            <a:r>
              <a:rPr lang="ru-RU" sz="5000" kern="0" spc="0" dirty="0" err="1"/>
              <a:t>өңдеудің</a:t>
            </a:r>
            <a:r>
              <a:rPr lang="ru-RU" sz="5000" kern="0" spc="0" dirty="0"/>
              <a:t> </a:t>
            </a:r>
            <a:r>
              <a:rPr lang="ru-RU" sz="5000" kern="0" spc="0" dirty="0" err="1"/>
              <a:t>заманауи</a:t>
            </a:r>
            <a:r>
              <a:rPr lang="ru-RU" sz="5000" kern="0" spc="0" dirty="0"/>
              <a:t> </a:t>
            </a:r>
            <a:r>
              <a:rPr lang="ru-RU" sz="5000" kern="0" spc="0" dirty="0" err="1"/>
              <a:t>әдістерінің</a:t>
            </a:r>
            <a:r>
              <a:rPr lang="ru-RU" sz="5000" kern="0" spc="0" dirty="0"/>
              <a:t> </a:t>
            </a:r>
            <a:r>
              <a:rPr lang="ru-RU" sz="5000" kern="0" spc="0" dirty="0" err="1"/>
              <a:t>өрісті</a:t>
            </a:r>
            <a:r>
              <a:rPr lang="ru-RU" sz="5000" kern="0" spc="0" dirty="0"/>
              <a:t> </a:t>
            </a:r>
            <a:r>
              <a:rPr lang="ru-RU" sz="5000" kern="0" spc="0" dirty="0" err="1"/>
              <a:t>бағыттары</a:t>
            </a:r>
            <a:endParaRPr lang="ru-RU" sz="5000" kern="0" spc="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DD5A594-D852-43BB-B591-E9D9027253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smtClean="0"/>
              <a:pPr rtl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167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560F281-4FF6-4617-A809-AC9C15ECF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9417" y="564776"/>
            <a:ext cx="5184913" cy="405653"/>
          </a:xfrm>
        </p:spPr>
        <p:txBody>
          <a:bodyPr rtlCol="0"/>
          <a:lstStyle/>
          <a:p>
            <a:pPr rtl="0"/>
            <a:r>
              <a:rPr lang="ru-RU" sz="2000" kern="0" spc="0" dirty="0" err="1" smtClean="0">
                <a:solidFill>
                  <a:srgbClr val="FF0000"/>
                </a:solidFill>
              </a:rPr>
              <a:t>Дәрістің</a:t>
            </a:r>
            <a:r>
              <a:rPr lang="ru-RU" sz="2000" kern="0" spc="0" dirty="0" smtClean="0">
                <a:solidFill>
                  <a:srgbClr val="FF0000"/>
                </a:solidFill>
              </a:rPr>
              <a:t> </a:t>
            </a:r>
            <a:r>
              <a:rPr lang="ru-RU" sz="2000" kern="0" spc="0" dirty="0" err="1" smtClean="0">
                <a:solidFill>
                  <a:srgbClr val="FF0000"/>
                </a:solidFill>
              </a:rPr>
              <a:t>қысқаша</a:t>
            </a:r>
            <a:r>
              <a:rPr lang="ru-RU" sz="2000" kern="0" spc="0" dirty="0" smtClean="0">
                <a:solidFill>
                  <a:srgbClr val="FF0000"/>
                </a:solidFill>
              </a:rPr>
              <a:t> </a:t>
            </a:r>
            <a:r>
              <a:rPr lang="ru-RU" sz="2000" kern="0" spc="0" dirty="0" err="1" smtClean="0">
                <a:solidFill>
                  <a:srgbClr val="FF0000"/>
                </a:solidFill>
              </a:rPr>
              <a:t>мазмұны</a:t>
            </a:r>
            <a:endParaRPr lang="ru-RU" sz="2000" kern="0" spc="0" dirty="0">
              <a:solidFill>
                <a:srgbClr val="FF0000"/>
              </a:solidFill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355C61F-C8F1-4977-8E1F-F16C0D9EA8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23575" y="1168308"/>
            <a:ext cx="8652437" cy="3875180"/>
          </a:xfr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rtlCol="0"/>
          <a:lstStyle/>
          <a:p>
            <a:endParaRPr lang="ru-RU" sz="2800" dirty="0" smtClean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C554D9F-1895-486E-BFBA-905BB2D29E08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smtClean="0"/>
              <a:pPr rtl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974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rtl="0"/>
            <a:fld id="{19B51A1E-902D-48AF-9020-955120F399B6}" type="slidenum">
              <a:rPr lang="ru-RU" noProof="0" smtClean="0"/>
              <a:pPr rtl="0"/>
              <a:t>3</a:t>
            </a:fld>
            <a:endParaRPr lang="ru-RU" noProof="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305300" y="3314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AutoShape 2" descr="3.1.3. Понятие о гидрограф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338" name="Picture 2" descr="https://prd-wret.s3.us-west-2.amazonaws.com/assets/palladium/production/s3fs-public/styles/landing_page_custom_blocks/public/thumbnails/image/ScienceDataLifecycleDiagram-Process-Arrow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183" y="1155943"/>
            <a:ext cx="8752992" cy="4376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514475" y="4157663"/>
            <a:ext cx="7386638" cy="4143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747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>
            <a:extLst>
              <a:ext uri="{FF2B5EF4-FFF2-40B4-BE49-F238E27FC236}">
                <a16:creationId xmlns:a16="http://schemas.microsoft.com/office/drawing/2014/main" xmlns="" id="{F11A6B65-5A20-4F4D-ACBB-ED50132D45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ru-RU" sz="5000" dirty="0" err="1" smtClean="0"/>
              <a:t>Назарларыңызға</a:t>
            </a:r>
            <a:r>
              <a:rPr lang="ru-RU" sz="5000" dirty="0" smtClean="0"/>
              <a:t> </a:t>
            </a:r>
            <a:r>
              <a:rPr lang="ru-RU" sz="5000" dirty="0" err="1" smtClean="0"/>
              <a:t>рахмет</a:t>
            </a:r>
            <a:endParaRPr lang="ru-RU" sz="5000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0828E04-9C2A-4859-8050-C2DF67A249C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174361" y="4035727"/>
            <a:ext cx="3329850" cy="742980"/>
          </a:xfrm>
        </p:spPr>
        <p:txBody>
          <a:bodyPr rtlCol="0"/>
          <a:lstStyle/>
          <a:p>
            <a:pPr rtl="0"/>
            <a:r>
              <a:rPr lang="ru-RU" dirty="0" smtClean="0"/>
              <a:t>Айнур </a:t>
            </a:r>
            <a:r>
              <a:rPr lang="ru-RU" dirty="0" err="1" smtClean="0"/>
              <a:t>Каировна</a:t>
            </a:r>
            <a:r>
              <a:rPr lang="ru-RU" dirty="0" smtClean="0"/>
              <a:t> </a:t>
            </a:r>
          </a:p>
          <a:p>
            <a:pPr rtl="0"/>
            <a:r>
              <a:rPr lang="ru-RU" dirty="0" smtClean="0"/>
              <a:t>Мусина</a:t>
            </a:r>
            <a:endParaRPr lang="ru-RU" dirty="0"/>
          </a:p>
        </p:txBody>
      </p:sp>
      <p:pic>
        <p:nvPicPr>
          <p:cNvPr id="10" name="Графический объект 9" descr="Смартфон" title="Значок — номер телефона докладчика">
            <a:extLst>
              <a:ext uri="{FF2B5EF4-FFF2-40B4-BE49-F238E27FC236}">
                <a16:creationId xmlns:a16="http://schemas.microsoft.com/office/drawing/2014/main" xmlns="" id="{A29DE31C-E099-4579-BB03-675E0A40C5F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783050" y="4130805"/>
            <a:ext cx="218900" cy="218900"/>
          </a:xfrm>
          <a:prstGeom prst="rect">
            <a:avLst/>
          </a:prstGeom>
        </p:spPr>
      </p:pic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11265965-2271-4C1C-BD0A-6F85F80FF9A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dirty="0"/>
              <a:t>+7 </a:t>
            </a:r>
            <a:r>
              <a:rPr lang="ru-RU" dirty="0" smtClean="0"/>
              <a:t>(747) 696 03 31</a:t>
            </a:r>
            <a:endParaRPr lang="ru-RU" dirty="0"/>
          </a:p>
        </p:txBody>
      </p:sp>
      <p:pic>
        <p:nvPicPr>
          <p:cNvPr id="9" name="Графический объект 8" descr="Конверт" title="Значок — адрес электронной почты докладчика">
            <a:extLst>
              <a:ext uri="{FF2B5EF4-FFF2-40B4-BE49-F238E27FC236}">
                <a16:creationId xmlns:a16="http://schemas.microsoft.com/office/drawing/2014/main" xmlns="" id="{773C1382-ACE1-460F-A1B6-AB761A7D2E6B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5783050" y="4536623"/>
            <a:ext cx="218900" cy="218900"/>
          </a:xfrm>
          <a:prstGeom prst="rect">
            <a:avLst/>
          </a:prstGeom>
        </p:spPr>
      </p:pic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50A3BCC3-A277-4C0B-9EBA-EB53990D8EB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r>
              <a:rPr lang="kk-KZ" u="sng" dirty="0">
                <a:solidFill>
                  <a:schemeClr val="accent5">
                    <a:lumMod val="75000"/>
                  </a:schemeClr>
                </a:solidFill>
                <a:hlinkClick r:id="rId7"/>
              </a:rPr>
              <a:t>Ainur.Musina@kaznu.kz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1" name="Графический объект 10" descr="Ссылка">
            <a:extLst>
              <a:ext uri="{FF2B5EF4-FFF2-40B4-BE49-F238E27FC236}">
                <a16:creationId xmlns:a16="http://schemas.microsoft.com/office/drawing/2014/main" xmlns="" id="{0718E6E0-05A2-479C-AEA8-1A385EB73474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766191" y="4904341"/>
            <a:ext cx="244786" cy="244786"/>
          </a:xfrm>
          <a:prstGeom prst="rect">
            <a:avLst/>
          </a:prstGeom>
        </p:spPr>
      </p:pic>
      <p:sp>
        <p:nvSpPr>
          <p:cNvPr id="21" name="Текст 20">
            <a:extLst>
              <a:ext uri="{FF2B5EF4-FFF2-40B4-BE49-F238E27FC236}">
                <a16:creationId xmlns:a16="http://schemas.microsoft.com/office/drawing/2014/main" xmlns="" id="{E382DE25-E72C-473B-AB0F-13DF377E6A8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r>
              <a:rPr lang="en-US" dirty="0"/>
              <a:t>https://univer.kaznu.kz/</a:t>
            </a:r>
            <a:endParaRPr lang="ru-RU" dirty="0"/>
          </a:p>
        </p:txBody>
      </p:sp>
      <p:sp>
        <p:nvSpPr>
          <p:cNvPr id="12" name="Номер слайда 11">
            <a:extLst>
              <a:ext uri="{FF2B5EF4-FFF2-40B4-BE49-F238E27FC236}">
                <a16:creationId xmlns:a16="http://schemas.microsoft.com/office/drawing/2014/main" xmlns="" id="{91814EC9-246A-4C6E-941E-5774FE72F08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914188" y="6402388"/>
            <a:ext cx="277812" cy="273050"/>
          </a:xfrm>
        </p:spPr>
        <p:txBody>
          <a:bodyPr rtlCol="0"/>
          <a:lstStyle/>
          <a:p>
            <a:pPr rtl="0"/>
            <a:fld id="{19B51A1E-902D-48AF-9020-955120F399B6}" type="slidenum">
              <a:rPr lang="ru-RU" smtClean="0"/>
              <a:pPr rtl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367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Custom 134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5CB8B3"/>
      </a:accent1>
      <a:accent2>
        <a:srgbClr val="F5D66E"/>
      </a:accent2>
      <a:accent3>
        <a:srgbClr val="D78189"/>
      </a:accent3>
      <a:accent4>
        <a:srgbClr val="7030A0"/>
      </a:accent4>
      <a:accent5>
        <a:srgbClr val="0070C0"/>
      </a:accent5>
      <a:accent6>
        <a:srgbClr val="C4D36D"/>
      </a:accent6>
      <a:hlink>
        <a:srgbClr val="54C3BD"/>
      </a:hlink>
      <a:folHlink>
        <a:srgbClr val="54C3BD"/>
      </a:folHlink>
    </a:clrScheme>
    <a:fontScheme name="Custom 154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19716561_TF16411245.potx" id="{773883C8-4131-4ECF-9E3C-74DD0B29E0A1}" vid="{18BBA691-B286-47C1-88FF-3C6BA8E7AA8B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9" ma:contentTypeDescription="Create a new document." ma:contentTypeScope="" ma:versionID="76e25e1730b4532ab1d5e5b131a96a5a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d1e9281a84c4949647088091c718de3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B61CFE-D4DA-4753-A9A5-D482B9609A35}">
  <ds:schemaRefs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6dc4bcd6-49db-4c07-9060-8acfc67cef9f"/>
    <ds:schemaRef ds:uri="http://purl.org/dc/elements/1.1/"/>
    <ds:schemaRef ds:uri="fb0879af-3eba-417a-a55a-ffe6dcd6ca77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8A784AD-7888-482C-A72A-80D3063962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в минималистичных цветах</Template>
  <TotalTime>0</TotalTime>
  <Words>36</Words>
  <Application>Microsoft Office PowerPoint</Application>
  <PresentationFormat>Широкоэкранный</PresentationFormat>
  <Paragraphs>15</Paragraphs>
  <Slides>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Corbel</vt:lpstr>
      <vt:lpstr>Times New Roman</vt:lpstr>
      <vt:lpstr>Тема Office</vt:lpstr>
      <vt:lpstr>Гидрологиялық мәліметтерді статистикалық өңдеудің заманауи әдістерінің өрісті бағыттары</vt:lpstr>
      <vt:lpstr>Дәрістің қысқаша мазмұны</vt:lpstr>
      <vt:lpstr>Презентация PowerPoint</vt:lpstr>
      <vt:lpstr>Назарларыңызға рахмет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2021-01-26T10:11:13Z</dcterms:created>
  <dcterms:modified xsi:type="dcterms:W3CDTF">2021-05-05T05:49:00Z</dcterms:modified>
</cp:coreProperties>
</file>