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2"/>
  </p:notesMasterIdLst>
  <p:handoutMasterIdLst>
    <p:handoutMasterId r:id="rId13"/>
  </p:handoutMasterIdLst>
  <p:sldIdLst>
    <p:sldId id="263" r:id="rId5"/>
    <p:sldId id="278" r:id="rId6"/>
    <p:sldId id="282" r:id="rId7"/>
    <p:sldId id="283" r:id="rId8"/>
    <p:sldId id="284" r:id="rId9"/>
    <p:sldId id="281" r:id="rId10"/>
    <p:sldId id="266" r:id="rId11"/>
  </p:sldIdLst>
  <p:sldSz cx="12192000" cy="6858000"/>
  <p:notesSz cx="6858000" cy="9144000"/>
  <p:defaultTextStyle>
    <a:defPPr rtl="0">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DE3"/>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06799F8-075E-4A3A-A7F6-7FBC6576F1A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74"/>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40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3E47F476-161E-4A04-A0FB-965A0EEB43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a:extLst>
              <a:ext uri="{FF2B5EF4-FFF2-40B4-BE49-F238E27FC236}">
                <a16:creationId xmlns:a16="http://schemas.microsoft.com/office/drawing/2014/main" id="{832E49AB-875B-42C8-941C-0DE0DBD2D3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84D98C1-1D35-4AC1-86CE-3983443D2DC2}" type="datetime1">
              <a:rPr lang="ru-RU" smtClean="0"/>
              <a:t>03.05.2021</a:t>
            </a:fld>
            <a:endParaRPr lang="ru-RU"/>
          </a:p>
        </p:txBody>
      </p:sp>
      <p:sp>
        <p:nvSpPr>
          <p:cNvPr id="4" name="Нижний колонтитул 3">
            <a:extLst>
              <a:ext uri="{FF2B5EF4-FFF2-40B4-BE49-F238E27FC236}">
                <a16:creationId xmlns:a16="http://schemas.microsoft.com/office/drawing/2014/main" id="{23EFBA4A-EC84-4A1C-951D-F76333FEEC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a:extLst>
              <a:ext uri="{FF2B5EF4-FFF2-40B4-BE49-F238E27FC236}">
                <a16:creationId xmlns:a16="http://schemas.microsoft.com/office/drawing/2014/main" id="{60085306-E124-4DA3-9455-10E28A78FE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5FAA0D8-202C-4D3D-887A-429ECB6FFB65}" type="slidenum">
              <a:rPr lang="ru-RU" smtClean="0"/>
              <a:t>‹#›</a:t>
            </a:fld>
            <a:endParaRPr lang="ru-RU"/>
          </a:p>
        </p:txBody>
      </p:sp>
    </p:spTree>
    <p:extLst>
      <p:ext uri="{BB962C8B-B14F-4D97-AF65-F5344CB8AC3E}">
        <p14:creationId xmlns:p14="http://schemas.microsoft.com/office/powerpoint/2010/main" val="2233406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08F80-7E6B-44D5-A446-1C0594CA0811}" type="datetime1">
              <a:rPr lang="ru-RU" smtClean="0"/>
              <a:pPr/>
              <a:t>03.05.2021</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dirty="0"/>
              <a:t>Образец текста</a:t>
            </a:r>
          </a:p>
          <a:p>
            <a:pPr lvl="1" rtl="0"/>
            <a:r>
              <a:rPr lang="ru-RU" noProof="0" dirty="0"/>
              <a:t>Второй уровень</a:t>
            </a:r>
          </a:p>
          <a:p>
            <a:pPr lvl="2" rtl="0"/>
            <a:r>
              <a:rPr lang="ru-RU" noProof="0" dirty="0"/>
              <a:t>Третий уровень</a:t>
            </a:r>
          </a:p>
          <a:p>
            <a:pPr lvl="3" rtl="0"/>
            <a:r>
              <a:rPr lang="ru-RU" noProof="0" dirty="0"/>
              <a:t>Четвертый уровень</a:t>
            </a:r>
          </a:p>
          <a:p>
            <a:pPr lvl="4" rtl="0"/>
            <a:r>
              <a:rPr lang="ru-RU" noProof="0" dirty="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014E932-560F-4669-93FB-097F2F5C1185}" type="slidenum">
              <a:rPr lang="ru-RU" noProof="0" smtClean="0"/>
              <a:t>‹#›</a:t>
            </a:fld>
            <a:endParaRPr lang="ru-RU" noProof="0" dirty="0"/>
          </a:p>
        </p:txBody>
      </p:sp>
    </p:spTree>
    <p:extLst>
      <p:ext uri="{BB962C8B-B14F-4D97-AF65-F5344CB8AC3E}">
        <p14:creationId xmlns:p14="http://schemas.microsoft.com/office/powerpoint/2010/main" val="419864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a:t>
            </a:fld>
            <a:endParaRPr lang="ru-RU" dirty="0"/>
          </a:p>
        </p:txBody>
      </p:sp>
    </p:spTree>
    <p:extLst>
      <p:ext uri="{BB962C8B-B14F-4D97-AF65-F5344CB8AC3E}">
        <p14:creationId xmlns:p14="http://schemas.microsoft.com/office/powerpoint/2010/main" val="1163202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6</a:t>
            </a:fld>
            <a:endParaRPr lang="ru-RU" dirty="0"/>
          </a:p>
        </p:txBody>
      </p:sp>
    </p:spTree>
    <p:extLst>
      <p:ext uri="{BB962C8B-B14F-4D97-AF65-F5344CB8AC3E}">
        <p14:creationId xmlns:p14="http://schemas.microsoft.com/office/powerpoint/2010/main" val="3718216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7</a:t>
            </a:fld>
            <a:endParaRPr lang="ru-RU" dirty="0"/>
          </a:p>
        </p:txBody>
      </p:sp>
    </p:spTree>
    <p:extLst>
      <p:ext uri="{BB962C8B-B14F-4D97-AF65-F5344CB8AC3E}">
        <p14:creationId xmlns:p14="http://schemas.microsoft.com/office/powerpoint/2010/main" val="3090833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915128" y="1397977"/>
            <a:ext cx="8361229" cy="3007447"/>
          </a:xfrm>
        </p:spPr>
        <p:txBody>
          <a:bodyPr rtlCol="0" anchor="ctr" anchorCtr="0">
            <a:noAutofit/>
          </a:bodyPr>
          <a:lstStyle>
            <a:lvl1pPr algn="ctr">
              <a:defRPr sz="6600" cap="none" baseline="0">
                <a:solidFill>
                  <a:schemeClr val="tx2"/>
                </a:solidFill>
              </a:defRPr>
            </a:lvl1pPr>
          </a:lstStyle>
          <a:p>
            <a:pPr rtl="0"/>
            <a:r>
              <a:rPr lang="ru-RU" noProof="0"/>
              <a:t>Щелкните, чтобы изменить стиль образца заголовка</a:t>
            </a:r>
          </a:p>
        </p:txBody>
      </p:sp>
      <p:sp>
        <p:nvSpPr>
          <p:cNvPr id="3" name="Подзаголовок 2"/>
          <p:cNvSpPr>
            <a:spLocks noGrp="1"/>
          </p:cNvSpPr>
          <p:nvPr>
            <p:ph type="subTitle" idx="1"/>
          </p:nvPr>
        </p:nvSpPr>
        <p:spPr>
          <a:xfrm>
            <a:off x="2679906" y="4475023"/>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8A44D028-484A-4016-A0FD-DCEBE353592D}" type="datetime1">
              <a:rPr lang="ru-RU" noProof="0" smtClean="0"/>
              <a:t>03.05.2021</a:t>
            </a:fld>
            <a:endParaRPr lang="ru-RU" noProof="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r>
              <a:rPr lang="ru-RU" noProof="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B38049E5-7B53-4E85-8972-7D6C4BCE5BB9}" type="slidenum">
              <a:rPr lang="ru-RU" noProof="0" smtClean="0"/>
              <a:t>‹#›</a:t>
            </a:fld>
            <a:endParaRPr lang="ru-RU" noProof="0"/>
          </a:p>
        </p:txBody>
      </p:sp>
      <p:sp>
        <p:nvSpPr>
          <p:cNvPr id="13" name="Г-образная фигура 12">
            <a:extLst>
              <a:ext uri="{FF2B5EF4-FFF2-40B4-BE49-F238E27FC236}">
                <a16:creationId xmlns:a16="http://schemas.microsoft.com/office/drawing/2014/main" id="{79965FD7-DA9A-4AFB-B8C8-34AC1FEE9F72}"/>
              </a:ext>
            </a:extLst>
          </p:cNvPr>
          <p:cNvSpPr/>
          <p:nvPr userDrawn="1"/>
        </p:nvSpPr>
        <p:spPr>
          <a:xfrm flipV="1">
            <a:off x="887674" y="726883"/>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5" name="Г-образная фигура 14">
            <a:extLst>
              <a:ext uri="{FF2B5EF4-FFF2-40B4-BE49-F238E27FC236}">
                <a16:creationId xmlns:a16="http://schemas.microsoft.com/office/drawing/2014/main" id="{92465177-72B9-4DCF-8F98-0C79F3EE32EC}"/>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8" y="1685652"/>
            <a:ext cx="3152309"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9012958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1485900"/>
          </a:xfrm>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4" name="Объект 3"/>
          <p:cNvSpPr>
            <a:spLocks noGrp="1"/>
          </p:cNvSpPr>
          <p:nvPr>
            <p:ph sz="half" idx="2"/>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Текст 4"/>
          <p:cNvSpPr>
            <a:spLocks noGrp="1"/>
          </p:cNvSpPr>
          <p:nvPr>
            <p:ph type="body" sz="quarter" idx="3"/>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6" name="Объект 5"/>
          <p:cNvSpPr>
            <a:spLocks noGrp="1"/>
          </p:cNvSpPr>
          <p:nvPr>
            <p:ph sz="quarter" idx="4"/>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7" name="Дата 6"/>
          <p:cNvSpPr>
            <a:spLocks noGrp="1"/>
          </p:cNvSpPr>
          <p:nvPr>
            <p:ph type="dt" sz="half" idx="10"/>
          </p:nvPr>
        </p:nvSpPr>
        <p:spPr/>
        <p:txBody>
          <a:bodyPr rtlCol="0"/>
          <a:lstStyle/>
          <a:p>
            <a:pPr rtl="0"/>
            <a:fld id="{8AB0B504-960D-4FF3-82DC-E4C3635A674B}" type="datetime1">
              <a:rPr lang="ru-RU" noProof="0" smtClean="0"/>
              <a:t>03.05.2021</a:t>
            </a:fld>
            <a:endParaRPr lang="ru-RU" noProof="0" dirty="0"/>
          </a:p>
        </p:txBody>
      </p:sp>
      <p:sp>
        <p:nvSpPr>
          <p:cNvPr id="8" name="Нижний колонтитул 7"/>
          <p:cNvSpPr>
            <a:spLocks noGrp="1"/>
          </p:cNvSpPr>
          <p:nvPr>
            <p:ph type="ftr" sz="quarter" idx="11"/>
          </p:nvPr>
        </p:nvSpPr>
        <p:spPr/>
        <p:txBody>
          <a:bodyPr rtlCol="0"/>
          <a:lstStyle/>
          <a:p>
            <a:pPr algn="ctr" rtl="0"/>
            <a:r>
              <a:rPr lang="ru-RU" noProof="0" dirty="0"/>
              <a:t>Добавить нижний колонтитул </a:t>
            </a:r>
          </a:p>
        </p:txBody>
      </p:sp>
      <p:sp>
        <p:nvSpPr>
          <p:cNvPr id="9" name="Номер слайда 8"/>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
        <p:nvSpPr>
          <p:cNvPr id="11" name="Г-образная фигура 10">
            <a:extLst>
              <a:ext uri="{FF2B5EF4-FFF2-40B4-BE49-F238E27FC236}">
                <a16:creationId xmlns:a16="http://schemas.microsoft.com/office/drawing/2014/main" id="{91236E78-C797-4C31-BA0C-DB193BAF6D2D}"/>
              </a:ext>
            </a:extLst>
          </p:cNvPr>
          <p:cNvSpPr/>
          <p:nvPr userDrawn="1"/>
        </p:nvSpPr>
        <p:spPr>
          <a:xfrm rot="10800000" flipV="1">
            <a:off x="8391654" y="1873024"/>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0" name="Г-образная фигура 9">
            <a:extLst>
              <a:ext uri="{FF2B5EF4-FFF2-40B4-BE49-F238E27FC236}">
                <a16:creationId xmlns:a16="http://schemas.microsoft.com/office/drawing/2014/main" id="{BFA658F0-F295-40A9-8BA8-1F6CBDFBBE09}"/>
              </a:ext>
            </a:extLst>
          </p:cNvPr>
          <p:cNvSpPr/>
          <p:nvPr userDrawn="1"/>
        </p:nvSpPr>
        <p:spPr>
          <a:xfrm flipH="1">
            <a:off x="8152968" y="1752327"/>
            <a:ext cx="3152309"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274007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lvl1pPr>
          </a:lstStyle>
          <a:p>
            <a:pPr rtl="0"/>
            <a:r>
              <a:rPr lang="ru-RU" noProof="0" dirty="0"/>
              <a:t>Щелкните, чтобы изменить стиль образца заголовка</a:t>
            </a:r>
          </a:p>
        </p:txBody>
      </p:sp>
      <p:sp>
        <p:nvSpPr>
          <p:cNvPr id="3" name="Дата 2"/>
          <p:cNvSpPr>
            <a:spLocks noGrp="1"/>
          </p:cNvSpPr>
          <p:nvPr>
            <p:ph type="dt" sz="half" idx="10"/>
          </p:nvPr>
        </p:nvSpPr>
        <p:spPr/>
        <p:txBody>
          <a:bodyPr rtlCol="0"/>
          <a:lstStyle/>
          <a:p>
            <a:pPr rtl="0"/>
            <a:fld id="{48ADF7B7-CD0A-4A43-BE35-20EDFB8432A1}" type="datetime1">
              <a:rPr lang="ru-RU" noProof="0" smtClean="0"/>
              <a:t>03.05.2021</a:t>
            </a:fld>
            <a:endParaRPr lang="ru-RU" noProof="0" dirty="0"/>
          </a:p>
        </p:txBody>
      </p:sp>
      <p:sp>
        <p:nvSpPr>
          <p:cNvPr id="4" name="Нижний колонтитул 3"/>
          <p:cNvSpPr>
            <a:spLocks noGrp="1"/>
          </p:cNvSpPr>
          <p:nvPr>
            <p:ph type="ftr" sz="quarter" idx="11"/>
          </p:nvPr>
        </p:nvSpPr>
        <p:spPr/>
        <p:txBody>
          <a:bodyPr rtlCol="0"/>
          <a:lstStyle/>
          <a:p>
            <a:pPr algn="ctr" rtl="0"/>
            <a:r>
              <a:rPr lang="ru-RU" noProof="0" dirty="0"/>
              <a:t>Добавить нижний колонтитул </a:t>
            </a:r>
          </a:p>
        </p:txBody>
      </p:sp>
      <p:sp>
        <p:nvSpPr>
          <p:cNvPr id="5" name="Номер слайда 4"/>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572544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786F59C7-98D5-4FFA-80E3-9889813E74BE}" type="datetime1">
              <a:rPr lang="ru-RU" noProof="0" smtClean="0"/>
              <a:t>03.05.2021</a:t>
            </a:fld>
            <a:endParaRPr lang="ru-RU" noProof="0" dirty="0"/>
          </a:p>
        </p:txBody>
      </p:sp>
      <p:sp>
        <p:nvSpPr>
          <p:cNvPr id="3" name="Нижний колонтитул 2"/>
          <p:cNvSpPr>
            <a:spLocks noGrp="1"/>
          </p:cNvSpPr>
          <p:nvPr>
            <p:ph type="ftr" sz="quarter" idx="11"/>
          </p:nvPr>
        </p:nvSpPr>
        <p:spPr/>
        <p:txBody>
          <a:bodyPr rtlCol="0"/>
          <a:lstStyle/>
          <a:p>
            <a:pPr algn="ctr" rtl="0"/>
            <a:r>
              <a:rPr lang="ru-RU" noProof="0" dirty="0"/>
              <a:t>Добавить нижний колонтитул </a:t>
            </a:r>
          </a:p>
        </p:txBody>
      </p:sp>
      <p:sp>
        <p:nvSpPr>
          <p:cNvPr id="4" name="Номер слайда 3"/>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399014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второй вариант">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Г-образная фигура 9">
            <a:extLst>
              <a:ext uri="{FF2B5EF4-FFF2-40B4-BE49-F238E27FC236}">
                <a16:creationId xmlns:a16="http://schemas.microsoft.com/office/drawing/2014/main" id="{13412040-642F-40C5-8AB5-C0E8D41B481B}"/>
              </a:ext>
            </a:extLst>
          </p:cNvPr>
          <p:cNvSpPr/>
          <p:nvPr userDrawn="1"/>
        </p:nvSpPr>
        <p:spPr>
          <a:xfrm flipV="1">
            <a:off x="870090" y="709300"/>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9" name="Прямоугольник 8" title="Боковая панель">
            <a:extLst>
              <a:ext uri="{FF2B5EF4-FFF2-40B4-BE49-F238E27FC236}">
                <a16:creationId xmlns:a16="http://schemas.microsoft.com/office/drawing/2014/main" id="{BADD331D-DA8D-4D47-A2BB-F4875FDB16A4}"/>
              </a:ext>
            </a:extLst>
          </p:cNvPr>
          <p:cNvSpPr/>
          <p:nvPr userDrawn="1"/>
        </p:nvSpPr>
        <p:spPr>
          <a:xfrm rot="5400000">
            <a:off x="5791174" y="457175"/>
            <a:ext cx="609651" cy="1219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ctrTitle" hasCustomPrompt="1"/>
          </p:nvPr>
        </p:nvSpPr>
        <p:spPr>
          <a:xfrm>
            <a:off x="1397977" y="1151796"/>
            <a:ext cx="9504485" cy="3007447"/>
          </a:xfrm>
        </p:spPr>
        <p:txBody>
          <a:bodyPr rtlCol="0" anchor="ctr" anchorCtr="0">
            <a:noAutofit/>
          </a:bodyPr>
          <a:lstStyle>
            <a:lvl1pPr algn="ctr">
              <a:defRPr sz="6600" cap="none" baseline="0">
                <a:solidFill>
                  <a:schemeClr val="bg1"/>
                </a:solidFill>
              </a:defRPr>
            </a:lvl1pPr>
          </a:lstStyle>
          <a:p>
            <a:pPr rtl="0"/>
            <a:r>
              <a:rPr lang="ru-RU" noProof="0" dirty="0"/>
              <a:t>Щелкните, чтобы изменить стиль образца заголовка</a:t>
            </a:r>
          </a:p>
        </p:txBody>
      </p:sp>
      <p:sp>
        <p:nvSpPr>
          <p:cNvPr id="3" name="Подзаголовок 2"/>
          <p:cNvSpPr>
            <a:spLocks noGrp="1"/>
          </p:cNvSpPr>
          <p:nvPr>
            <p:ph type="subTitle" idx="1"/>
          </p:nvPr>
        </p:nvSpPr>
        <p:spPr>
          <a:xfrm>
            <a:off x="1397977" y="4897053"/>
            <a:ext cx="9504485" cy="1086237"/>
          </a:xfrm>
        </p:spPr>
        <p:txBody>
          <a:bodyPr rtlCol="0">
            <a:normAutofit/>
          </a:bodyPr>
          <a:lstStyle>
            <a:lvl1pPr marL="0" indent="0" algn="ctr">
              <a:lnSpc>
                <a:spcPct val="112000"/>
              </a:lnSpc>
              <a:spcBef>
                <a:spcPts val="0"/>
              </a:spcBef>
              <a:spcAft>
                <a:spcPts val="0"/>
              </a:spcAft>
              <a:buNone/>
              <a:defRPr sz="2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ru-RU" noProof="0" dirty="0"/>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bg1"/>
                </a:solidFill>
              </a:defRPr>
            </a:lvl1pPr>
          </a:lstStyle>
          <a:p>
            <a:pPr rtl="0"/>
            <a:fld id="{7FB405CF-C7E9-4233-9137-7641E9EC63E9}"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bg1"/>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bg1"/>
                </a:solidFill>
              </a:defRPr>
            </a:lvl1pPr>
          </a:lstStyle>
          <a:p>
            <a:pPr rtl="0"/>
            <a:fld id="{B38049E5-7B53-4E85-8972-7D6C4BCE5BB9}" type="slidenum">
              <a:rPr lang="ru-RU" noProof="0" smtClean="0"/>
              <a:pPr/>
              <a:t>‹#›</a:t>
            </a:fld>
            <a:endParaRPr lang="ru-RU" noProof="0" dirty="0"/>
          </a:p>
        </p:txBody>
      </p:sp>
      <p:sp>
        <p:nvSpPr>
          <p:cNvPr id="11" name="Г-образная фигура 10">
            <a:extLst>
              <a:ext uri="{FF2B5EF4-FFF2-40B4-BE49-F238E27FC236}">
                <a16:creationId xmlns:a16="http://schemas.microsoft.com/office/drawing/2014/main" id="{68D376A1-CC76-4C90-B2CF-F89EA13E7942}"/>
              </a:ext>
            </a:extLst>
          </p:cNvPr>
          <p:cNvSpPr/>
          <p:nvPr userDrawn="1"/>
        </p:nvSpPr>
        <p:spPr>
          <a:xfrm rot="10800000" flipV="1">
            <a:off x="8549910" y="1820273"/>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7" y="1685653"/>
            <a:ext cx="3152309"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2335029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720213"/>
          </a:xfrm>
        </p:spPr>
        <p:txBody>
          <a:bodyPr rtlCol="0">
            <a:noAutofit/>
          </a:bodyPr>
          <a:lstStyle>
            <a:lvl1pPr>
              <a:defRPr sz="4800"/>
            </a:lvl1pPr>
          </a:lstStyle>
          <a:p>
            <a:pPr rtl="0"/>
            <a:r>
              <a:rPr lang="ru-RU" noProof="0" dirty="0"/>
              <a:t>Щелкните, чтобы изменить стиль образца заголовка</a:t>
            </a:r>
          </a:p>
        </p:txBody>
      </p:sp>
      <p:sp>
        <p:nvSpPr>
          <p:cNvPr id="3" name="Объект 2"/>
          <p:cNvSpPr>
            <a:spLocks noGrp="1"/>
          </p:cNvSpPr>
          <p:nvPr>
            <p:ph idx="1"/>
          </p:nvPr>
        </p:nvSpPr>
        <p:spPr>
          <a:xfrm>
            <a:off x="1371600" y="1484671"/>
            <a:ext cx="9601200" cy="4382729"/>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Дата 3"/>
          <p:cNvSpPr>
            <a:spLocks noGrp="1"/>
          </p:cNvSpPr>
          <p:nvPr>
            <p:ph type="dt" sz="half" idx="10"/>
          </p:nvPr>
        </p:nvSpPr>
        <p:spPr/>
        <p:txBody>
          <a:bodyPr rtlCol="0"/>
          <a:lstStyle/>
          <a:p>
            <a:pPr rtl="0"/>
            <a:fld id="{702538B1-C940-4406-BCB8-DC91D6A15B03}" type="datetime1">
              <a:rPr lang="ru-RU" noProof="0" smtClean="0"/>
              <a:t>03.05.2021</a:t>
            </a:fld>
            <a:endParaRPr lang="ru-RU" noProof="0" dirty="0"/>
          </a:p>
        </p:txBody>
      </p:sp>
      <p:sp>
        <p:nvSpPr>
          <p:cNvPr id="5" name="Нижний колонтитул 4"/>
          <p:cNvSpPr>
            <a:spLocks noGrp="1"/>
          </p:cNvSpPr>
          <p:nvPr>
            <p:ph type="ftr" sz="quarter" idx="11"/>
          </p:nvPr>
        </p:nvSpPr>
        <p:spPr/>
        <p:txBody>
          <a:bodyPr rtlCol="0"/>
          <a:lstStyle/>
          <a:p>
            <a:pPr algn="ctr" rtl="0"/>
            <a:r>
              <a:rPr lang="ru-RU" noProof="0" dirty="0"/>
              <a:t>Добавить нижний колонтитул </a:t>
            </a:r>
          </a:p>
        </p:txBody>
      </p:sp>
      <p:sp>
        <p:nvSpPr>
          <p:cNvPr id="6" name="Номер слайда 5"/>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cxnSp>
        <p:nvCxnSpPr>
          <p:cNvPr id="7" name="Прямая соединительная линия 6">
            <a:extLst>
              <a:ext uri="{FF2B5EF4-FFF2-40B4-BE49-F238E27FC236}">
                <a16:creationId xmlns:a16="http://schemas.microsoft.com/office/drawing/2014/main" id="{CBEFB83C-E1EC-41AC-BFF6-9D094E2D43C6}"/>
              </a:ext>
            </a:extLst>
          </p:cNvPr>
          <p:cNvCxnSpPr/>
          <p:nvPr userDrawn="1"/>
        </p:nvCxnSpPr>
        <p:spPr>
          <a:xfrm>
            <a:off x="1465008" y="1445344"/>
            <a:ext cx="9468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94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и рисунком">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7" name="Овал 26">
            <a:extLst>
              <a:ext uri="{FF2B5EF4-FFF2-40B4-BE49-F238E27FC236}">
                <a16:creationId xmlns:a16="http://schemas.microsoft.com/office/drawing/2014/main" id="{C222C1B9-FA56-4CEA-AD98-25A595D942F8}"/>
              </a:ext>
            </a:extLst>
          </p:cNvPr>
          <p:cNvSpPr/>
          <p:nvPr userDrawn="1"/>
        </p:nvSpPr>
        <p:spPr bwMode="white">
          <a:xfrm>
            <a:off x="7040199" y="564425"/>
            <a:ext cx="4356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D55F6BDF-291F-4C2E-B9D8-9EC1D2DC17B1}"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Рисунок 12">
            <a:extLst>
              <a:ext uri="{FF2B5EF4-FFF2-40B4-BE49-F238E27FC236}">
                <a16:creationId xmlns:a16="http://schemas.microsoft.com/office/drawing/2014/main" id="{9786B981-6A78-425B-97A2-BA24E40DB7AD}"/>
              </a:ext>
            </a:extLst>
          </p:cNvPr>
          <p:cNvSpPr>
            <a:spLocks noGrp="1"/>
          </p:cNvSpPr>
          <p:nvPr>
            <p:ph type="pic" sz="quarter" idx="13"/>
          </p:nvPr>
        </p:nvSpPr>
        <p:spPr>
          <a:xfrm>
            <a:off x="7145761" y="670570"/>
            <a:ext cx="4151312" cy="4248000"/>
          </a:xfrm>
          <a:prstGeom prst="ellipse">
            <a:avLst/>
          </a:prstGeom>
          <a:ln w="38100">
            <a:solidFill>
              <a:schemeClr val="bg2"/>
            </a:solidFill>
          </a:ln>
          <a:effectLst>
            <a:innerShdw blurRad="114300">
              <a:prstClr val="black"/>
            </a:innerShdw>
          </a:effectLst>
        </p:spPr>
        <p:txBody>
          <a:bodyPr rtlCol="0" anchor="ctr" anchorCtr="0"/>
          <a:lstStyle>
            <a:lvl1pPr>
              <a:defRPr>
                <a:solidFill>
                  <a:schemeClr val="bg1"/>
                </a:solidFill>
              </a:defRPr>
            </a:lvl1pPr>
          </a:lstStyle>
          <a:p>
            <a:pPr rtl="0"/>
            <a:r>
              <a:rPr lang="ru-RU" noProof="0"/>
              <a:t>Вставка рисунка</a:t>
            </a:r>
            <a:endParaRPr lang="ru-RU" noProof="0" dirty="0"/>
          </a:p>
        </p:txBody>
      </p:sp>
      <p:sp>
        <p:nvSpPr>
          <p:cNvPr id="17" name="Объект 15">
            <a:extLst>
              <a:ext uri="{FF2B5EF4-FFF2-40B4-BE49-F238E27FC236}">
                <a16:creationId xmlns:a16="http://schemas.microsoft.com/office/drawing/2014/main" id="{A21C7D74-31FD-4638-819B-6F7351A1770B}"/>
              </a:ext>
            </a:extLst>
          </p:cNvPr>
          <p:cNvSpPr>
            <a:spLocks noGrp="1"/>
          </p:cNvSpPr>
          <p:nvPr>
            <p:ph sz="quarter" idx="15"/>
          </p:nvPr>
        </p:nvSpPr>
        <p:spPr>
          <a:xfrm>
            <a:off x="6747294" y="5188236"/>
            <a:ext cx="4858459" cy="1126906"/>
          </a:xfrm>
          <a:solidFill>
            <a:schemeClr val="bg2"/>
          </a:solidFill>
          <a:ln>
            <a:noFill/>
          </a:ln>
          <a:effectLst>
            <a:innerShdw blurRad="114300">
              <a:prstClr val="black"/>
            </a:innerShdw>
          </a:effectLst>
        </p:spPr>
        <p:txBody>
          <a:bodyPr rtlCol="0" anchor="ctr" anchorCtr="0"/>
          <a:lstStyle>
            <a:lvl1pPr marL="0" indent="0" algn="ctr">
              <a:buNone/>
              <a:defRPr sz="1800">
                <a:solidFill>
                  <a:schemeClr val="tx2">
                    <a:lumMod val="50000"/>
                  </a:schemeClr>
                </a:solidFill>
              </a:defRPr>
            </a:lvl1pPr>
            <a:lvl2pPr marL="530352" indent="0" algn="ctr">
              <a:buNone/>
              <a:defRPr sz="1800">
                <a:solidFill>
                  <a:schemeClr val="tx2">
                    <a:lumMod val="50000"/>
                  </a:schemeClr>
                </a:solidFill>
              </a:defRPr>
            </a:lvl2pPr>
            <a:lvl3pPr marL="987552" indent="0" algn="ctr">
              <a:buNone/>
              <a:defRPr sz="1600">
                <a:solidFill>
                  <a:schemeClr val="tx2">
                    <a:lumMod val="50000"/>
                  </a:schemeClr>
                </a:solidFill>
              </a:defRPr>
            </a:lvl3pPr>
            <a:lvl4pPr marL="1444752" indent="0" algn="ctr">
              <a:buNone/>
              <a:defRPr sz="1600">
                <a:solidFill>
                  <a:schemeClr val="tx2">
                    <a:lumMod val="50000"/>
                  </a:schemeClr>
                </a:solidFill>
              </a:defRPr>
            </a:lvl4pPr>
            <a:lvl5pPr marL="1901952" indent="0" algn="ctr">
              <a:buNone/>
              <a:defRPr sz="1400">
                <a:solidFill>
                  <a:schemeClr val="tx2">
                    <a:lumMod val="50000"/>
                  </a:schemeClr>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808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6533E58D-9F3B-48E0-8486-BA34FFA7DE3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8" name="Объект 2">
            <a:extLst>
              <a:ext uri="{FF2B5EF4-FFF2-40B4-BE49-F238E27FC236}">
                <a16:creationId xmlns:a16="http://schemas.microsoft.com/office/drawing/2014/main" id="{ED439475-E625-4449-B42E-8F291D64A3C7}"/>
              </a:ext>
            </a:extLst>
          </p:cNvPr>
          <p:cNvSpPr>
            <a:spLocks noGrp="1"/>
          </p:cNvSpPr>
          <p:nvPr>
            <p:ph idx="1"/>
          </p:nvPr>
        </p:nvSpPr>
        <p:spPr>
          <a:xfrm>
            <a:off x="6695360" y="518474"/>
            <a:ext cx="4910394"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800">
                <a:solidFill>
                  <a:schemeClr val="tx2">
                    <a:lumMod val="50000"/>
                  </a:schemeClr>
                </a:solidFill>
              </a:defRPr>
            </a:lvl1pPr>
            <a:lvl2pPr>
              <a:defRPr lang="en-US" sz="1800">
                <a:solidFill>
                  <a:schemeClr val="tx2">
                    <a:lumMod val="50000"/>
                  </a:schemeClr>
                </a:solidFill>
              </a:defRPr>
            </a:lvl2pPr>
            <a:lvl3pPr>
              <a:defRPr lang="en-US" sz="1600">
                <a:solidFill>
                  <a:schemeClr val="tx2">
                    <a:lumMod val="50000"/>
                  </a:schemeClr>
                </a:solidFill>
              </a:defRPr>
            </a:lvl3pPr>
            <a:lvl4pPr>
              <a:defRPr lang="en-US" sz="1600">
                <a:solidFill>
                  <a:schemeClr val="tx2">
                    <a:lumMod val="50000"/>
                  </a:schemeClr>
                </a:solidFill>
              </a:defRPr>
            </a:lvl4pPr>
            <a:lvl5pPr>
              <a:defRPr lang="en-US" sz="1400">
                <a:solidFill>
                  <a:schemeClr val="tx2">
                    <a:lumMod val="50000"/>
                  </a:schemeClr>
                </a:solidFill>
              </a:defRPr>
            </a:lvl5pPr>
          </a:lstStyle>
          <a:p>
            <a:pPr marL="0" lvl="0" indent="0" algn="ctr" rtl="0">
              <a:buNone/>
            </a:pPr>
            <a:r>
              <a:rPr lang="ru-RU" noProof="0"/>
              <a:t>Образец текста</a:t>
            </a:r>
          </a:p>
          <a:p>
            <a:pPr marL="0" lvl="1" indent="0" algn="ctr" rtl="0">
              <a:buNone/>
            </a:pPr>
            <a:r>
              <a:rPr lang="ru-RU" noProof="0"/>
              <a:t>Второй уровень</a:t>
            </a:r>
          </a:p>
          <a:p>
            <a:pPr marL="0" lvl="2" indent="0" algn="ctr" rtl="0">
              <a:buNone/>
            </a:pPr>
            <a:r>
              <a:rPr lang="ru-RU" noProof="0"/>
              <a:t>Третий уровень</a:t>
            </a:r>
          </a:p>
          <a:p>
            <a:pPr marL="0" lvl="3" indent="0" algn="ctr" rtl="0">
              <a:buNone/>
            </a:pPr>
            <a:r>
              <a:rPr lang="ru-RU" noProof="0"/>
              <a:t>Четвертый уровень</a:t>
            </a:r>
          </a:p>
          <a:p>
            <a:pPr marL="0" lvl="4" indent="0" algn="ctr" rtl="0">
              <a:buNone/>
            </a:pPr>
            <a:r>
              <a:rPr lang="ru-RU" noProof="0"/>
              <a:t>Пятый уровень</a:t>
            </a:r>
            <a:endParaRPr lang="ru-RU" noProof="0" dirty="0"/>
          </a:p>
        </p:txBody>
      </p:sp>
    </p:spTree>
    <p:extLst>
      <p:ext uri="{BB962C8B-B14F-4D97-AF65-F5344CB8AC3E}">
        <p14:creationId xmlns:p14="http://schemas.microsoft.com/office/powerpoint/2010/main" val="168660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Рисунок, заголовок и подпись">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Прямоугольник 13">
            <a:extLst>
              <a:ext uri="{FF2B5EF4-FFF2-40B4-BE49-F238E27FC236}">
                <a16:creationId xmlns:a16="http://schemas.microsoft.com/office/drawing/2014/main" id="{1F430D42-50DC-4502-A3E8-251FE7F0809D}"/>
              </a:ext>
            </a:extLst>
          </p:cNvPr>
          <p:cNvSpPr/>
          <p:nvPr userDrawn="1"/>
        </p:nvSpPr>
        <p:spPr>
          <a:xfrm>
            <a:off x="507591" y="5289755"/>
            <a:ext cx="5270049"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accent3"/>
              </a:solidFill>
            </a:endParaRPr>
          </a:p>
        </p:txBody>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44414"/>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AE8A9B8D-2AF0-47C1-AFB2-AFA473452CA4}"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0" name="Рисунок 9">
            <a:extLst>
              <a:ext uri="{FF2B5EF4-FFF2-40B4-BE49-F238E27FC236}">
                <a16:creationId xmlns:a16="http://schemas.microsoft.com/office/drawing/2014/main" id="{3BDA3A4D-2561-4EEB-8787-E1A652565755}"/>
              </a:ext>
            </a:extLst>
          </p:cNvPr>
          <p:cNvSpPr>
            <a:spLocks noGrp="1"/>
          </p:cNvSpPr>
          <p:nvPr>
            <p:ph type="pic" sz="quarter" idx="13"/>
          </p:nvPr>
        </p:nvSpPr>
        <p:spPr>
          <a:xfrm>
            <a:off x="806245" y="668595"/>
            <a:ext cx="4646651" cy="4198373"/>
          </a:xfrm>
          <a:prstGeom prst="snip2DiagRect">
            <a:avLst>
              <a:gd name="adj1" fmla="val 0"/>
              <a:gd name="adj2" fmla="val 10300"/>
            </a:avLst>
          </a:prstGeom>
          <a:ln w="38100">
            <a:solidFill>
              <a:schemeClr val="bg1"/>
            </a:solidFill>
          </a:ln>
          <a:effectLst>
            <a:innerShdw blurRad="114300">
              <a:prstClr val="black"/>
            </a:innerShdw>
          </a:effectLst>
        </p:spPr>
        <p:txBody>
          <a:bodyPr rtlCol="0"/>
          <a:lstStyle>
            <a:lvl1pPr>
              <a:defRPr>
                <a:solidFill>
                  <a:schemeClr val="bg1"/>
                </a:solidFill>
              </a:defRPr>
            </a:lvl1pPr>
          </a:lstStyle>
          <a:p>
            <a:pPr rtl="0"/>
            <a:r>
              <a:rPr lang="ru-RU" noProof="0"/>
              <a:t>Вставка рисунка</a:t>
            </a:r>
            <a:endParaRPr lang="ru-RU" noProof="0" dirty="0"/>
          </a:p>
        </p:txBody>
      </p:sp>
      <p:sp>
        <p:nvSpPr>
          <p:cNvPr id="16" name="Текст 15">
            <a:extLst>
              <a:ext uri="{FF2B5EF4-FFF2-40B4-BE49-F238E27FC236}">
                <a16:creationId xmlns:a16="http://schemas.microsoft.com/office/drawing/2014/main" id="{FBB32A6B-92AA-4208-9120-FFC166CE751C}"/>
              </a:ext>
            </a:extLst>
          </p:cNvPr>
          <p:cNvSpPr>
            <a:spLocks noGrp="1"/>
          </p:cNvSpPr>
          <p:nvPr>
            <p:ph type="body" sz="quarter" idx="14"/>
          </p:nvPr>
        </p:nvSpPr>
        <p:spPr>
          <a:xfrm>
            <a:off x="570275" y="5352418"/>
            <a:ext cx="5148000" cy="900000"/>
          </a:xfrm>
          <a:solidFill>
            <a:schemeClr val="bg2"/>
          </a:solidFill>
          <a:effectLst>
            <a:innerShdw blurRad="114300">
              <a:prstClr val="black">
                <a:alpha val="34000"/>
              </a:prstClr>
            </a:innerShdw>
          </a:effectLst>
        </p:spPr>
        <p:txBody>
          <a:bodyPr rtlCol="0" anchor="ctr" anchorCtr="0"/>
          <a:lstStyle>
            <a:lvl1pPr marL="0" indent="0" algn="ctr">
              <a:buFont typeface="Arial" panose="020B0604020202020204" pitchFamily="34" charset="0"/>
              <a:buNone/>
              <a:defRPr sz="1800">
                <a:solidFill>
                  <a:schemeClr val="accent3"/>
                </a:solidFill>
              </a:defRPr>
            </a:lvl1pPr>
            <a:lvl2pPr marL="530352" indent="0" algn="ctr">
              <a:buFont typeface="Arial" panose="020B0604020202020204" pitchFamily="34" charset="0"/>
              <a:buNone/>
              <a:defRPr sz="1800">
                <a:solidFill>
                  <a:schemeClr val="accent3"/>
                </a:solidFill>
              </a:defRPr>
            </a:lvl2pPr>
            <a:lvl3pPr marL="987552" indent="0" algn="ctr">
              <a:buFont typeface="Arial" panose="020B0604020202020204" pitchFamily="34" charset="0"/>
              <a:buNone/>
              <a:defRPr sz="1600">
                <a:solidFill>
                  <a:schemeClr val="accent3"/>
                </a:solidFill>
              </a:defRPr>
            </a:lvl3pPr>
            <a:lvl4pPr marL="1444752" indent="0" algn="ctr">
              <a:buFont typeface="Arial" panose="020B0604020202020204" pitchFamily="34" charset="0"/>
              <a:buNone/>
              <a:defRPr sz="1600">
                <a:solidFill>
                  <a:schemeClr val="accent3"/>
                </a:solidFill>
              </a:defRPr>
            </a:lvl4pPr>
            <a:lvl5pPr marL="1901952" indent="0" algn="ctr">
              <a:buFont typeface="Arial" panose="020B0604020202020204" pitchFamily="34" charset="0"/>
              <a:buNone/>
              <a:defRPr sz="1400">
                <a:solidFill>
                  <a:schemeClr val="accent3"/>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282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Рисунок с подписью">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36176"/>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20DE436B-AA2E-4BBC-9B20-7E2E324BF6A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9" name="Рисунок 18">
            <a:extLst>
              <a:ext uri="{FF2B5EF4-FFF2-40B4-BE49-F238E27FC236}">
                <a16:creationId xmlns:a16="http://schemas.microsoft.com/office/drawing/2014/main" id="{D57F3340-8A42-40F0-BF5B-EEF6E3E88E6E}"/>
              </a:ext>
            </a:extLst>
          </p:cNvPr>
          <p:cNvSpPr>
            <a:spLocks noGrp="1"/>
          </p:cNvSpPr>
          <p:nvPr>
            <p:ph type="pic" idx="1"/>
          </p:nvPr>
        </p:nvSpPr>
        <p:spPr>
          <a:xfrm>
            <a:off x="806246" y="668595"/>
            <a:ext cx="4646651"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Вставка рисунка</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78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65025" y="1301360"/>
            <a:ext cx="9612971" cy="2852737"/>
          </a:xfrm>
        </p:spPr>
        <p:txBody>
          <a:bodyPr rtlCol="0" anchor="b">
            <a:normAutofit/>
          </a:bodyPr>
          <a:lstStyle>
            <a:lvl1pPr algn="r">
              <a:defRPr sz="7200" cap="none" baseline="0">
                <a:solidFill>
                  <a:schemeClr val="tx1"/>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ru-RU" noProof="0"/>
              <a:t>Образец текста</a:t>
            </a:r>
          </a:p>
        </p:txBody>
      </p:sp>
      <p:sp>
        <p:nvSpPr>
          <p:cNvPr id="4" name="Дата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639766FF-2E5B-4390-A077-3C50F4CE4E45}"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Г-образная фигура 8">
            <a:extLst>
              <a:ext uri="{FF2B5EF4-FFF2-40B4-BE49-F238E27FC236}">
                <a16:creationId xmlns:a16="http://schemas.microsoft.com/office/drawing/2014/main" id="{BF5B4C6D-2825-4690-8D32-39CBF5E0F7E6}"/>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DFD43940-6D78-4E75-BDB6-8792768BB894}"/>
              </a:ext>
            </a:extLst>
          </p:cNvPr>
          <p:cNvSpPr/>
          <p:nvPr userDrawn="1"/>
        </p:nvSpPr>
        <p:spPr>
          <a:xfrm flipH="1">
            <a:off x="8286318" y="1685652"/>
            <a:ext cx="3152309"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315921443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Объект 2"/>
          <p:cNvSpPr>
            <a:spLocks noGrp="1"/>
          </p:cNvSpPr>
          <p:nvPr>
            <p:ph sz="half" idx="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Объект 3"/>
          <p:cNvSpPr>
            <a:spLocks noGrp="1"/>
          </p:cNvSpPr>
          <p:nvPr>
            <p:ph sz="half" idx="2"/>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Дата 4"/>
          <p:cNvSpPr>
            <a:spLocks noGrp="1"/>
          </p:cNvSpPr>
          <p:nvPr>
            <p:ph type="dt" sz="half" idx="10"/>
          </p:nvPr>
        </p:nvSpPr>
        <p:spPr/>
        <p:txBody>
          <a:bodyPr rtlCol="0"/>
          <a:lstStyle/>
          <a:p>
            <a:pPr rtl="0"/>
            <a:fld id="{C8D6DC7A-2B30-4DA5-83AF-530085FAEFDA}" type="datetime1">
              <a:rPr lang="ru-RU" noProof="0" smtClean="0"/>
              <a:t>03.05.2021</a:t>
            </a:fld>
            <a:endParaRPr lang="ru-RU" noProof="0" dirty="0"/>
          </a:p>
        </p:txBody>
      </p:sp>
      <p:sp>
        <p:nvSpPr>
          <p:cNvPr id="6" name="Нижний колонтитул 5"/>
          <p:cNvSpPr>
            <a:spLocks noGrp="1"/>
          </p:cNvSpPr>
          <p:nvPr>
            <p:ph type="ftr" sz="quarter" idx="11"/>
          </p:nvPr>
        </p:nvSpPr>
        <p:spPr/>
        <p:txBody>
          <a:bodyPr rtlCol="0"/>
          <a:lstStyle/>
          <a:p>
            <a:pPr algn="ctr" rtl="0"/>
            <a:r>
              <a:rPr lang="ru-RU" noProof="0" dirty="0"/>
              <a:t>Добавить нижний колонтитул </a:t>
            </a:r>
          </a:p>
        </p:txBody>
      </p:sp>
      <p:sp>
        <p:nvSpPr>
          <p:cNvPr id="7" name="Номер слайда 6"/>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96885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Прямоугольник 7" title="Боковая панель">
            <a:extLst>
              <a:ext uri="{FF2B5EF4-FFF2-40B4-BE49-F238E27FC236}">
                <a16:creationId xmlns:a16="http://schemas.microsoft.com/office/drawing/2014/main" id="{FFA7AFEF-D97A-4A94-A884-7F95E91332B7}"/>
              </a:ext>
            </a:extLst>
          </p:cNvPr>
          <p:cNvSpPr/>
          <p:nvPr/>
        </p:nvSpPr>
        <p:spPr>
          <a:xfrm>
            <a:off x="622095" y="0"/>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ru-RU" noProof="0"/>
              <a:t>Образец заголовка</a:t>
            </a:r>
          </a:p>
        </p:txBody>
      </p:sp>
      <p:sp>
        <p:nvSpPr>
          <p:cNvPr id="3" name="Текст 2"/>
          <p:cNvSpPr>
            <a:spLocks noGrp="1"/>
          </p:cNvSpPr>
          <p:nvPr>
            <p:ph type="body" idx="1"/>
          </p:nvPr>
        </p:nvSpPr>
        <p:spPr>
          <a:xfrm>
            <a:off x="1371600" y="2286000"/>
            <a:ext cx="9601200" cy="3581400"/>
          </a:xfrm>
          <a:prstGeom prst="rect">
            <a:avLst/>
          </a:prstGeom>
        </p:spPr>
        <p:txBody>
          <a:bodyPr vert="horz" lIns="91440" tIns="45720" rIns="91440" bIns="45720" rtlCol="0">
            <a:noAutofit/>
          </a:body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rtl="0"/>
            <a:fld id="{983497E4-9A7A-409D-84E3-BA65B26BE651}" type="datetime1">
              <a:rPr lang="ru-RU" noProof="0" smtClean="0"/>
              <a:t>03.05.2021</a:t>
            </a:fld>
            <a:endParaRPr lang="ru-RU" noProof="0"/>
          </a:p>
        </p:txBody>
      </p:sp>
      <p:sp>
        <p:nvSpPr>
          <p:cNvPr id="5" name="Нижний колонтитул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algn="ctr" rtl="0"/>
            <a:r>
              <a:rPr lang="ru-RU" noProof="0"/>
              <a:t>Добавить нижний колонтитул </a:t>
            </a:r>
          </a:p>
        </p:txBody>
      </p:sp>
      <p:sp>
        <p:nvSpPr>
          <p:cNvPr id="6" name="Номер слайда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rtl="0"/>
            <a:fld id="{B38049E5-7B53-4E85-8972-7D6C4BCE5BB9}" type="slidenum">
              <a:rPr lang="ru-RU" noProof="0" smtClean="0"/>
              <a:t>‹#›</a:t>
            </a:fld>
            <a:endParaRPr lang="ru-RU" noProof="0"/>
          </a:p>
        </p:txBody>
      </p:sp>
      <p:sp>
        <p:nvSpPr>
          <p:cNvPr id="9" name="Прямоугольник 8" title="Боковая панель"/>
          <p:cNvSpPr/>
          <p:nvPr/>
        </p:nvSpPr>
        <p:spPr>
          <a:xfrm>
            <a:off x="478095" y="376"/>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6303306"/>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62" r:id="rId3"/>
    <p:sldLayoutId id="2147483668" r:id="rId4"/>
    <p:sldLayoutId id="2147483671" r:id="rId5"/>
    <p:sldLayoutId id="2147483669" r:id="rId6"/>
    <p:sldLayoutId id="2147483672" r:id="rId7"/>
    <p:sldLayoutId id="2147483663" r:id="rId8"/>
    <p:sldLayoutId id="2147483664" r:id="rId9"/>
    <p:sldLayoutId id="2147483665" r:id="rId10"/>
    <p:sldLayoutId id="2147483666" r:id="rId11"/>
    <p:sldLayoutId id="2147483667" r:id="rId12"/>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42900" indent="-342900" algn="l" defTabSz="914400" rtl="0" eaLnBrk="1" latinLnBrk="0" hangingPunct="1">
        <a:lnSpc>
          <a:spcPct val="94000"/>
        </a:lnSpc>
        <a:spcBef>
          <a:spcPts val="1000"/>
        </a:spcBef>
        <a:spcAft>
          <a:spcPts val="200"/>
        </a:spcAft>
        <a:buFont typeface="Arial" panose="020B0604020202020204" pitchFamily="34" charset="0"/>
        <a:buChar char="•"/>
        <a:defRPr sz="2400" kern="1200" baseline="0">
          <a:solidFill>
            <a:schemeClr val="tx2"/>
          </a:solidFill>
          <a:latin typeface="+mn-lt"/>
          <a:ea typeface="+mn-ea"/>
          <a:cs typeface="+mn-cs"/>
        </a:defRPr>
      </a:lvl1pPr>
      <a:lvl2pPr marL="873252" indent="-342900" algn="l" defTabSz="914400" rtl="0" eaLnBrk="1" latinLnBrk="0" hangingPunct="1">
        <a:lnSpc>
          <a:spcPct val="94000"/>
        </a:lnSpc>
        <a:spcBef>
          <a:spcPts val="500"/>
        </a:spcBef>
        <a:spcAft>
          <a:spcPts val="200"/>
        </a:spcAft>
        <a:buFont typeface="Arial" panose="020B0604020202020204" pitchFamily="34" charset="0"/>
        <a:buChar char="•"/>
        <a:defRPr sz="2400" i="1" kern="1200" baseline="0">
          <a:solidFill>
            <a:schemeClr val="tx2"/>
          </a:solidFill>
          <a:latin typeface="+mn-lt"/>
          <a:ea typeface="+mn-ea"/>
          <a:cs typeface="+mn-cs"/>
        </a:defRPr>
      </a:lvl2pPr>
      <a:lvl3pPr marL="1330452" indent="-342900" algn="l" defTabSz="914400" rtl="0" eaLnBrk="1" latinLnBrk="0" hangingPunct="1">
        <a:lnSpc>
          <a:spcPct val="94000"/>
        </a:lnSpc>
        <a:spcBef>
          <a:spcPts val="500"/>
        </a:spcBef>
        <a:spcAft>
          <a:spcPts val="200"/>
        </a:spcAft>
        <a:buFont typeface="Arial" panose="020B0604020202020204" pitchFamily="34" charset="0"/>
        <a:buChar char="•"/>
        <a:defRPr sz="2000" kern="1200" baseline="0">
          <a:solidFill>
            <a:schemeClr val="tx2"/>
          </a:solidFill>
          <a:latin typeface="+mn-lt"/>
          <a:ea typeface="+mn-ea"/>
          <a:cs typeface="+mn-cs"/>
        </a:defRPr>
      </a:lvl3pPr>
      <a:lvl4pPr marL="1787652" indent="-342900" algn="l" defTabSz="914400" rtl="0" eaLnBrk="1" latinLnBrk="0" hangingPunct="1">
        <a:lnSpc>
          <a:spcPct val="94000"/>
        </a:lnSpc>
        <a:spcBef>
          <a:spcPts val="500"/>
        </a:spcBef>
        <a:spcAft>
          <a:spcPts val="200"/>
        </a:spcAft>
        <a:buFont typeface="Arial" panose="020B0604020202020204" pitchFamily="34" charset="0"/>
        <a:buChar char="•"/>
        <a:defRPr sz="2000" i="1" kern="1200" baseline="0">
          <a:solidFill>
            <a:schemeClr val="tx2"/>
          </a:solidFill>
          <a:latin typeface="+mn-lt"/>
          <a:ea typeface="+mn-ea"/>
          <a:cs typeface="+mn-cs"/>
        </a:defRPr>
      </a:lvl4pPr>
      <a:lvl5pPr marL="2187702" indent="-285750" algn="l" defTabSz="914400" rtl="0" eaLnBrk="1" latinLnBrk="0" hangingPunct="1">
        <a:lnSpc>
          <a:spcPct val="94000"/>
        </a:lnSpc>
        <a:spcBef>
          <a:spcPts val="500"/>
        </a:spcBef>
        <a:spcAft>
          <a:spcPts val="200"/>
        </a:spcAft>
        <a:buFont typeface="Arial" panose="020B0604020202020204" pitchFamily="34" charset="0"/>
        <a:buChar char="•"/>
        <a:defRPr sz="18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F28594-E3E7-4921-BB26-C93A4252F5E9}"/>
              </a:ext>
            </a:extLst>
          </p:cNvPr>
          <p:cNvSpPr>
            <a:spLocks noGrp="1"/>
          </p:cNvSpPr>
          <p:nvPr>
            <p:ph type="ctrTitle"/>
          </p:nvPr>
        </p:nvSpPr>
        <p:spPr>
          <a:xfrm>
            <a:off x="1889247" y="362858"/>
            <a:ext cx="8361229" cy="5538324"/>
          </a:xfrm>
        </p:spPr>
        <p:txBody>
          <a:bodyPr rtlCol="0"/>
          <a:lstStyle/>
          <a:p>
            <a:r>
              <a:rPr lang="en-US" sz="3600" dirty="0">
                <a:solidFill>
                  <a:schemeClr val="accent1">
                    <a:lumMod val="75000"/>
                  </a:schemeClr>
                </a:solidFill>
              </a:rPr>
              <a:t>al-</a:t>
            </a:r>
            <a:r>
              <a:rPr lang="en-US" sz="3600" dirty="0" err="1">
                <a:solidFill>
                  <a:schemeClr val="accent1">
                    <a:lumMod val="75000"/>
                  </a:schemeClr>
                </a:solidFill>
              </a:rPr>
              <a:t>Farabi</a:t>
            </a:r>
            <a:r>
              <a:rPr lang="en-US" sz="3600" dirty="0">
                <a:solidFill>
                  <a:schemeClr val="accent1">
                    <a:lumMod val="75000"/>
                  </a:schemeClr>
                </a:solidFill>
              </a:rPr>
              <a:t> </a:t>
            </a:r>
            <a:r>
              <a:rPr lang="en-US" sz="3600" dirty="0" err="1">
                <a:solidFill>
                  <a:schemeClr val="accent1">
                    <a:lumMod val="75000"/>
                  </a:schemeClr>
                </a:solidFill>
              </a:rPr>
              <a:t>KazNU</a:t>
            </a:r>
            <a:r>
              <a:rPr lang="en-US" sz="3600" dirty="0">
                <a:solidFill>
                  <a:schemeClr val="accent1">
                    <a:lumMod val="75000"/>
                  </a:schemeClr>
                </a:solidFill>
              </a:rPr>
              <a:t> </a:t>
            </a:r>
            <a:br>
              <a:rPr lang="en-US" sz="3600" dirty="0">
                <a:solidFill>
                  <a:schemeClr val="accent1">
                    <a:lumMod val="75000"/>
                  </a:schemeClr>
                </a:solidFill>
              </a:rPr>
            </a:br>
            <a:br>
              <a:rPr lang="en-US" sz="4000" b="1" dirty="0">
                <a:solidFill>
                  <a:schemeClr val="accent1">
                    <a:lumMod val="75000"/>
                  </a:schemeClr>
                </a:solidFill>
              </a:rPr>
            </a:br>
            <a:r>
              <a:rPr lang="en-US" sz="4800" b="1" dirty="0">
                <a:solidFill>
                  <a:schemeClr val="accent1">
                    <a:lumMod val="75000"/>
                  </a:schemeClr>
                </a:solidFill>
              </a:rPr>
              <a:t>LANGUAGE RESOURCES</a:t>
            </a:r>
            <a:br>
              <a:rPr lang="en-US" sz="4000" b="1" dirty="0">
                <a:solidFill>
                  <a:schemeClr val="accent1">
                    <a:lumMod val="75000"/>
                  </a:schemeClr>
                </a:solidFill>
              </a:rPr>
            </a:br>
            <a:r>
              <a:rPr lang="en-US" sz="4000" b="1" dirty="0">
                <a:solidFill>
                  <a:schemeClr val="accent1">
                    <a:lumMod val="75000"/>
                  </a:schemeClr>
                </a:solidFill>
              </a:rPr>
              <a:t>Module. Introduction to Language Resources</a:t>
            </a:r>
            <a:br>
              <a:rPr lang="en-US" sz="4000" b="1" dirty="0">
                <a:solidFill>
                  <a:schemeClr val="accent1">
                    <a:lumMod val="75000"/>
                  </a:schemeClr>
                </a:solidFill>
              </a:rPr>
            </a:br>
            <a:br>
              <a:rPr lang="en-US" sz="4000" dirty="0">
                <a:solidFill>
                  <a:schemeClr val="accent1">
                    <a:lumMod val="75000"/>
                  </a:schemeClr>
                </a:solidFill>
              </a:rPr>
            </a:br>
            <a:r>
              <a:rPr lang="en-US" sz="4000" b="1" dirty="0">
                <a:solidFill>
                  <a:schemeClr val="accent1">
                    <a:lumMod val="75000"/>
                  </a:schemeClr>
                </a:solidFill>
              </a:rPr>
              <a:t>Lecture </a:t>
            </a:r>
            <a:r>
              <a:rPr lang="ru-RU" sz="4000" b="1" dirty="0">
                <a:solidFill>
                  <a:schemeClr val="accent1">
                    <a:lumMod val="75000"/>
                  </a:schemeClr>
                </a:solidFill>
              </a:rPr>
              <a:t>2</a:t>
            </a:r>
            <a:r>
              <a:rPr lang="en-US" sz="4000" b="1" dirty="0">
                <a:solidFill>
                  <a:schemeClr val="accent1">
                    <a:lumMod val="75000"/>
                  </a:schemeClr>
                </a:solidFill>
              </a:rPr>
              <a:t>. </a:t>
            </a:r>
            <a:r>
              <a:rPr lang="en-US" sz="4000" dirty="0">
                <a:solidFill>
                  <a:schemeClr val="accent1">
                    <a:lumMod val="75000"/>
                  </a:schemeClr>
                </a:solidFill>
              </a:rPr>
              <a:t>Basic principles for LR infrastructure</a:t>
            </a:r>
            <a:br>
              <a:rPr lang="en-US" sz="4000" dirty="0">
                <a:solidFill>
                  <a:schemeClr val="accent1">
                    <a:lumMod val="75000"/>
                  </a:schemeClr>
                </a:solidFill>
              </a:rPr>
            </a:br>
            <a:endParaRPr lang="ru-RU" sz="4000" cap="none" dirty="0"/>
          </a:p>
        </p:txBody>
      </p:sp>
      <p:sp>
        <p:nvSpPr>
          <p:cNvPr id="4" name="Заголовок 1">
            <a:extLst>
              <a:ext uri="{FF2B5EF4-FFF2-40B4-BE49-F238E27FC236}">
                <a16:creationId xmlns:a16="http://schemas.microsoft.com/office/drawing/2014/main" id="{25F28594-E3E7-4921-BB26-C93A4252F5E9}"/>
              </a:ext>
            </a:extLst>
          </p:cNvPr>
          <p:cNvSpPr txBox="1">
            <a:spLocks/>
          </p:cNvSpPr>
          <p:nvPr/>
        </p:nvSpPr>
        <p:spPr>
          <a:xfrm>
            <a:off x="1889246" y="2450638"/>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endParaRPr lang="ru-RU" sz="4000" dirty="0"/>
          </a:p>
        </p:txBody>
      </p:sp>
      <p:sp>
        <p:nvSpPr>
          <p:cNvPr id="5" name="Подзаголовок 2">
            <a:extLst>
              <a:ext uri="{FF2B5EF4-FFF2-40B4-BE49-F238E27FC236}">
                <a16:creationId xmlns:a16="http://schemas.microsoft.com/office/drawing/2014/main" id="{3BCAE2CE-F5D8-4BB6-A52B-9737F0CA11B5}"/>
              </a:ext>
            </a:extLst>
          </p:cNvPr>
          <p:cNvSpPr txBox="1">
            <a:spLocks/>
          </p:cNvSpPr>
          <p:nvPr/>
        </p:nvSpPr>
        <p:spPr>
          <a:xfrm>
            <a:off x="2654026" y="-69785"/>
            <a:ext cx="6831673" cy="75737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algn="r"/>
            <a:endParaRPr lang="ru-RU" sz="3600" b="1" dirty="0"/>
          </a:p>
        </p:txBody>
      </p:sp>
      <p:sp>
        <p:nvSpPr>
          <p:cNvPr id="6" name="Подзаголовок 2">
            <a:extLst>
              <a:ext uri="{FF2B5EF4-FFF2-40B4-BE49-F238E27FC236}">
                <a16:creationId xmlns:a16="http://schemas.microsoft.com/office/drawing/2014/main" id="{3BCAE2CE-F5D8-4BB6-A52B-9737F0CA11B5}"/>
              </a:ext>
            </a:extLst>
          </p:cNvPr>
          <p:cNvSpPr txBox="1">
            <a:spLocks/>
          </p:cNvSpPr>
          <p:nvPr/>
        </p:nvSpPr>
        <p:spPr>
          <a:xfrm>
            <a:off x="3272154" y="6424593"/>
            <a:ext cx="6831673" cy="43340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endParaRPr lang="ru-RU" sz="2000" b="1" dirty="0"/>
          </a:p>
        </p:txBody>
      </p:sp>
      <p:sp>
        <p:nvSpPr>
          <p:cNvPr id="7" name="Заголовок 1">
            <a:extLst>
              <a:ext uri="{FF2B5EF4-FFF2-40B4-BE49-F238E27FC236}">
                <a16:creationId xmlns:a16="http://schemas.microsoft.com/office/drawing/2014/main" id="{25F28594-E3E7-4921-BB26-C93A4252F5E9}"/>
              </a:ext>
            </a:extLst>
          </p:cNvPr>
          <p:cNvSpPr txBox="1">
            <a:spLocks/>
          </p:cNvSpPr>
          <p:nvPr/>
        </p:nvSpPr>
        <p:spPr>
          <a:xfrm>
            <a:off x="2044523" y="3904351"/>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endParaRPr lang="ru-RU" sz="4000" dirty="0"/>
          </a:p>
        </p:txBody>
      </p:sp>
      <p:sp>
        <p:nvSpPr>
          <p:cNvPr id="8" name="Подзаголовок 7"/>
          <p:cNvSpPr>
            <a:spLocks noGrp="1"/>
          </p:cNvSpPr>
          <p:nvPr>
            <p:ph type="subTitle" idx="1"/>
          </p:nvPr>
        </p:nvSpPr>
        <p:spPr>
          <a:xfrm>
            <a:off x="2809300" y="4814945"/>
            <a:ext cx="6831673" cy="1882069"/>
          </a:xfrm>
        </p:spPr>
        <p:txBody>
          <a:bodyPr>
            <a:normAutofit lnSpcReduction="10000"/>
          </a:bodyPr>
          <a:lstStyle/>
          <a:p>
            <a:endParaRPr lang="en-US" dirty="0"/>
          </a:p>
          <a:p>
            <a:endParaRPr lang="ru-RU" dirty="0"/>
          </a:p>
          <a:p>
            <a:endParaRPr lang="ru-RU" dirty="0"/>
          </a:p>
          <a:p>
            <a:endParaRPr lang="ru-RU" dirty="0"/>
          </a:p>
          <a:p>
            <a:r>
              <a:rPr lang="en-US" sz="1800" dirty="0"/>
              <a:t>2021</a:t>
            </a:r>
            <a:endParaRPr lang="ru-RU" sz="1800" dirty="0"/>
          </a:p>
        </p:txBody>
      </p:sp>
    </p:spTree>
    <p:extLst>
      <p:ext uri="{BB962C8B-B14F-4D97-AF65-F5344CB8AC3E}">
        <p14:creationId xmlns:p14="http://schemas.microsoft.com/office/powerpoint/2010/main" val="342463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9913" y="411480"/>
            <a:ext cx="9601200" cy="720213"/>
          </a:xfrm>
        </p:spPr>
        <p:txBody>
          <a:bodyPr/>
          <a:lstStyle/>
          <a:p>
            <a:pPr algn="ctr"/>
            <a:r>
              <a:rPr lang="en-US" b="1" dirty="0"/>
              <a:t>Types of language resources</a:t>
            </a:r>
          </a:p>
        </p:txBody>
      </p:sp>
      <p:sp>
        <p:nvSpPr>
          <p:cNvPr id="3" name="Объект 2"/>
          <p:cNvSpPr>
            <a:spLocks noGrp="1"/>
          </p:cNvSpPr>
          <p:nvPr>
            <p:ph idx="1"/>
          </p:nvPr>
        </p:nvSpPr>
        <p:spPr>
          <a:xfrm>
            <a:off x="1060704" y="1484671"/>
            <a:ext cx="11131296" cy="5373329"/>
          </a:xfrm>
        </p:spPr>
        <p:txBody>
          <a:bodyPr/>
          <a:lstStyle/>
          <a:p>
            <a:pPr algn="just"/>
            <a:r>
              <a:rPr lang="en-US" sz="2000" b="1" dirty="0"/>
              <a:t>1) Text corpus - a selection of texts of a certain genre, the subject of which corresponds to the given software. The corpus can contain linguistic markup, which is information obtained automatically during text analysis or manually assigned by an expert. The main purpose of the corpus is to automate the creation of other linguistic resources.</a:t>
            </a:r>
          </a:p>
          <a:p>
            <a:pPr algn="just"/>
            <a:r>
              <a:rPr lang="en-US" sz="2000" b="1" dirty="0"/>
              <a:t>2) Universal and subject dictionaries containing a list of minimal language units, terms and stable terminological phrases used in the description of information relevant to IP, as well as genre vocabulary described by lexical templates for extracting vocabulary presented in a non-standard text. Within the framework of dictionaries, a set of universal and / or specific linguistic knowledge for a given sublanguage is determined: morphological classes, rules for the formation of verbose terms, etc.</a:t>
            </a:r>
          </a:p>
          <a:p>
            <a:pPr algn="just"/>
            <a:r>
              <a:rPr lang="en-US" sz="2000" b="1" dirty="0"/>
              <a:t>3) A set of descriptions of genre structures of the text in conjunction with the logical presentation of the text form the models of documents correlated with one or another type of text resources stored in the IS.</a:t>
            </a:r>
            <a:endParaRPr lang="ru-RU" sz="2000" b="1" dirty="0"/>
          </a:p>
        </p:txBody>
      </p:sp>
    </p:spTree>
    <p:extLst>
      <p:ext uri="{BB962C8B-B14F-4D97-AF65-F5344CB8AC3E}">
        <p14:creationId xmlns:p14="http://schemas.microsoft.com/office/powerpoint/2010/main" val="221601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270387"/>
            <a:ext cx="9601200" cy="720213"/>
          </a:xfrm>
        </p:spPr>
        <p:txBody>
          <a:bodyPr/>
          <a:lstStyle/>
          <a:p>
            <a:r>
              <a:rPr lang="en-US" sz="3600" dirty="0"/>
              <a:t>Types of language resources</a:t>
            </a:r>
            <a:br>
              <a:rPr lang="en-US" sz="3600" dirty="0"/>
            </a:br>
            <a:br>
              <a:rPr lang="en-US" sz="3600" dirty="0"/>
            </a:br>
            <a:br>
              <a:rPr lang="ru-RU" sz="3000" dirty="0"/>
            </a:br>
            <a:endParaRPr lang="ru-RU" sz="3000" dirty="0"/>
          </a:p>
        </p:txBody>
      </p:sp>
      <p:sp>
        <p:nvSpPr>
          <p:cNvPr id="3" name="Объект 2"/>
          <p:cNvSpPr>
            <a:spLocks noGrp="1"/>
          </p:cNvSpPr>
          <p:nvPr>
            <p:ph idx="1"/>
          </p:nvPr>
        </p:nvSpPr>
        <p:spPr/>
        <p:txBody>
          <a:bodyPr/>
          <a:lstStyle/>
          <a:p>
            <a:pPr algn="just"/>
            <a:r>
              <a:rPr lang="en-US" sz="2000" b="1" dirty="0"/>
              <a:t>4) The semantic dictionary, which forms semantic features and relationships in the lexicon, includes target thesauri (for example, reference and information thesaurus, thesauri for text analysis, to support information retrieval, for translation, etc.), as well as a dictionary of management models, which limits syntactic compatibility and checks the consistency of grammatical and semantic features of terms (vertices of syntactic groups) in accordance with the rules of coordination and control</a:t>
            </a:r>
          </a:p>
          <a:p>
            <a:pPr algn="just"/>
            <a:r>
              <a:rPr lang="en-US" sz="2000" b="1" dirty="0"/>
              <a:t>5) Knowledge about the alignment of existing linguistic knowledge with subject knowledge specified by the ontology of IP. For this purpose, terms are grouped into semantic groups, which, in turn, are also consistent with the elements of the ontology either directly or in accordance with a certain schema (schema of fact).</a:t>
            </a:r>
          </a:p>
          <a:p>
            <a:pPr algn="just"/>
            <a:r>
              <a:rPr lang="en-US" sz="2000" b="1" dirty="0"/>
              <a:t>6) The results of semantic indexing of all texts are placed in the document storage and form a single information network of objects. The repository must support the ability to find and identify objects, and adhere to a specific strategy for resolving inconsistencies.</a:t>
            </a:r>
          </a:p>
        </p:txBody>
      </p:sp>
    </p:spTree>
    <p:extLst>
      <p:ext uri="{BB962C8B-B14F-4D97-AF65-F5344CB8AC3E}">
        <p14:creationId xmlns:p14="http://schemas.microsoft.com/office/powerpoint/2010/main" val="2901047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306238"/>
            <a:ext cx="9601200" cy="720213"/>
          </a:xfrm>
        </p:spPr>
        <p:txBody>
          <a:bodyPr/>
          <a:lstStyle/>
          <a:p>
            <a:r>
              <a:rPr lang="en-US" sz="3600" dirty="0"/>
              <a:t>Linguistic needs</a:t>
            </a:r>
          </a:p>
        </p:txBody>
      </p:sp>
      <p:pic>
        <p:nvPicPr>
          <p:cNvPr id="4" name="Объект 3">
            <a:extLst>
              <a:ext uri="{FF2B5EF4-FFF2-40B4-BE49-F238E27FC236}">
                <a16:creationId xmlns:a16="http://schemas.microsoft.com/office/drawing/2014/main" id="{F124E46A-32AA-4705-BC83-C33EF5AE9732}"/>
              </a:ext>
            </a:extLst>
          </p:cNvPr>
          <p:cNvPicPr>
            <a:picLocks noGrp="1" noChangeAspect="1"/>
          </p:cNvPicPr>
          <p:nvPr>
            <p:ph idx="1"/>
          </p:nvPr>
        </p:nvPicPr>
        <p:blipFill>
          <a:blip r:embed="rId2"/>
          <a:stretch>
            <a:fillRect/>
          </a:stretch>
        </p:blipFill>
        <p:spPr>
          <a:xfrm>
            <a:off x="1968836" y="1484313"/>
            <a:ext cx="8406728" cy="4383087"/>
          </a:xfrm>
          <a:prstGeom prst="rect">
            <a:avLst/>
          </a:prstGeom>
        </p:spPr>
      </p:pic>
    </p:spTree>
    <p:extLst>
      <p:ext uri="{BB962C8B-B14F-4D97-AF65-F5344CB8AC3E}">
        <p14:creationId xmlns:p14="http://schemas.microsoft.com/office/powerpoint/2010/main" val="2099539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F115C32-FDB1-4550-9D3A-BC54C565DABE}"/>
              </a:ext>
            </a:extLst>
          </p:cNvPr>
          <p:cNvSpPr>
            <a:spLocks noGrp="1"/>
          </p:cNvSpPr>
          <p:nvPr>
            <p:ph idx="1"/>
          </p:nvPr>
        </p:nvSpPr>
        <p:spPr>
          <a:xfrm>
            <a:off x="1371600" y="399245"/>
            <a:ext cx="9601200" cy="5468155"/>
          </a:xfrm>
        </p:spPr>
        <p:txBody>
          <a:bodyPr/>
          <a:lstStyle/>
          <a:p>
            <a:endParaRPr lang="ru-RU" sz="1800" dirty="0"/>
          </a:p>
          <a:p>
            <a:endParaRPr lang="ru-RU" sz="1800" dirty="0"/>
          </a:p>
          <a:p>
            <a:endParaRPr lang="ru-RU" sz="1800" dirty="0"/>
          </a:p>
          <a:p>
            <a:r>
              <a:rPr lang="en-US" sz="1800" dirty="0"/>
              <a:t>References:</a:t>
            </a:r>
          </a:p>
          <a:p>
            <a:pPr>
              <a:buFont typeface="+mj-lt"/>
              <a:buAutoNum type="arabicPeriod"/>
            </a:pPr>
            <a:r>
              <a:rPr lang="en-US" sz="1800" dirty="0"/>
              <a:t>Wang </a:t>
            </a:r>
            <a:r>
              <a:rPr lang="en-US" sz="1800" dirty="0" err="1"/>
              <a:t>Liancen</a:t>
            </a:r>
            <a:r>
              <a:rPr lang="en-US" sz="1800" dirty="0"/>
              <a:t>. Linguo-methodical design of educational terminological databases (for foreign students of pedagogical specialties): diss. </a:t>
            </a:r>
            <a:r>
              <a:rPr lang="en-US" sz="1800" dirty="0" err="1"/>
              <a:t>Cand</a:t>
            </a:r>
            <a:r>
              <a:rPr lang="en-US" sz="1800" dirty="0"/>
              <a:t>. ped. n. / </a:t>
            </a:r>
            <a:r>
              <a:rPr lang="en-US" sz="1800" dirty="0" err="1"/>
              <a:t>Lianzen</a:t>
            </a:r>
            <a:r>
              <a:rPr lang="en-US" sz="1800" dirty="0"/>
              <a:t> Wang. M .: Moscow State University. M.V. Lomonosov. 2014.196 p.</a:t>
            </a:r>
            <a:endParaRPr lang="ru-RU" sz="1800" dirty="0"/>
          </a:p>
          <a:p>
            <a:pPr>
              <a:buFont typeface="+mj-lt"/>
              <a:buAutoNum type="arabicPeriod"/>
            </a:pPr>
            <a:r>
              <a:rPr lang="en-US" sz="1800" dirty="0"/>
              <a:t>https://bstudy.net/620524/ekonomika/ponyatie_komponenty_infrastruktury_predpriyatiya</a:t>
            </a:r>
          </a:p>
          <a:p>
            <a:pPr>
              <a:buFont typeface="+mj-lt"/>
              <a:buAutoNum type="arabicPeriod"/>
            </a:pPr>
            <a:r>
              <a:rPr lang="en-US" sz="1800" dirty="0"/>
              <a:t>https://cyberleninka.ru/article/n/razrabotka-lingvisticheskogo-obespecheniya-informatsionnyh-sistem-na-osnove-ontologicheskih-modeley-znaniy</a:t>
            </a:r>
          </a:p>
          <a:p>
            <a:pPr>
              <a:buFont typeface="+mj-lt"/>
              <a:buAutoNum type="arabicPeriod"/>
            </a:pPr>
            <a:r>
              <a:rPr lang="en-US" sz="1800" dirty="0"/>
              <a:t>https://ru.wikipedia.org </a:t>
            </a:r>
          </a:p>
          <a:p>
            <a:pPr>
              <a:buFont typeface="+mj-lt"/>
              <a:buAutoNum type="arabicPeriod"/>
            </a:pPr>
            <a:r>
              <a:rPr lang="en-US" sz="1800"/>
              <a:t>http</a:t>
            </a:r>
            <a:r>
              <a:rPr lang="en-US" sz="1800" dirty="0"/>
              <a:t>://dlib.rsl.ru</a:t>
            </a:r>
          </a:p>
          <a:p>
            <a:pPr>
              <a:buFont typeface="+mj-lt"/>
              <a:buAutoNum type="arabicPeriod"/>
            </a:pPr>
            <a:endParaRPr lang="en-US" sz="1800" dirty="0"/>
          </a:p>
          <a:p>
            <a:endParaRPr lang="ru-RU" sz="1800" dirty="0"/>
          </a:p>
          <a:p>
            <a:endParaRPr lang="ru-RU" sz="1800" dirty="0"/>
          </a:p>
        </p:txBody>
      </p:sp>
    </p:spTree>
    <p:extLst>
      <p:ext uri="{BB962C8B-B14F-4D97-AF65-F5344CB8AC3E}">
        <p14:creationId xmlns:p14="http://schemas.microsoft.com/office/powerpoint/2010/main" val="165198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BC9891-6751-47AC-8441-AE5A5C595301}"/>
              </a:ext>
            </a:extLst>
          </p:cNvPr>
          <p:cNvSpPr>
            <a:spLocks noGrp="1"/>
          </p:cNvSpPr>
          <p:nvPr>
            <p:ph type="title"/>
          </p:nvPr>
        </p:nvSpPr>
        <p:spPr>
          <a:xfrm>
            <a:off x="6930776" y="444114"/>
            <a:ext cx="4644000" cy="1341602"/>
          </a:xfrm>
        </p:spPr>
        <p:txBody>
          <a:bodyPr rtlCol="0">
            <a:noAutofit/>
          </a:bodyPr>
          <a:lstStyle/>
          <a:p>
            <a:r>
              <a:rPr lang="en-US" sz="3600" dirty="0"/>
              <a:t>Questions?</a:t>
            </a:r>
            <a:endParaRPr lang="ru-RU" sz="3600" dirty="0"/>
          </a:p>
        </p:txBody>
      </p:sp>
      <p:sp>
        <p:nvSpPr>
          <p:cNvPr id="3" name="Текст 2">
            <a:extLst>
              <a:ext uri="{FF2B5EF4-FFF2-40B4-BE49-F238E27FC236}">
                <a16:creationId xmlns:a16="http://schemas.microsoft.com/office/drawing/2014/main" id="{7903E92E-7C10-4FDF-B7B0-BF5A5A7DC515}"/>
              </a:ext>
            </a:extLst>
          </p:cNvPr>
          <p:cNvSpPr>
            <a:spLocks noGrp="1"/>
          </p:cNvSpPr>
          <p:nvPr>
            <p:ph type="body" sz="half" idx="2"/>
          </p:nvPr>
        </p:nvSpPr>
        <p:spPr>
          <a:xfrm>
            <a:off x="6518043" y="2139709"/>
            <a:ext cx="5469466" cy="1962082"/>
          </a:xfrm>
        </p:spPr>
        <p:txBody>
          <a:bodyPr rtlCol="0"/>
          <a:lstStyle/>
          <a:p>
            <a:pPr marL="0" indent="0">
              <a:buNone/>
            </a:pPr>
            <a:r>
              <a:rPr lang="ru-RU" dirty="0"/>
              <a:t>...</a:t>
            </a:r>
          </a:p>
          <a:p>
            <a:endParaRPr lang="ru-RU" dirty="0"/>
          </a:p>
        </p:txBody>
      </p:sp>
      <p:sp>
        <p:nvSpPr>
          <p:cNvPr id="4" name="Текст 3">
            <a:extLst>
              <a:ext uri="{FF2B5EF4-FFF2-40B4-BE49-F238E27FC236}">
                <a16:creationId xmlns:a16="http://schemas.microsoft.com/office/drawing/2014/main" id="{5F0C8121-738F-4674-914D-B3EE5ED89F54}"/>
              </a:ext>
            </a:extLst>
          </p:cNvPr>
          <p:cNvSpPr>
            <a:spLocks noGrp="1"/>
          </p:cNvSpPr>
          <p:nvPr>
            <p:ph type="body" sz="quarter" idx="14"/>
          </p:nvPr>
        </p:nvSpPr>
        <p:spPr/>
        <p:txBody>
          <a:bodyPr rtlCol="0"/>
          <a:lstStyle/>
          <a:p>
            <a:endParaRPr lang="ru-RU" dirty="0">
              <a:solidFill>
                <a:srgbClr val="1F497D"/>
              </a:solidFill>
            </a:endParaRPr>
          </a:p>
        </p:txBody>
      </p:sp>
    </p:spTree>
    <p:extLst>
      <p:ext uri="{BB962C8B-B14F-4D97-AF65-F5344CB8AC3E}">
        <p14:creationId xmlns:p14="http://schemas.microsoft.com/office/powerpoint/2010/main" val="2374813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A187F3-6B4A-40F1-BCC1-2E7D4A05E81D}"/>
              </a:ext>
            </a:extLst>
          </p:cNvPr>
          <p:cNvSpPr>
            <a:spLocks noGrp="1"/>
          </p:cNvSpPr>
          <p:nvPr>
            <p:ph type="title"/>
          </p:nvPr>
        </p:nvSpPr>
        <p:spPr>
          <a:xfrm>
            <a:off x="765024" y="1363591"/>
            <a:ext cx="9612971" cy="2852737"/>
          </a:xfrm>
        </p:spPr>
        <p:txBody>
          <a:bodyPr rtlCol="0"/>
          <a:lstStyle/>
          <a:p>
            <a:pPr algn="ctr"/>
            <a:r>
              <a:rPr lang="en-US" dirty="0"/>
              <a:t>conclusion</a:t>
            </a:r>
            <a:endParaRPr lang="ru-RU" dirty="0"/>
          </a:p>
        </p:txBody>
      </p:sp>
      <p:sp>
        <p:nvSpPr>
          <p:cNvPr id="3" name="Текст 2">
            <a:extLst>
              <a:ext uri="{FF2B5EF4-FFF2-40B4-BE49-F238E27FC236}">
                <a16:creationId xmlns:a16="http://schemas.microsoft.com/office/drawing/2014/main" id="{B3F83C47-D968-460C-9EA4-09143A053927}"/>
              </a:ext>
            </a:extLst>
          </p:cNvPr>
          <p:cNvSpPr>
            <a:spLocks noGrp="1"/>
          </p:cNvSpPr>
          <p:nvPr>
            <p:ph type="body" idx="1"/>
          </p:nvPr>
        </p:nvSpPr>
        <p:spPr/>
        <p:txBody>
          <a:bodyPr rtlCol="0"/>
          <a:lstStyle/>
          <a:p>
            <a:pPr rtl="0"/>
            <a:endParaRPr lang="ru-RU" dirty="0"/>
          </a:p>
        </p:txBody>
      </p:sp>
    </p:spTree>
    <p:extLst>
      <p:ext uri="{BB962C8B-B14F-4D97-AF65-F5344CB8AC3E}">
        <p14:creationId xmlns:p14="http://schemas.microsoft.com/office/powerpoint/2010/main" val="2483801748"/>
      </p:ext>
    </p:extLst>
  </p:cSld>
  <p:clrMapOvr>
    <a:masterClrMapping/>
  </p:clrMapOvr>
</p:sld>
</file>

<file path=ppt/theme/theme1.xml><?xml version="1.0" encoding="utf-8"?>
<a:theme xmlns:a="http://schemas.openxmlformats.org/drawingml/2006/main" name="tf22874644">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Office_30307872_TF22874644" id="{93FE1A9D-736E-40CB-B67C-057CF5914018}" vid="{87467582-AE40-484C-8492-F76A7EBDCB0E}"/>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B3C31DB6-321D-4487-B0E2-6DD8623328A9}">
  <ds:schemaRefs>
    <ds:schemaRef ds:uri="http://schemas.microsoft.com/sharepoint/v3/contenttype/forms"/>
  </ds:schemaRefs>
</ds:datastoreItem>
</file>

<file path=customXml/itemProps2.xml><?xml version="1.0" encoding="utf-8"?>
<ds:datastoreItem xmlns:ds="http://schemas.openxmlformats.org/officeDocument/2006/customXml" ds:itemID="{B385ACAB-C996-4B2F-9E78-9D032D37D8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58E1E7B-2E87-4FF3-8F3F-2C35BCD32914}">
  <ds:schemaRefs>
    <ds:schemaRef ds:uri="http://purl.org/dc/dcmitype/"/>
    <ds:schemaRef ds:uri="http://purl.org/dc/elements/1.1/"/>
    <ds:schemaRef ds:uri="http://schemas.microsoft.com/office/infopath/2007/PartnerControls"/>
    <ds:schemaRef ds:uri="http://schemas.openxmlformats.org/package/2006/metadata/core-properties"/>
    <ds:schemaRef ds:uri="fb0879af-3eba-417a-a55a-ffe6dcd6ca77"/>
    <ds:schemaRef ds:uri="6dc4bcd6-49db-4c07-9060-8acfc67cef9f"/>
    <ds:schemaRef ds:uri="http://schemas.microsoft.com/office/2006/documentManagement/types"/>
    <ds:schemaRef ds:uri="http://www.w3.org/XML/1998/namespace"/>
    <ds:schemaRef ds:uri="http://schemas.microsoft.com/sharepoint/v3"/>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tf22874644</Template>
  <TotalTime>0</TotalTime>
  <Words>481</Words>
  <Application>Microsoft Office PowerPoint</Application>
  <PresentationFormat>Широкоэкранный</PresentationFormat>
  <Paragraphs>31</Paragraphs>
  <Slides>7</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vt:i4>
      </vt:variant>
    </vt:vector>
  </HeadingPairs>
  <TitlesOfParts>
    <vt:vector size="12" baseType="lpstr">
      <vt:lpstr>Arial</vt:lpstr>
      <vt:lpstr>Calibri</vt:lpstr>
      <vt:lpstr>Franklin Gothic Book</vt:lpstr>
      <vt:lpstr>Impact</vt:lpstr>
      <vt:lpstr>tf22874644</vt:lpstr>
      <vt:lpstr>al-Farabi KazNU   LANGUAGE RESOURCES Module. Introduction to Language Resources  Lecture 2. Basic principles for LR infrastructure </vt:lpstr>
      <vt:lpstr>Types of language resources</vt:lpstr>
      <vt:lpstr>Types of language resources   </vt:lpstr>
      <vt:lpstr>Linguistic needs</vt:lpstr>
      <vt:lpstr>Презентация PowerPoint</vt:lpstr>
      <vt:lpstr>Questions?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2020-07-06T05:37:12Z</dcterms:created>
  <dcterms:modified xsi:type="dcterms:W3CDTF">2021-05-03T07:36:01Z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