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0D0232-5CF0-4F26-9343-B9B8AB97213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1D0B60-8AB3-4970-98C2-5796390B83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inur.Musina@kaznu.k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6552656"/>
            <a:ext cx="8715404" cy="305343"/>
          </a:xfrm>
        </p:spPr>
        <p:txBody>
          <a:bodyPr>
            <a:noAutofit/>
          </a:bodyPr>
          <a:lstStyle/>
          <a:p>
            <a:pPr lvl="0" algn="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dirty="0"/>
              <a:t>Сел </a:t>
            </a:r>
            <a:r>
              <a:rPr lang="ru-RU" sz="1000" dirty="0" err="1"/>
              <a:t>тасқынының</a:t>
            </a:r>
            <a:r>
              <a:rPr lang="ru-RU" sz="1000" dirty="0"/>
              <a:t> </a:t>
            </a:r>
            <a:r>
              <a:rPr lang="ru-RU" sz="1000" dirty="0" err="1"/>
              <a:t>режимі</a:t>
            </a:r>
            <a:r>
              <a:rPr lang="ru-RU" sz="1000" dirty="0"/>
              <a:t> мен </a:t>
            </a:r>
            <a:r>
              <a:rPr lang="ru-RU" sz="1000" dirty="0" err="1"/>
              <a:t>динамикасы</a:t>
            </a:r>
            <a:r>
              <a:rPr lang="ru-RU" sz="1000" dirty="0"/>
              <a:t/>
            </a:r>
            <a:br>
              <a:rPr lang="ru-RU" sz="1000" dirty="0"/>
            </a:br>
            <a:r>
              <a:rPr lang="kk-KZ" sz="1000" dirty="0" smtClean="0"/>
              <a:t>і</a:t>
            </a:r>
            <a:r>
              <a:rPr lang="en-US" sz="1000" dirty="0"/>
              <a:t/>
            </a:r>
            <a:br>
              <a:rPr lang="en-US" sz="1000" dirty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0415" y="1977227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6-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дәріс.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dirty="0"/>
              <a:t>Сел тасқынының </a:t>
            </a:r>
            <a:r>
              <a:rPr lang="kk-KZ" sz="3200" dirty="0" smtClean="0"/>
              <a:t>режимі</a:t>
            </a:r>
            <a:r>
              <a:rPr lang="en-US" sz="3200" dirty="0" smtClean="0"/>
              <a:t> </a:t>
            </a:r>
            <a:r>
              <a:rPr lang="ru-RU" sz="3200" dirty="0" smtClean="0"/>
              <a:t>мен </a:t>
            </a:r>
            <a:r>
              <a:rPr lang="ru-RU" sz="3200" dirty="0" err="1" smtClean="0"/>
              <a:t>динамикасы</a:t>
            </a:r>
            <a:endParaRPr lang="kk-KZ" sz="3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789156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Дәріскер: Мусина Айнур Каировна</a:t>
            </a:r>
          </a:p>
          <a:p>
            <a:r>
              <a:rPr lang="kk-KZ" dirty="0" smtClean="0">
                <a:latin typeface="Times New Roman" panose="02020603050405020304" pitchFamily="18" charset="0"/>
              </a:rPr>
              <a:t>Е</a:t>
            </a:r>
            <a:r>
              <a:rPr lang="en-US" dirty="0" smtClean="0">
                <a:latin typeface="Times New Roman" panose="02020603050405020304" pitchFamily="18" charset="0"/>
              </a:rPr>
              <a:t>-mail: </a:t>
            </a:r>
            <a:r>
              <a:rPr lang="kk-KZ" u="sng" dirty="0" smtClean="0">
                <a:hlinkClick r:id="rId2"/>
              </a:rPr>
              <a:t>Ainur.Musina@kaznu.kz</a:t>
            </a:r>
            <a:endParaRPr lang="en-US" u="sng" dirty="0" smtClean="0"/>
          </a:p>
          <a:p>
            <a:r>
              <a:rPr lang="kk-KZ" u="sng" dirty="0" smtClean="0"/>
              <a:t>Тел.: </a:t>
            </a:r>
            <a:r>
              <a:rPr lang="ru-RU" dirty="0"/>
              <a:t>+7 (727) 377 33 36 (</a:t>
            </a:r>
            <a:r>
              <a:rPr lang="kk-KZ" dirty="0"/>
              <a:t>ішкі</a:t>
            </a:r>
            <a:r>
              <a:rPr lang="ru-RU" dirty="0"/>
              <a:t> 1601)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Что такое селевые потоки и куда от них бежа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6008"/>
            <a:ext cx="3514601" cy="254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Разгул стихии в Крыму: Наводнения и селевые пото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19" y="3370436"/>
            <a:ext cx="3942889" cy="258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Из-за интенсивных дождей в регионах начались селевые потоки - КТР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5536"/>
            <a:ext cx="4036448" cy="242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Природная катастрофа ведущая к гибели озера Иссы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7" y="3380705"/>
            <a:ext cx="4356851" cy="258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1648544"/>
            <a:ext cx="810039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400" dirty="0"/>
              <a:t>Сел </a:t>
            </a:r>
            <a:r>
              <a:rPr lang="ru-RU" sz="2400" dirty="0" err="1"/>
              <a:t>тасқындары</a:t>
            </a:r>
            <a:r>
              <a:rPr lang="ru-RU" sz="2400" dirty="0"/>
              <a:t>, </a:t>
            </a:r>
            <a:r>
              <a:rPr lang="ru-RU" sz="2400" dirty="0" err="1"/>
              <a:t>әдетте</a:t>
            </a:r>
            <a:r>
              <a:rPr lang="ru-RU" sz="2400" dirty="0"/>
              <a:t>, </a:t>
            </a:r>
            <a:r>
              <a:rPr lang="ru-RU" sz="2400" dirty="0" err="1"/>
              <a:t>бірнеше</a:t>
            </a:r>
            <a:r>
              <a:rPr lang="ru-RU" sz="2400" dirty="0"/>
              <a:t> </a:t>
            </a:r>
            <a:r>
              <a:rPr lang="ru-RU" sz="2400" dirty="0" err="1"/>
              <a:t>жалдар</a:t>
            </a:r>
            <a:r>
              <a:rPr lang="ru-RU" sz="2400" dirty="0"/>
              <a:t> (</a:t>
            </a:r>
            <a:r>
              <a:rPr lang="ru-RU" sz="2400" dirty="0" err="1"/>
              <a:t>толқын</a:t>
            </a:r>
            <a:r>
              <a:rPr lang="ru-RU" sz="2400" dirty="0"/>
              <a:t>)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өтеді</a:t>
            </a:r>
            <a:r>
              <a:rPr lang="ru-RU" sz="2400" dirty="0"/>
              <a:t>. </a:t>
            </a:r>
            <a:endParaRPr lang="ru-RU" sz="2400" dirty="0" smtClean="0"/>
          </a:p>
          <a:p>
            <a:pPr lvl="0" indent="400050" algn="just"/>
            <a:r>
              <a:rPr lang="ru-RU" sz="2400" dirty="0" smtClean="0"/>
              <a:t>Жал </a:t>
            </a:r>
            <a:r>
              <a:rPr lang="ru-RU" sz="2400" dirty="0" err="1"/>
              <a:t>түзілудің</a:t>
            </a:r>
            <a:r>
              <a:rPr lang="ru-RU" sz="2400" dirty="0"/>
              <a:t> </a:t>
            </a:r>
            <a:r>
              <a:rPr lang="ru-RU" sz="2400" dirty="0" err="1"/>
              <a:t>басты</a:t>
            </a:r>
            <a:r>
              <a:rPr lang="ru-RU" sz="2400" dirty="0"/>
              <a:t> </a:t>
            </a:r>
            <a:r>
              <a:rPr lang="ru-RU" sz="2400" dirty="0" err="1"/>
              <a:t>себептері</a:t>
            </a:r>
            <a:r>
              <a:rPr lang="ru-RU" sz="2400" dirty="0"/>
              <a:t>: </a:t>
            </a:r>
            <a:endParaRPr lang="ru-RU" sz="2400" dirty="0" smtClean="0"/>
          </a:p>
          <a:p>
            <a:pPr marL="457200" lvl="0" indent="-457200" algn="just">
              <a:buAutoNum type="arabicParenR"/>
            </a:pPr>
            <a:r>
              <a:rPr lang="ru-RU" sz="2400" dirty="0" smtClean="0"/>
              <a:t>сел </a:t>
            </a:r>
            <a:r>
              <a:rPr lang="ru-RU" sz="2400" dirty="0" err="1"/>
              <a:t>ошағына</a:t>
            </a:r>
            <a:r>
              <a:rPr lang="ru-RU" sz="2400" dirty="0"/>
              <a:t> </a:t>
            </a:r>
            <a:r>
              <a:rPr lang="ru-RU" sz="2400" dirty="0" err="1"/>
              <a:t>судың</a:t>
            </a:r>
            <a:r>
              <a:rPr lang="ru-RU" sz="2400" dirty="0"/>
              <a:t> </a:t>
            </a:r>
            <a:r>
              <a:rPr lang="ru-RU" sz="2400" dirty="0" err="1"/>
              <a:t>келіп</a:t>
            </a:r>
            <a:r>
              <a:rPr lang="ru-RU" sz="2400" dirty="0"/>
              <a:t> </a:t>
            </a:r>
            <a:r>
              <a:rPr lang="ru-RU" sz="2400" dirty="0" err="1"/>
              <a:t>жетуіндегі</a:t>
            </a:r>
            <a:r>
              <a:rPr lang="ru-RU" sz="2400" dirty="0"/>
              <a:t> </a:t>
            </a:r>
            <a:r>
              <a:rPr lang="ru-RU" sz="2400" dirty="0" err="1"/>
              <a:t>үзілістері</a:t>
            </a:r>
            <a:r>
              <a:rPr lang="ru-RU" sz="2400" dirty="0"/>
              <a:t>; </a:t>
            </a:r>
            <a:endParaRPr lang="ru-RU" sz="2400" dirty="0" smtClean="0"/>
          </a:p>
          <a:p>
            <a:pPr marL="457200" lvl="0" indent="-457200" algn="just">
              <a:buAutoNum type="arabicParenR"/>
            </a:pPr>
            <a:r>
              <a:rPr lang="ru-RU" sz="2400" dirty="0" err="1" smtClean="0"/>
              <a:t>селдің</a:t>
            </a:r>
            <a:r>
              <a:rPr lang="ru-RU" sz="2400" dirty="0" smtClean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ошақтардан</a:t>
            </a:r>
            <a:r>
              <a:rPr lang="ru-RU" sz="2400" dirty="0"/>
              <a:t> </a:t>
            </a:r>
            <a:r>
              <a:rPr lang="ru-RU" sz="2400" dirty="0" err="1"/>
              <a:t>біртіндеп</a:t>
            </a:r>
            <a:r>
              <a:rPr lang="ru-RU" sz="2400" dirty="0"/>
              <a:t> </a:t>
            </a:r>
            <a:r>
              <a:rPr lang="ru-RU" sz="2400" dirty="0" err="1"/>
              <a:t>келуі</a:t>
            </a:r>
            <a:r>
              <a:rPr lang="ru-RU" sz="2400" dirty="0"/>
              <a:t>; </a:t>
            </a:r>
            <a:endParaRPr lang="ru-RU" sz="2400" dirty="0" smtClean="0"/>
          </a:p>
          <a:p>
            <a:pPr marL="457200" lvl="0" indent="-457200" algn="just">
              <a:buAutoNum type="arabicParenR"/>
            </a:pPr>
            <a:r>
              <a:rPr lang="ru-RU" sz="2400" dirty="0" err="1" smtClean="0"/>
              <a:t>тасқынның</a:t>
            </a:r>
            <a:r>
              <a:rPr lang="ru-RU" sz="2400" dirty="0" smtClean="0"/>
              <a:t> </a:t>
            </a:r>
            <a:r>
              <a:rPr lang="ru-RU" sz="2400" dirty="0"/>
              <a:t>аса </a:t>
            </a:r>
            <a:r>
              <a:rPr lang="ru-RU" sz="2400" dirty="0" err="1"/>
              <a:t>қатты</a:t>
            </a:r>
            <a:r>
              <a:rPr lang="ru-RU" sz="2400" dirty="0"/>
              <a:t> </a:t>
            </a:r>
            <a:r>
              <a:rPr lang="ru-RU" sz="2400" dirty="0" err="1"/>
              <a:t>буырқанған</a:t>
            </a:r>
            <a:r>
              <a:rPr lang="ru-RU" sz="2400" dirty="0"/>
              <a:t> </a:t>
            </a:r>
            <a:r>
              <a:rPr lang="ru-RU" sz="2400" dirty="0" err="1"/>
              <a:t>кезіндегі</a:t>
            </a:r>
            <a:r>
              <a:rPr lang="ru-RU" sz="2400" dirty="0"/>
              <a:t> жал </a:t>
            </a:r>
            <a:r>
              <a:rPr lang="ru-RU" sz="2400" dirty="0" err="1"/>
              <a:t>түзілу</a:t>
            </a:r>
            <a:r>
              <a:rPr lang="ru-RU" sz="2400" dirty="0"/>
              <a:t>; </a:t>
            </a:r>
            <a:endParaRPr lang="ru-RU" sz="2400" dirty="0" smtClean="0"/>
          </a:p>
          <a:p>
            <a:pPr marL="457200" lvl="0" indent="-457200" algn="just">
              <a:buAutoNum type="arabicParenR"/>
            </a:pPr>
            <a:r>
              <a:rPr lang="ru-RU" sz="2400" dirty="0" smtClean="0"/>
              <a:t> </a:t>
            </a:r>
            <a:r>
              <a:rPr lang="ru-RU" sz="2400" dirty="0" err="1"/>
              <a:t>тасқынның</a:t>
            </a:r>
            <a:r>
              <a:rPr lang="ru-RU" sz="2400" dirty="0"/>
              <a:t> </a:t>
            </a:r>
            <a:r>
              <a:rPr lang="ru-RU" sz="2400" dirty="0" err="1"/>
              <a:t>енімен</a:t>
            </a:r>
            <a:r>
              <a:rPr lang="ru-RU" sz="2400" dirty="0"/>
              <a:t> </a:t>
            </a:r>
            <a:r>
              <a:rPr lang="ru-RU" sz="2400" dirty="0" err="1"/>
              <a:t>бірдей</a:t>
            </a:r>
            <a:r>
              <a:rPr lang="ru-RU" sz="2400" dirty="0"/>
              <a:t> </a:t>
            </a:r>
            <a:r>
              <a:rPr lang="ru-RU" sz="2400" dirty="0" err="1"/>
              <a:t>ірі</a:t>
            </a:r>
            <a:r>
              <a:rPr lang="ru-RU" sz="2400" dirty="0"/>
              <a:t> </a:t>
            </a:r>
            <a:r>
              <a:rPr lang="ru-RU" sz="2400" dirty="0" err="1"/>
              <a:t>қойтастар</a:t>
            </a:r>
            <a:r>
              <a:rPr lang="ru-RU" sz="2400" dirty="0"/>
              <a:t> мен </a:t>
            </a:r>
            <a:r>
              <a:rPr lang="ru-RU" sz="2400" dirty="0" err="1"/>
              <a:t>жақпартастардың</a:t>
            </a:r>
            <a:r>
              <a:rPr lang="ru-RU" sz="2400" dirty="0"/>
              <a:t> </a:t>
            </a:r>
            <a:r>
              <a:rPr lang="ru-RU" sz="2400" dirty="0" err="1"/>
              <a:t>тежегіштік</a:t>
            </a:r>
            <a:r>
              <a:rPr lang="ru-RU" sz="2400" dirty="0"/>
              <a:t> </a:t>
            </a:r>
            <a:r>
              <a:rPr lang="ru-RU" sz="2400" dirty="0" err="1"/>
              <a:t>әсері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кептелістер</a:t>
            </a:r>
            <a:endParaRPr lang="ru-RU" sz="2400" dirty="0" smtClean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1833210"/>
            <a:ext cx="81003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-457200" algn="just">
              <a:buFont typeface="Wingdings" panose="05000000000000000000" pitchFamily="2" charset="2"/>
              <a:buChar char="Ø"/>
            </a:pPr>
            <a:r>
              <a:rPr lang="kk-KZ" sz="3200" dirty="0"/>
              <a:t>Сел тасқынының </a:t>
            </a:r>
            <a:r>
              <a:rPr lang="kk-KZ" sz="3200" dirty="0" smtClean="0"/>
              <a:t>режимі;</a:t>
            </a:r>
          </a:p>
          <a:p>
            <a:pPr lvl="0" indent="-457200" algn="just">
              <a:buFont typeface="Wingdings" panose="05000000000000000000" pitchFamily="2" charset="2"/>
              <a:buChar char="Ø"/>
            </a:pPr>
            <a:r>
              <a:rPr lang="kk-KZ" sz="3200" dirty="0" smtClean="0"/>
              <a:t> </a:t>
            </a:r>
            <a:r>
              <a:rPr lang="kk-KZ" sz="3200" dirty="0"/>
              <a:t>Сел тасқындарының </a:t>
            </a:r>
            <a:r>
              <a:rPr lang="kk-KZ" sz="3200" dirty="0" smtClean="0"/>
              <a:t>қайталанғыштығы;</a:t>
            </a:r>
          </a:p>
          <a:p>
            <a:pPr lvl="0" indent="-457200" algn="just">
              <a:buFont typeface="Wingdings" panose="05000000000000000000" pitchFamily="2" charset="2"/>
              <a:buChar char="Ø"/>
            </a:pPr>
            <a:r>
              <a:rPr lang="kk-KZ" sz="3200" dirty="0" smtClean="0"/>
              <a:t> </a:t>
            </a:r>
            <a:r>
              <a:rPr lang="kk-KZ" sz="3200" dirty="0"/>
              <a:t>Сел тасқындарының әсерінің </a:t>
            </a:r>
            <a:r>
              <a:rPr lang="kk-KZ" sz="3200" dirty="0" smtClean="0"/>
              <a:t>ұзақтығы;</a:t>
            </a:r>
          </a:p>
          <a:p>
            <a:pPr lvl="0" indent="-457200" algn="just">
              <a:buFont typeface="Wingdings" panose="05000000000000000000" pitchFamily="2" charset="2"/>
              <a:buChar char="Ø"/>
            </a:pPr>
            <a:r>
              <a:rPr lang="kk-KZ" sz="3200" dirty="0" smtClean="0"/>
              <a:t> </a:t>
            </a:r>
            <a:r>
              <a:rPr lang="kk-KZ" sz="3200" dirty="0"/>
              <a:t>Сел тасқынының динамикасы.</a:t>
            </a:r>
            <a:endParaRPr lang="ru-RU" sz="3200" dirty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602104"/>
            <a:ext cx="810039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3200" dirty="0"/>
              <a:t>Сел </a:t>
            </a:r>
            <a:r>
              <a:rPr lang="ru-RU" sz="3200" dirty="0" err="1"/>
              <a:t>тасқынының</a:t>
            </a:r>
            <a:r>
              <a:rPr lang="ru-RU" sz="3200" dirty="0"/>
              <a:t> </a:t>
            </a:r>
            <a:r>
              <a:rPr lang="ru-RU" sz="3200" dirty="0" err="1"/>
              <a:t>режимі</a:t>
            </a:r>
            <a:r>
              <a:rPr lang="ru-RU" sz="3200" dirty="0"/>
              <a:t>, </a:t>
            </a:r>
            <a:r>
              <a:rPr lang="ru-RU" sz="3200" dirty="0" err="1"/>
              <a:t>ең</a:t>
            </a:r>
            <a:r>
              <a:rPr lang="ru-RU" sz="3200" dirty="0"/>
              <a:t> </a:t>
            </a:r>
            <a:r>
              <a:rPr lang="ru-RU" sz="3200" dirty="0" err="1"/>
              <a:t>алдымен</a:t>
            </a:r>
            <a:r>
              <a:rPr lang="ru-RU" sz="3200" dirty="0"/>
              <a:t> </a:t>
            </a:r>
            <a:r>
              <a:rPr lang="ru-RU" sz="3200" dirty="0" err="1"/>
              <a:t>оның</a:t>
            </a:r>
            <a:r>
              <a:rPr lang="ru-RU" sz="3200" dirty="0"/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эпизодтық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сипатымен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dirty="0" err="1"/>
              <a:t>анықталады</a:t>
            </a:r>
            <a:r>
              <a:rPr lang="ru-RU" sz="3200" dirty="0"/>
              <a:t>. </a:t>
            </a:r>
            <a:r>
              <a:rPr lang="ru-RU" sz="3200" dirty="0" err="1"/>
              <a:t>Ол</a:t>
            </a:r>
            <a:r>
              <a:rPr lang="ru-RU" sz="3200" dirty="0"/>
              <a:t> </a:t>
            </a:r>
            <a:r>
              <a:rPr lang="ru-RU" sz="3200" dirty="0" err="1"/>
              <a:t>нөсерлік</a:t>
            </a:r>
            <a:r>
              <a:rPr lang="ru-RU" sz="3200" dirty="0"/>
              <a:t> </a:t>
            </a:r>
            <a:r>
              <a:rPr lang="ru-RU" sz="3200" dirty="0" err="1"/>
              <a:t>жауынның</a:t>
            </a:r>
            <a:r>
              <a:rPr lang="ru-RU" sz="3200" dirty="0"/>
              <a:t> </a:t>
            </a:r>
            <a:r>
              <a:rPr lang="ru-RU" sz="3200" dirty="0" err="1"/>
              <a:t>эпизодтық</a:t>
            </a:r>
            <a:r>
              <a:rPr lang="ru-RU" sz="3200" dirty="0"/>
              <a:t> </a:t>
            </a:r>
            <a:r>
              <a:rPr lang="ru-RU" sz="3200" dirty="0" err="1"/>
              <a:t>жаууымен</a:t>
            </a:r>
            <a:r>
              <a:rPr lang="ru-RU" sz="3200" dirty="0"/>
              <a:t> </a:t>
            </a:r>
            <a:r>
              <a:rPr lang="ru-RU" sz="3200" dirty="0" err="1"/>
              <a:t>айқындалады</a:t>
            </a:r>
            <a:r>
              <a:rPr lang="ru-RU" sz="3200" dirty="0"/>
              <a:t>. </a:t>
            </a:r>
            <a:r>
              <a:rPr lang="ru-RU" sz="3200" dirty="0" err="1"/>
              <a:t>Олар</a:t>
            </a:r>
            <a:r>
              <a:rPr lang="ru-RU" sz="3200" dirty="0"/>
              <a:t> </a:t>
            </a:r>
            <a:r>
              <a:rPr lang="ru-RU" sz="3200" dirty="0" err="1"/>
              <a:t>көбінесе</a:t>
            </a:r>
            <a:r>
              <a:rPr lang="ru-RU" sz="3200" dirty="0"/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кенеттен</a:t>
            </a:r>
            <a:r>
              <a:rPr lang="ru-RU" sz="3200" dirty="0"/>
              <a:t> </a:t>
            </a:r>
            <a:r>
              <a:rPr lang="ru-RU" sz="3200" dirty="0" err="1"/>
              <a:t>туындайды</a:t>
            </a:r>
            <a:r>
              <a:rPr lang="ru-RU" sz="3200" dirty="0"/>
              <a:t>. </a:t>
            </a:r>
            <a:r>
              <a:rPr lang="ru-RU" sz="3200" dirty="0" err="1"/>
              <a:t>Оларды</a:t>
            </a:r>
            <a:r>
              <a:rPr lang="ru-RU" sz="3200" dirty="0"/>
              <a:t> </a:t>
            </a:r>
            <a:r>
              <a:rPr lang="ru-RU" sz="3200" dirty="0" err="1"/>
              <a:t>болжаудың</a:t>
            </a:r>
            <a:r>
              <a:rPr lang="ru-RU" sz="3200" dirty="0"/>
              <a:t> </a:t>
            </a:r>
            <a:r>
              <a:rPr lang="ru-RU" sz="3200" dirty="0" err="1"/>
              <a:t>сенімді</a:t>
            </a:r>
            <a:r>
              <a:rPr lang="ru-RU" sz="3200" dirty="0"/>
              <a:t> </a:t>
            </a:r>
            <a:r>
              <a:rPr lang="ru-RU" sz="3200" dirty="0" err="1"/>
              <a:t>әдістері</a:t>
            </a:r>
            <a:r>
              <a:rPr lang="ru-RU" sz="3200" dirty="0"/>
              <a:t> </a:t>
            </a:r>
            <a:r>
              <a:rPr lang="ru-RU" sz="3200" dirty="0" err="1"/>
              <a:t>болмағандықтан</a:t>
            </a:r>
            <a:r>
              <a:rPr lang="ru-RU" sz="3200" dirty="0"/>
              <a:t> </a:t>
            </a:r>
            <a:r>
              <a:rPr lang="ru-RU" sz="3200" dirty="0" err="1"/>
              <a:t>шығу</a:t>
            </a:r>
            <a:r>
              <a:rPr lang="ru-RU" sz="3200" dirty="0"/>
              <a:t> </a:t>
            </a:r>
            <a:r>
              <a:rPr lang="ru-RU" sz="3200" dirty="0" err="1"/>
              <a:t>тегі</a:t>
            </a:r>
            <a:r>
              <a:rPr lang="ru-RU" sz="3200" dirty="0"/>
              <a:t> </a:t>
            </a:r>
            <a:r>
              <a:rPr lang="ru-RU" sz="3200" dirty="0" err="1"/>
              <a:t>нөсерлік</a:t>
            </a:r>
            <a:r>
              <a:rPr lang="ru-RU" sz="3200" dirty="0"/>
              <a:t> </a:t>
            </a:r>
            <a:r>
              <a:rPr lang="ru-RU" sz="3200" dirty="0" err="1"/>
              <a:t>селдердің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сел </a:t>
            </a:r>
            <a:r>
              <a:rPr lang="ru-RU" sz="3200" b="1" dirty="0" err="1">
                <a:solidFill>
                  <a:srgbClr val="FF0000"/>
                </a:solidFill>
              </a:rPr>
              <a:t>қаупі</a:t>
            </a:r>
            <a:r>
              <a:rPr lang="ru-RU" sz="3200" b="1" dirty="0">
                <a:solidFill>
                  <a:srgbClr val="FF0000"/>
                </a:solidFill>
              </a:rPr>
              <a:t> бар </a:t>
            </a:r>
            <a:r>
              <a:rPr lang="ru-RU" sz="3200" b="1" dirty="0" err="1">
                <a:solidFill>
                  <a:srgbClr val="FF0000"/>
                </a:solidFill>
              </a:rPr>
              <a:t>кезеңдерін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dirty="0" err="1"/>
              <a:t>белгілеуге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. </a:t>
            </a:r>
            <a:r>
              <a:rPr lang="ru-RU" sz="3200" dirty="0" err="1"/>
              <a:t>Ол</a:t>
            </a:r>
            <a:r>
              <a:rPr lang="ru-RU" sz="3200" dirty="0"/>
              <a:t> </a:t>
            </a:r>
            <a:r>
              <a:rPr lang="ru-RU" sz="3200" dirty="0" err="1"/>
              <a:t>кезеңді</a:t>
            </a:r>
            <a:r>
              <a:rPr lang="ru-RU" sz="3200" dirty="0"/>
              <a:t> </a:t>
            </a:r>
            <a:r>
              <a:rPr lang="ru-RU" sz="3200" dirty="0" err="1"/>
              <a:t>нөсер</a:t>
            </a:r>
            <a:r>
              <a:rPr lang="ru-RU" sz="3200" dirty="0"/>
              <a:t> </a:t>
            </a:r>
            <a:r>
              <a:rPr lang="ru-RU" sz="3200" dirty="0" err="1"/>
              <a:t>жаңбырдың</a:t>
            </a:r>
            <a:r>
              <a:rPr lang="ru-RU" sz="3200" dirty="0"/>
              <a:t> </a:t>
            </a:r>
            <a:r>
              <a:rPr lang="ru-RU" sz="3200" dirty="0" err="1"/>
              <a:t>өте</a:t>
            </a:r>
            <a:r>
              <a:rPr lang="ru-RU" sz="3200" dirty="0"/>
              <a:t> </a:t>
            </a:r>
            <a:r>
              <a:rPr lang="ru-RU" sz="3200" dirty="0" err="1"/>
              <a:t>жиі</a:t>
            </a:r>
            <a:r>
              <a:rPr lang="ru-RU" sz="3200" dirty="0"/>
              <a:t> </a:t>
            </a:r>
            <a:r>
              <a:rPr lang="ru-RU" sz="3200" dirty="0" err="1"/>
              <a:t>қайталанатын</a:t>
            </a:r>
            <a:r>
              <a:rPr lang="ru-RU" sz="3200" dirty="0"/>
              <a:t> </a:t>
            </a:r>
            <a:r>
              <a:rPr lang="ru-RU" sz="3200" dirty="0" err="1"/>
              <a:t>кезеңімен</a:t>
            </a:r>
            <a:r>
              <a:rPr lang="ru-RU" sz="3200" dirty="0"/>
              <a:t> </a:t>
            </a:r>
            <a:r>
              <a:rPr lang="ru-RU" sz="3200" dirty="0" err="1"/>
              <a:t>байланыстырады</a:t>
            </a:r>
            <a:endParaRPr lang="ru-RU" sz="3200" dirty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692696"/>
            <a:ext cx="81003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800" dirty="0"/>
              <a:t>Сел </a:t>
            </a:r>
            <a:r>
              <a:rPr lang="ru-RU" sz="2800" dirty="0" err="1"/>
              <a:t>қауіпті</a:t>
            </a:r>
            <a:r>
              <a:rPr lang="ru-RU" sz="2800" dirty="0"/>
              <a:t> </a:t>
            </a:r>
            <a:r>
              <a:rPr lang="ru-RU" sz="2800" dirty="0" err="1"/>
              <a:t>маусымның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басталу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аяқталу</a:t>
            </a:r>
            <a:r>
              <a:rPr lang="ru-RU" sz="2800" dirty="0"/>
              <a:t> </a:t>
            </a:r>
            <a:r>
              <a:rPr lang="ru-RU" sz="2800" dirty="0" err="1"/>
              <a:t>уақыты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 </a:t>
            </a:r>
          </a:p>
          <a:p>
            <a:pPr lvl="0" indent="400050" algn="just"/>
            <a:r>
              <a:rPr lang="ru-RU" sz="2800" dirty="0" err="1" smtClean="0"/>
              <a:t>Іле</a:t>
            </a:r>
            <a:r>
              <a:rPr lang="ru-RU" sz="2800" dirty="0" smtClean="0"/>
              <a:t> </a:t>
            </a:r>
            <a:r>
              <a:rPr lang="ru-RU" sz="2800" dirty="0" err="1"/>
              <a:t>Алатауында</a:t>
            </a:r>
            <a:r>
              <a:rPr lang="ru-RU" sz="2800" dirty="0"/>
              <a:t> </a:t>
            </a:r>
            <a:r>
              <a:rPr lang="ru-RU" sz="2800" dirty="0" err="1"/>
              <a:t>қалыптасатын</a:t>
            </a:r>
            <a:r>
              <a:rPr lang="ru-RU" sz="2800" dirty="0"/>
              <a:t> </a:t>
            </a:r>
            <a:r>
              <a:rPr lang="ru-RU" sz="2800" dirty="0" err="1"/>
              <a:t>селдер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кезең</a:t>
            </a:r>
            <a:r>
              <a:rPr lang="ru-RU" sz="2800" dirty="0"/>
              <a:t> </a:t>
            </a:r>
            <a:r>
              <a:rPr lang="ru-RU" sz="2800" dirty="0" err="1"/>
              <a:t>мамыр-тамыз</a:t>
            </a:r>
            <a:r>
              <a:rPr lang="ru-RU" sz="2800" dirty="0"/>
              <a:t> </a:t>
            </a:r>
            <a:r>
              <a:rPr lang="ru-RU" sz="2800" dirty="0" err="1"/>
              <a:t>айлары</a:t>
            </a:r>
            <a:r>
              <a:rPr lang="ru-RU" sz="2800" dirty="0"/>
              <a:t> </a:t>
            </a:r>
            <a:r>
              <a:rPr lang="ru-RU" sz="2800" dirty="0" err="1"/>
              <a:t>аралығын</a:t>
            </a:r>
            <a:r>
              <a:rPr lang="ru-RU" sz="2800" dirty="0"/>
              <a:t> </a:t>
            </a:r>
            <a:r>
              <a:rPr lang="ru-RU" sz="2800" dirty="0" err="1"/>
              <a:t>қамтиды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 indent="400050" algn="just"/>
            <a:r>
              <a:rPr lang="kk-KZ" sz="2800" dirty="0" smtClean="0"/>
              <a:t>Жетісу Алатауы үшін сәуір-қыркүйек айлары сел қауіпті кезең ретінде қабылданған.</a:t>
            </a:r>
          </a:p>
          <a:p>
            <a:pPr lvl="0" indent="400050" algn="just"/>
            <a:r>
              <a:rPr lang="ru-RU" sz="2800" dirty="0" err="1"/>
              <a:t>Бақылау</a:t>
            </a:r>
            <a:r>
              <a:rPr lang="ru-RU" sz="2800" dirty="0"/>
              <a:t> </a:t>
            </a:r>
            <a:r>
              <a:rPr lang="ru-RU" sz="2800" dirty="0" err="1"/>
              <a:t>деректеріне</a:t>
            </a:r>
            <a:r>
              <a:rPr lang="ru-RU" sz="2800" dirty="0"/>
              <a:t> </a:t>
            </a:r>
            <a:r>
              <a:rPr lang="ru-RU" sz="2800" dirty="0" err="1"/>
              <a:t>сүйенсек</a:t>
            </a:r>
            <a:r>
              <a:rPr lang="ru-RU" sz="2800" dirty="0"/>
              <a:t>, сел </a:t>
            </a:r>
            <a:r>
              <a:rPr lang="ru-RU" sz="2800" dirty="0" err="1"/>
              <a:t>қауіпті</a:t>
            </a:r>
            <a:r>
              <a:rPr lang="ru-RU" sz="2800" dirty="0"/>
              <a:t> </a:t>
            </a:r>
            <a:r>
              <a:rPr lang="ru-RU" sz="2800" dirty="0" err="1"/>
              <a:t>маусым</a:t>
            </a:r>
            <a:r>
              <a:rPr lang="ru-RU" sz="2800" dirty="0"/>
              <a:t> </a:t>
            </a:r>
            <a:r>
              <a:rPr lang="ru-RU" sz="2800" dirty="0" err="1"/>
              <a:t>басталуының</a:t>
            </a:r>
            <a:r>
              <a:rPr lang="ru-RU" sz="2800" dirty="0"/>
              <a:t> 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ерте</a:t>
            </a:r>
            <a:r>
              <a:rPr lang="ru-RU" sz="2800" dirty="0"/>
              <a:t> </a:t>
            </a:r>
            <a:r>
              <a:rPr lang="ru-RU" sz="2800" dirty="0" err="1"/>
              <a:t>датасы</a:t>
            </a:r>
            <a:r>
              <a:rPr lang="ru-RU" sz="2800" dirty="0"/>
              <a:t> – 30 </a:t>
            </a:r>
            <a:r>
              <a:rPr lang="ru-RU" sz="2800" dirty="0" err="1"/>
              <a:t>наурыз</a:t>
            </a:r>
            <a:r>
              <a:rPr lang="ru-RU" sz="2800" dirty="0"/>
              <a:t> (1991 ж.), ал </a:t>
            </a:r>
            <a:r>
              <a:rPr lang="ru-RU" sz="2800" dirty="0" err="1"/>
              <a:t>аяқталуының</a:t>
            </a:r>
            <a:r>
              <a:rPr lang="ru-RU" sz="2800" dirty="0"/>
              <a:t> 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кеш</a:t>
            </a:r>
            <a:r>
              <a:rPr lang="ru-RU" sz="2800" dirty="0"/>
              <a:t> </a:t>
            </a:r>
            <a:r>
              <a:rPr lang="ru-RU" sz="2800" dirty="0" err="1"/>
              <a:t>датасы</a:t>
            </a:r>
            <a:r>
              <a:rPr lang="ru-RU" sz="2800" dirty="0"/>
              <a:t> – 4 </a:t>
            </a:r>
            <a:r>
              <a:rPr lang="ru-RU" sz="2800" dirty="0" err="1"/>
              <a:t>қыркүйек</a:t>
            </a:r>
            <a:r>
              <a:rPr lang="ru-RU" sz="2800" dirty="0"/>
              <a:t> (1953 ж.).</a:t>
            </a:r>
            <a:endParaRPr lang="ru-RU" sz="2800" dirty="0" smtClean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509771"/>
            <a:ext cx="810039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800" dirty="0" err="1" smtClean="0"/>
              <a:t>Нөсерлі</a:t>
            </a:r>
            <a:r>
              <a:rPr lang="ru-RU" sz="2800" dirty="0" smtClean="0"/>
              <a:t> </a:t>
            </a:r>
            <a:r>
              <a:rPr lang="ru-RU" sz="2800" dirty="0" err="1"/>
              <a:t>селдер</a:t>
            </a:r>
            <a:r>
              <a:rPr lang="ru-RU" sz="2800" dirty="0"/>
              <a:t> </a:t>
            </a:r>
            <a:r>
              <a:rPr lang="ru-RU" sz="2800" dirty="0" err="1"/>
              <a:t>таулы</a:t>
            </a:r>
            <a:r>
              <a:rPr lang="ru-RU" sz="2800" dirty="0"/>
              <a:t> </a:t>
            </a:r>
            <a:r>
              <a:rPr lang="ru-RU" sz="2800" dirty="0" err="1"/>
              <a:t>аудандарда</a:t>
            </a:r>
            <a:r>
              <a:rPr lang="ru-RU" sz="2800" dirty="0"/>
              <a:t> </a:t>
            </a:r>
            <a:r>
              <a:rPr lang="ru-RU" sz="2800" dirty="0" err="1"/>
              <a:t>байқалатын</a:t>
            </a:r>
            <a:r>
              <a:rPr lang="ru-RU" sz="2800" dirty="0"/>
              <a:t> </a:t>
            </a:r>
            <a:r>
              <a:rPr lang="ru-RU" sz="2800" dirty="0" err="1"/>
              <a:t>нөсер</a:t>
            </a:r>
            <a:r>
              <a:rPr lang="ru-RU" sz="2800" dirty="0"/>
              <a:t> </a:t>
            </a:r>
            <a:r>
              <a:rPr lang="ru-RU" sz="2800" dirty="0" err="1"/>
              <a:t>жаңбырдың</a:t>
            </a:r>
            <a:r>
              <a:rPr lang="ru-RU" sz="2800" dirty="0"/>
              <a:t> </a:t>
            </a:r>
            <a:r>
              <a:rPr lang="ru-RU" sz="2800" dirty="0" err="1"/>
              <a:t>тәуліктік</a:t>
            </a:r>
            <a:r>
              <a:rPr lang="ru-RU" sz="2800" dirty="0"/>
              <a:t> </a:t>
            </a:r>
            <a:r>
              <a:rPr lang="ru-RU" sz="2800" dirty="0" err="1"/>
              <a:t>жүргісіне</a:t>
            </a:r>
            <a:r>
              <a:rPr lang="ru-RU" sz="2800" dirty="0"/>
              <a:t> </a:t>
            </a:r>
            <a:r>
              <a:rPr lang="ru-RU" sz="2800" dirty="0" err="1"/>
              <a:t>қарай</a:t>
            </a:r>
            <a:r>
              <a:rPr lang="ru-RU" sz="2800" dirty="0"/>
              <a:t> </a:t>
            </a:r>
            <a:r>
              <a:rPr lang="ru-RU" sz="2800" dirty="0" err="1"/>
              <a:t>кешке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түнде</a:t>
            </a:r>
            <a:r>
              <a:rPr lang="ru-RU" sz="2800" dirty="0"/>
              <a:t> </a:t>
            </a:r>
            <a:r>
              <a:rPr lang="ru-RU" sz="2800" dirty="0" err="1"/>
              <a:t>қалыптасады</a:t>
            </a:r>
            <a:r>
              <a:rPr lang="ru-RU" sz="2800" dirty="0"/>
              <a:t>. Сел </a:t>
            </a:r>
            <a:r>
              <a:rPr lang="ru-RU" sz="2800" dirty="0" err="1"/>
              <a:t>қаупі</a:t>
            </a:r>
            <a:r>
              <a:rPr lang="ru-RU" sz="2800" dirty="0"/>
              <a:t> бар </a:t>
            </a:r>
            <a:r>
              <a:rPr lang="ru-RU" sz="2800" dirty="0" err="1"/>
              <a:t>жаңбырлардың</a:t>
            </a:r>
            <a:r>
              <a:rPr lang="ru-RU" sz="2800" dirty="0"/>
              <a:t> </a:t>
            </a:r>
            <a:r>
              <a:rPr lang="ru-RU" sz="2800" dirty="0" err="1"/>
              <a:t>қайталану</a:t>
            </a:r>
            <a:r>
              <a:rPr lang="ru-RU" sz="2800" dirty="0"/>
              <a:t> </a:t>
            </a:r>
            <a:r>
              <a:rPr lang="ru-RU" sz="2800" dirty="0" err="1"/>
              <a:t>жиілігі</a:t>
            </a:r>
            <a:r>
              <a:rPr lang="ru-RU" sz="2800" dirty="0"/>
              <a:t> </a:t>
            </a:r>
            <a:r>
              <a:rPr lang="ru-RU" sz="2800" dirty="0" err="1"/>
              <a:t>нөсер</a:t>
            </a:r>
            <a:r>
              <a:rPr lang="ru-RU" sz="2800" dirty="0"/>
              <a:t> </a:t>
            </a:r>
            <a:r>
              <a:rPr lang="ru-RU" sz="2800" dirty="0" err="1"/>
              <a:t>жаңбырлардың</a:t>
            </a:r>
            <a:r>
              <a:rPr lang="ru-RU" sz="2800" dirty="0"/>
              <a:t> </a:t>
            </a:r>
            <a:r>
              <a:rPr lang="ru-RU" sz="2800" dirty="0" err="1"/>
              <a:t>қайталану</a:t>
            </a:r>
            <a:r>
              <a:rPr lang="ru-RU" sz="2800" dirty="0"/>
              <a:t> </a:t>
            </a:r>
            <a:r>
              <a:rPr lang="ru-RU" sz="2800" dirty="0" err="1"/>
              <a:t>жиілігіне</a:t>
            </a:r>
            <a:r>
              <a:rPr lang="ru-RU" sz="2800" dirty="0"/>
              <a:t> </a:t>
            </a:r>
            <a:r>
              <a:rPr lang="ru-RU" sz="2800" dirty="0" err="1"/>
              <a:t>қарағанда</a:t>
            </a:r>
            <a:r>
              <a:rPr lang="ru-RU" sz="2800" dirty="0"/>
              <a:t> </a:t>
            </a:r>
            <a:r>
              <a:rPr lang="ru-RU" sz="2800" dirty="0" err="1"/>
              <a:t>үлкен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 indent="400050" algn="just"/>
            <a:r>
              <a:rPr lang="ru-RU" sz="2800" dirty="0" err="1" smtClean="0"/>
              <a:t>Гляциалдық</a:t>
            </a:r>
            <a:r>
              <a:rPr lang="ru-RU" sz="2800" dirty="0" smtClean="0"/>
              <a:t> </a:t>
            </a:r>
            <a:r>
              <a:rPr lang="ru-RU" sz="2800" dirty="0" err="1"/>
              <a:t>селдер</a:t>
            </a:r>
            <a:r>
              <a:rPr lang="ru-RU" sz="2800" dirty="0"/>
              <a:t> </a:t>
            </a:r>
            <a:r>
              <a:rPr lang="ru-RU" sz="2800" dirty="0" err="1"/>
              <a:t>әдетте</a:t>
            </a:r>
            <a:r>
              <a:rPr lang="ru-RU" sz="2800" dirty="0"/>
              <a:t>, </a:t>
            </a:r>
            <a:r>
              <a:rPr lang="ru-RU" sz="2800" dirty="0" err="1"/>
              <a:t>ашық</a:t>
            </a:r>
            <a:r>
              <a:rPr lang="ru-RU" sz="2800" dirty="0"/>
              <a:t> </a:t>
            </a:r>
            <a:r>
              <a:rPr lang="ru-RU" sz="2800" dirty="0" err="1"/>
              <a:t>ыстық</a:t>
            </a:r>
            <a:r>
              <a:rPr lang="ru-RU" sz="2800" dirty="0"/>
              <a:t> </a:t>
            </a:r>
            <a:r>
              <a:rPr lang="ru-RU" sz="2800" dirty="0" err="1"/>
              <a:t>күндерде</a:t>
            </a:r>
            <a:r>
              <a:rPr lang="ru-RU" sz="2800" dirty="0"/>
              <a:t>, </a:t>
            </a:r>
            <a:r>
              <a:rPr lang="ru-RU" sz="2800" dirty="0" err="1"/>
              <a:t>мұздық</a:t>
            </a:r>
            <a:r>
              <a:rPr lang="ru-RU" sz="2800" dirty="0"/>
              <a:t> </a:t>
            </a:r>
            <a:r>
              <a:rPr lang="ru-RU" sz="2800" dirty="0" err="1"/>
              <a:t>зонада</a:t>
            </a:r>
            <a:r>
              <a:rPr lang="ru-RU" sz="2800" dirty="0"/>
              <a:t> </a:t>
            </a:r>
            <a:r>
              <a:rPr lang="ru-RU" sz="2800" dirty="0" err="1"/>
              <a:t>ауаның</a:t>
            </a:r>
            <a:r>
              <a:rPr lang="ru-RU" sz="2800" dirty="0"/>
              <a:t> </a:t>
            </a:r>
            <a:r>
              <a:rPr lang="ru-RU" sz="2800" dirty="0" err="1"/>
              <a:t>қатты</a:t>
            </a:r>
            <a:r>
              <a:rPr lang="ru-RU" sz="2800" dirty="0"/>
              <a:t> </a:t>
            </a:r>
            <a:r>
              <a:rPr lang="ru-RU" sz="2800" dirty="0" err="1"/>
              <a:t>жылынуының</a:t>
            </a:r>
            <a:r>
              <a:rPr lang="ru-RU" sz="2800" dirty="0"/>
              <a:t> </a:t>
            </a:r>
            <a:r>
              <a:rPr lang="ru-RU" sz="2800" dirty="0" err="1"/>
              <a:t>нәтижесінде</a:t>
            </a:r>
            <a:r>
              <a:rPr lang="ru-RU" sz="2800" dirty="0"/>
              <a:t> </a:t>
            </a:r>
            <a:r>
              <a:rPr lang="ru-RU" sz="2800" dirty="0" err="1"/>
              <a:t>қалыптасады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 indent="400050" algn="just"/>
            <a:r>
              <a:rPr lang="ru-RU" sz="2800" b="1" dirty="0" smtClean="0"/>
              <a:t>Сел </a:t>
            </a:r>
            <a:r>
              <a:rPr lang="ru-RU" sz="2800" b="1" dirty="0" err="1"/>
              <a:t>қалыптасу</a:t>
            </a:r>
            <a:r>
              <a:rPr lang="ru-RU" sz="2800" b="1" dirty="0"/>
              <a:t> </a:t>
            </a:r>
            <a:r>
              <a:rPr lang="ru-RU" sz="2800" b="1" dirty="0" err="1"/>
              <a:t>үшін</a:t>
            </a:r>
            <a:r>
              <a:rPr lang="ru-RU" sz="2800" b="1" dirty="0"/>
              <a:t> бос </a:t>
            </a:r>
            <a:r>
              <a:rPr lang="ru-RU" sz="2800" b="1" dirty="0" err="1"/>
              <a:t>материалдардың</a:t>
            </a:r>
            <a:r>
              <a:rPr lang="ru-RU" sz="2800" b="1" dirty="0"/>
              <a:t> </a:t>
            </a:r>
            <a:r>
              <a:rPr lang="ru-RU" sz="2800" b="1" dirty="0" err="1"/>
              <a:t>жеткілікті</a:t>
            </a:r>
            <a:r>
              <a:rPr lang="ru-RU" sz="2800" b="1" dirty="0"/>
              <a:t> </a:t>
            </a:r>
            <a:r>
              <a:rPr lang="ru-RU" sz="2800" b="1" dirty="0" err="1"/>
              <a:t>жиналуы</a:t>
            </a:r>
            <a:r>
              <a:rPr lang="ru-RU" sz="2800" b="1" dirty="0"/>
              <a:t> </a:t>
            </a:r>
            <a:r>
              <a:rPr lang="ru-RU" sz="2800" b="1" dirty="0" err="1"/>
              <a:t>және</a:t>
            </a:r>
            <a:r>
              <a:rPr lang="ru-RU" sz="2800" b="1" dirty="0"/>
              <a:t> су </a:t>
            </a:r>
            <a:r>
              <a:rPr lang="ru-RU" sz="2800" b="1" dirty="0" err="1"/>
              <a:t>жинау</a:t>
            </a:r>
            <a:r>
              <a:rPr lang="ru-RU" sz="2800" b="1" dirty="0"/>
              <a:t> </a:t>
            </a:r>
            <a:r>
              <a:rPr lang="ru-RU" sz="2800" b="1" dirty="0" err="1"/>
              <a:t>алабының</a:t>
            </a:r>
            <a:r>
              <a:rPr lang="ru-RU" sz="2800" b="1" dirty="0"/>
              <a:t> </a:t>
            </a:r>
            <a:r>
              <a:rPr lang="ru-RU" sz="2800" b="1" dirty="0" err="1"/>
              <a:t>алдынала</a:t>
            </a:r>
            <a:r>
              <a:rPr lang="ru-RU" sz="2800" b="1" dirty="0"/>
              <a:t> </a:t>
            </a:r>
            <a:r>
              <a:rPr lang="ru-RU" sz="2800" b="1" dirty="0" err="1"/>
              <a:t>ылғалдануы</a:t>
            </a:r>
            <a:r>
              <a:rPr lang="ru-RU" sz="2800" b="1" dirty="0"/>
              <a:t> </a:t>
            </a:r>
            <a:r>
              <a:rPr lang="ru-RU" sz="2800" b="1" dirty="0" err="1"/>
              <a:t>өте</a:t>
            </a:r>
            <a:r>
              <a:rPr lang="ru-RU" sz="2800" b="1" dirty="0"/>
              <a:t> </a:t>
            </a:r>
            <a:r>
              <a:rPr lang="ru-RU" sz="2800" b="1" dirty="0" err="1"/>
              <a:t>маңызды</a:t>
            </a:r>
            <a:r>
              <a:rPr lang="ru-RU" sz="2800" b="1" dirty="0"/>
              <a:t>.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509771"/>
            <a:ext cx="810039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800" dirty="0"/>
              <a:t>Сел </a:t>
            </a:r>
            <a:r>
              <a:rPr lang="ru-RU" sz="2800" dirty="0" err="1"/>
              <a:t>тасқынының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жүру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ұзақтығы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көп</a:t>
            </a:r>
            <a:r>
              <a:rPr lang="ru-RU" sz="2800" dirty="0"/>
              <a:t> </a:t>
            </a:r>
            <a:r>
              <a:rPr lang="ru-RU" sz="2800" dirty="0" err="1"/>
              <a:t>жағдайда</a:t>
            </a:r>
            <a:r>
              <a:rPr lang="ru-RU" sz="2800" dirty="0"/>
              <a:t> </a:t>
            </a:r>
            <a:r>
              <a:rPr lang="ru-RU" sz="2800" dirty="0" err="1"/>
              <a:t>ондаған</a:t>
            </a:r>
            <a:r>
              <a:rPr lang="ru-RU" sz="2800" dirty="0"/>
              <a:t> </a:t>
            </a:r>
            <a:r>
              <a:rPr lang="ru-RU" sz="2800" dirty="0" err="1"/>
              <a:t>минуттан</a:t>
            </a:r>
            <a:r>
              <a:rPr lang="ru-RU" sz="2800" dirty="0"/>
              <a:t> </a:t>
            </a:r>
            <a:r>
              <a:rPr lang="ru-RU" sz="2800" dirty="0" err="1"/>
              <a:t>бірнеше</a:t>
            </a:r>
            <a:r>
              <a:rPr lang="ru-RU" sz="2800" dirty="0"/>
              <a:t> </a:t>
            </a:r>
            <a:r>
              <a:rPr lang="ru-RU" sz="2800" dirty="0" err="1"/>
              <a:t>сағатқа</a:t>
            </a:r>
            <a:r>
              <a:rPr lang="ru-RU" sz="2800" dirty="0"/>
              <a:t> </a:t>
            </a:r>
            <a:r>
              <a:rPr lang="ru-RU" sz="2800" dirty="0" err="1"/>
              <a:t>дейін</a:t>
            </a:r>
            <a:r>
              <a:rPr lang="ru-RU" sz="2800" dirty="0"/>
              <a:t> </a:t>
            </a:r>
            <a:r>
              <a:rPr lang="ru-RU" sz="2800" dirty="0" err="1"/>
              <a:t>созылады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 indent="400050" algn="just"/>
            <a:r>
              <a:rPr lang="ru-RU" sz="2800" dirty="0" err="1" smtClean="0"/>
              <a:t>Нөсерлік</a:t>
            </a:r>
            <a:r>
              <a:rPr lang="ru-RU" sz="2800" dirty="0" smtClean="0"/>
              <a:t> </a:t>
            </a:r>
            <a:r>
              <a:rPr lang="ru-RU" sz="2800" dirty="0" err="1"/>
              <a:t>селдер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ол</a:t>
            </a:r>
            <a:r>
              <a:rPr lang="ru-RU" sz="2800" dirty="0"/>
              <a:t> </a:t>
            </a:r>
            <a:r>
              <a:rPr lang="ru-RU" sz="2800" dirty="0" err="1"/>
              <a:t>нөсер</a:t>
            </a:r>
            <a:r>
              <a:rPr lang="ru-RU" sz="2800" dirty="0"/>
              <a:t> </a:t>
            </a:r>
            <a:r>
              <a:rPr lang="ru-RU" sz="2800" dirty="0" err="1"/>
              <a:t>жаңбырдың</a:t>
            </a:r>
            <a:r>
              <a:rPr lang="ru-RU" sz="2800" dirty="0"/>
              <a:t> </a:t>
            </a:r>
            <a:r>
              <a:rPr lang="ru-RU" sz="2800" dirty="0" err="1"/>
              <a:t>ұзақтығына</a:t>
            </a:r>
            <a:r>
              <a:rPr lang="ru-RU" sz="2800" dirty="0"/>
              <a:t>, </a:t>
            </a:r>
            <a:r>
              <a:rPr lang="ru-RU" sz="2800" dirty="0" err="1"/>
              <a:t>ағынсудың</a:t>
            </a:r>
            <a:r>
              <a:rPr lang="ru-RU" sz="2800" dirty="0"/>
              <a:t> </a:t>
            </a:r>
            <a:r>
              <a:rPr lang="ru-RU" sz="2800" dirty="0" err="1"/>
              <a:t>ұзындығына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ағындының</a:t>
            </a:r>
            <a:r>
              <a:rPr lang="ru-RU" sz="2800" dirty="0"/>
              <a:t> </a:t>
            </a:r>
            <a:r>
              <a:rPr lang="ru-RU" sz="2800" dirty="0" err="1"/>
              <a:t>келіп</a:t>
            </a:r>
            <a:r>
              <a:rPr lang="ru-RU" sz="2800" dirty="0"/>
              <a:t> </a:t>
            </a:r>
            <a:r>
              <a:rPr lang="ru-RU" sz="2800" dirty="0" err="1"/>
              <a:t>жету</a:t>
            </a:r>
            <a:r>
              <a:rPr lang="ru-RU" sz="2800" dirty="0"/>
              <a:t> </a:t>
            </a:r>
            <a:r>
              <a:rPr lang="ru-RU" sz="2800" dirty="0" err="1"/>
              <a:t>уақытына</a:t>
            </a:r>
            <a:r>
              <a:rPr lang="ru-RU" sz="2800" dirty="0"/>
              <a:t> </a:t>
            </a:r>
            <a:r>
              <a:rPr lang="ru-RU" sz="2800" dirty="0" err="1"/>
              <a:t>тәуелді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 indent="400050" algn="just"/>
            <a:r>
              <a:rPr lang="ru-RU" sz="2800" dirty="0" smtClean="0"/>
              <a:t>ТМД </a:t>
            </a:r>
            <a:r>
              <a:rPr lang="ru-RU" sz="2800" dirty="0" err="1"/>
              <a:t>елдерінің</a:t>
            </a:r>
            <a:r>
              <a:rPr lang="ru-RU" sz="2800" dirty="0"/>
              <a:t> </a:t>
            </a:r>
            <a:r>
              <a:rPr lang="ru-RU" sz="2800" dirty="0" err="1"/>
              <a:t>аумағы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 </a:t>
            </a:r>
            <a:r>
              <a:rPr lang="ru-RU" sz="2800" dirty="0" err="1"/>
              <a:t>жүрген</a:t>
            </a:r>
            <a:r>
              <a:rPr lang="ru-RU" sz="2800" dirty="0"/>
              <a:t> </a:t>
            </a:r>
            <a:r>
              <a:rPr lang="ru-RU" sz="2800" dirty="0" err="1"/>
              <a:t>селдердің</a:t>
            </a:r>
            <a:r>
              <a:rPr lang="ru-RU" sz="2800" dirty="0"/>
              <a:t> </a:t>
            </a:r>
            <a:r>
              <a:rPr lang="ru-RU" sz="2800" dirty="0" err="1"/>
              <a:t>ұзақтығы</a:t>
            </a:r>
            <a:r>
              <a:rPr lang="ru-RU" sz="2800" dirty="0"/>
              <a:t> </a:t>
            </a:r>
            <a:r>
              <a:rPr lang="ru-RU" sz="2800" dirty="0" err="1"/>
              <a:t>жөніндегі</a:t>
            </a:r>
            <a:r>
              <a:rPr lang="ru-RU" sz="2800" dirty="0"/>
              <a:t> </a:t>
            </a:r>
            <a:r>
              <a:rPr lang="ru-RU" sz="2800" dirty="0" err="1"/>
              <a:t>деректерді</a:t>
            </a:r>
            <a:r>
              <a:rPr lang="ru-RU" sz="2800" dirty="0"/>
              <a:t> </a:t>
            </a:r>
            <a:r>
              <a:rPr lang="ru-RU" sz="2800" dirty="0" err="1"/>
              <a:t>жинақтап</a:t>
            </a:r>
            <a:r>
              <a:rPr lang="ru-RU" sz="2800" dirty="0"/>
              <a:t> </a:t>
            </a:r>
            <a:r>
              <a:rPr lang="ru-RU" sz="2800" dirty="0" err="1"/>
              <a:t>қорыту</a:t>
            </a:r>
            <a:r>
              <a:rPr lang="ru-RU" sz="2800" dirty="0"/>
              <a:t>, </a:t>
            </a:r>
            <a:r>
              <a:rPr lang="ru-RU" sz="2800" dirty="0" err="1"/>
              <a:t>барлық</a:t>
            </a:r>
            <a:r>
              <a:rPr lang="ru-RU" sz="2800" dirty="0"/>
              <a:t> </a:t>
            </a:r>
            <a:r>
              <a:rPr lang="ru-RU" sz="2800" dirty="0" err="1"/>
              <a:t>селдердің</a:t>
            </a:r>
            <a:r>
              <a:rPr lang="ru-RU" sz="2800" dirty="0"/>
              <a:t> 13 %-</a:t>
            </a:r>
            <a:r>
              <a:rPr lang="ru-RU" sz="2800" dirty="0" err="1"/>
              <a:t>ның</a:t>
            </a:r>
            <a:r>
              <a:rPr lang="ru-RU" sz="2800" dirty="0"/>
              <a:t> </a:t>
            </a:r>
            <a:r>
              <a:rPr lang="ru-RU" sz="2800" dirty="0" err="1"/>
              <a:t>ұзақтығы</a:t>
            </a:r>
            <a:r>
              <a:rPr lang="ru-RU" sz="2800" dirty="0"/>
              <a:t> 1 </a:t>
            </a:r>
            <a:r>
              <a:rPr lang="ru-RU" sz="2800" dirty="0" err="1"/>
              <a:t>сағат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одан</a:t>
            </a:r>
            <a:r>
              <a:rPr lang="ru-RU" sz="2800" dirty="0"/>
              <a:t> аз </a:t>
            </a:r>
            <a:r>
              <a:rPr lang="ru-RU" sz="2800" dirty="0" err="1"/>
              <a:t>уақытқа</a:t>
            </a:r>
            <a:r>
              <a:rPr lang="ru-RU" sz="2800" dirty="0"/>
              <a:t> </a:t>
            </a:r>
            <a:r>
              <a:rPr lang="ru-RU" sz="2800" dirty="0" err="1"/>
              <a:t>созылған</a:t>
            </a:r>
            <a:r>
              <a:rPr lang="ru-RU" sz="2800" dirty="0"/>
              <a:t>, 52 % - </a:t>
            </a:r>
            <a:r>
              <a:rPr lang="ru-RU" sz="2800" dirty="0" err="1"/>
              <a:t>ұзақтығы</a:t>
            </a:r>
            <a:r>
              <a:rPr lang="ru-RU" sz="2800" dirty="0"/>
              <a:t> 1-2 </a:t>
            </a:r>
            <a:r>
              <a:rPr lang="ru-RU" sz="2800" dirty="0" err="1"/>
              <a:t>сағат</a:t>
            </a:r>
            <a:r>
              <a:rPr lang="ru-RU" sz="2800" dirty="0"/>
              <a:t>, 21 % - 2-4 </a:t>
            </a:r>
            <a:r>
              <a:rPr lang="ru-RU" sz="2800" dirty="0" err="1"/>
              <a:t>сағат</a:t>
            </a:r>
            <a:r>
              <a:rPr lang="ru-RU" sz="2800" dirty="0"/>
              <a:t>, 10 % - 4-6 </a:t>
            </a:r>
            <a:r>
              <a:rPr lang="ru-RU" sz="2800" dirty="0" err="1"/>
              <a:t>сағат</a:t>
            </a:r>
            <a:r>
              <a:rPr lang="ru-RU" sz="2800" dirty="0"/>
              <a:t>, 3 % - 6-12 </a:t>
            </a:r>
            <a:r>
              <a:rPr lang="ru-RU" sz="2800" dirty="0" err="1"/>
              <a:t>сағат</a:t>
            </a:r>
            <a:r>
              <a:rPr lang="ru-RU" sz="2800" dirty="0"/>
              <a:t>, 1 % - 24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одан</a:t>
            </a:r>
            <a:r>
              <a:rPr lang="ru-RU" sz="2800" dirty="0"/>
              <a:t> </a:t>
            </a:r>
            <a:r>
              <a:rPr lang="ru-RU" sz="2800" dirty="0" err="1"/>
              <a:t>артық</a:t>
            </a:r>
            <a:r>
              <a:rPr lang="ru-RU" sz="2800" dirty="0"/>
              <a:t>. </a:t>
            </a:r>
            <a:endParaRPr lang="ru-RU" sz="2800" b="1" dirty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509771"/>
            <a:ext cx="810039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800" dirty="0"/>
              <a:t>Сел </a:t>
            </a:r>
            <a:r>
              <a:rPr lang="ru-RU" sz="2800" dirty="0" err="1"/>
              <a:t>құбылыстарының</a:t>
            </a:r>
            <a:r>
              <a:rPr lang="ru-RU" sz="2800" dirty="0"/>
              <a:t> </a:t>
            </a:r>
            <a:r>
              <a:rPr lang="ru-RU" sz="2800" dirty="0" err="1"/>
              <a:t>кешенділігі</a:t>
            </a:r>
            <a:r>
              <a:rPr lang="ru-RU" sz="2800" dirty="0"/>
              <a:t> мен </a:t>
            </a:r>
            <a:r>
              <a:rPr lang="ru-RU" sz="2800" dirty="0" err="1"/>
              <a:t>күрделілігі</a:t>
            </a:r>
            <a:r>
              <a:rPr lang="ru-RU" sz="2800" dirty="0"/>
              <a:t>, </a:t>
            </a:r>
            <a:r>
              <a:rPr lang="ru-RU" sz="2800" dirty="0" err="1"/>
              <a:t>қалыптасуының</a:t>
            </a:r>
            <a:r>
              <a:rPr lang="ru-RU" sz="2800" dirty="0"/>
              <a:t> </a:t>
            </a:r>
            <a:r>
              <a:rPr lang="ru-RU" sz="2800" dirty="0" err="1"/>
              <a:t>бірқатар</a:t>
            </a:r>
            <a:r>
              <a:rPr lang="ru-RU" sz="2800" dirty="0"/>
              <a:t> </a:t>
            </a:r>
            <a:r>
              <a:rPr lang="ru-RU" sz="2800" dirty="0" err="1"/>
              <a:t>факторларға</a:t>
            </a:r>
            <a:r>
              <a:rPr lang="ru-RU" sz="2800" dirty="0"/>
              <a:t> </a:t>
            </a:r>
            <a:r>
              <a:rPr lang="ru-RU" sz="2800" dirty="0" err="1"/>
              <a:t>тәуелді</a:t>
            </a:r>
            <a:r>
              <a:rPr lang="ru-RU" sz="2800" dirty="0"/>
              <a:t> </a:t>
            </a:r>
            <a:r>
              <a:rPr lang="ru-RU" sz="2800" dirty="0" err="1"/>
              <a:t>болуы</a:t>
            </a:r>
            <a:r>
              <a:rPr lang="ru-RU" sz="2800" dirty="0"/>
              <a:t> сел </a:t>
            </a:r>
            <a:r>
              <a:rPr lang="ru-RU" sz="2800" dirty="0" err="1"/>
              <a:t>құбылыстарының</a:t>
            </a:r>
            <a:r>
              <a:rPr lang="ru-RU" sz="2800" dirty="0"/>
              <a:t> </a:t>
            </a:r>
            <a:r>
              <a:rPr lang="ru-RU" sz="2800" dirty="0" err="1"/>
              <a:t>уақыт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 </a:t>
            </a:r>
            <a:r>
              <a:rPr lang="ru-RU" sz="2800" dirty="0" err="1"/>
              <a:t>таралуын</a:t>
            </a:r>
            <a:r>
              <a:rPr lang="ru-RU" sz="2800" dirty="0"/>
              <a:t>, </a:t>
            </a:r>
            <a:r>
              <a:rPr lang="ru-RU" sz="2800" dirty="0" err="1"/>
              <a:t>яғни</a:t>
            </a:r>
            <a:r>
              <a:rPr lang="ru-RU" sz="2800" dirty="0"/>
              <a:t> </a:t>
            </a:r>
            <a:r>
              <a:rPr lang="ru-RU" sz="2800" dirty="0" err="1"/>
              <a:t>қайталанғыштығын</a:t>
            </a:r>
            <a:r>
              <a:rPr lang="ru-RU" sz="2800" dirty="0"/>
              <a:t> </a:t>
            </a:r>
            <a:r>
              <a:rPr lang="ru-RU" sz="2800" dirty="0" err="1"/>
              <a:t>анықтайтындығы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. Сел </a:t>
            </a:r>
            <a:r>
              <a:rPr lang="ru-RU" sz="2800" dirty="0" err="1"/>
              <a:t>құбылыстарының</a:t>
            </a:r>
            <a:r>
              <a:rPr lang="ru-RU" sz="2800" dirty="0"/>
              <a:t> </a:t>
            </a:r>
            <a:r>
              <a:rPr lang="ru-RU" sz="2800" dirty="0" err="1"/>
              <a:t>қалыптасу</a:t>
            </a:r>
            <a:r>
              <a:rPr lang="ru-RU" sz="2800" dirty="0"/>
              <a:t> </a:t>
            </a:r>
            <a:r>
              <a:rPr lang="ru-RU" sz="2800" dirty="0" err="1"/>
              <a:t>жиілігі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белгілі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бір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айналымдылыққа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бағынбайды</a:t>
            </a:r>
            <a:r>
              <a:rPr lang="ru-RU" sz="2800" dirty="0"/>
              <a:t>. </a:t>
            </a:r>
          </a:p>
          <a:p>
            <a:pPr lvl="0" indent="400050" algn="just"/>
            <a:r>
              <a:rPr lang="ru-RU" sz="2800" dirty="0"/>
              <a:t>Сел </a:t>
            </a:r>
            <a:r>
              <a:rPr lang="ru-RU" sz="2800" dirty="0" err="1"/>
              <a:t>құбылыстары</a:t>
            </a:r>
            <a:r>
              <a:rPr lang="ru-RU" sz="2800" dirty="0"/>
              <a:t> </a:t>
            </a:r>
            <a:r>
              <a:rPr lang="ru-RU" sz="2800" dirty="0" err="1"/>
              <a:t>олардың</a:t>
            </a:r>
            <a:r>
              <a:rPr lang="ru-RU" sz="2800" dirty="0"/>
              <a:t> </a:t>
            </a:r>
            <a:r>
              <a:rPr lang="ru-RU" sz="2800" dirty="0" err="1"/>
              <a:t>қалыптасуына</a:t>
            </a:r>
            <a:r>
              <a:rPr lang="ru-RU" sz="2800" dirty="0"/>
              <a:t> </a:t>
            </a:r>
            <a:r>
              <a:rPr lang="ru-RU" sz="2800" dirty="0" err="1"/>
              <a:t>қолайлы</a:t>
            </a:r>
            <a:r>
              <a:rPr lang="ru-RU" sz="2800" dirty="0"/>
              <a:t> </a:t>
            </a:r>
            <a:r>
              <a:rPr lang="ru-RU" sz="2800" dirty="0" err="1"/>
              <a:t>жағдай</a:t>
            </a:r>
            <a:r>
              <a:rPr lang="ru-RU" sz="2800" dirty="0"/>
              <a:t> </a:t>
            </a:r>
            <a:r>
              <a:rPr lang="ru-RU" sz="2800" dirty="0" err="1"/>
              <a:t>туындаған</a:t>
            </a:r>
            <a:r>
              <a:rPr lang="ru-RU" sz="2800" dirty="0"/>
              <a:t> </a:t>
            </a:r>
            <a:r>
              <a:rPr lang="ru-RU" sz="2800" dirty="0" err="1"/>
              <a:t>кезде</a:t>
            </a:r>
            <a:r>
              <a:rPr lang="ru-RU" sz="2800" dirty="0"/>
              <a:t> </a:t>
            </a:r>
            <a:r>
              <a:rPr lang="ru-RU" sz="2800" dirty="0" err="1"/>
              <a:t>көрініс</a:t>
            </a:r>
            <a:r>
              <a:rPr lang="ru-RU" sz="2800" dirty="0"/>
              <a:t> </a:t>
            </a:r>
            <a:r>
              <a:rPr lang="ru-RU" sz="2800" dirty="0" err="1"/>
              <a:t>береді</a:t>
            </a:r>
            <a:r>
              <a:rPr lang="ru-RU" sz="2800" dirty="0"/>
              <a:t>. </a:t>
            </a:r>
            <a:r>
              <a:rPr lang="ru-RU" sz="2800" dirty="0" err="1"/>
              <a:t>Кейбір</a:t>
            </a:r>
            <a:r>
              <a:rPr lang="ru-RU" sz="2800" dirty="0"/>
              <a:t> </a:t>
            </a:r>
            <a:r>
              <a:rPr lang="ru-RU" sz="2800" dirty="0" err="1"/>
              <a:t>алаптарда</a:t>
            </a:r>
            <a:r>
              <a:rPr lang="ru-RU" sz="2800" dirty="0"/>
              <a:t> сел </a:t>
            </a:r>
            <a:r>
              <a:rPr lang="ru-RU" sz="2800" dirty="0" err="1"/>
              <a:t>тасқындары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жыл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сайын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орын</a:t>
            </a:r>
            <a:r>
              <a:rPr lang="ru-RU" sz="2800" dirty="0"/>
              <a:t> </a:t>
            </a:r>
            <a:r>
              <a:rPr lang="ru-RU" sz="2800" dirty="0" err="1"/>
              <a:t>алса</a:t>
            </a:r>
            <a:r>
              <a:rPr lang="ru-RU" sz="2800" dirty="0"/>
              <a:t>,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алаптарда</a:t>
            </a:r>
            <a:r>
              <a:rPr lang="ru-RU" sz="2800" dirty="0"/>
              <a:t> сел </a:t>
            </a:r>
            <a:r>
              <a:rPr lang="ru-RU" sz="2800" dirty="0" err="1"/>
              <a:t>тасқындарының</a:t>
            </a:r>
            <a:r>
              <a:rPr lang="ru-RU" sz="2800" dirty="0"/>
              <a:t> </a:t>
            </a:r>
            <a:r>
              <a:rPr lang="ru-RU" sz="2800" dirty="0" err="1"/>
              <a:t>көрініс</a:t>
            </a:r>
            <a:r>
              <a:rPr lang="ru-RU" sz="2800" dirty="0"/>
              <a:t> </a:t>
            </a:r>
            <a:r>
              <a:rPr lang="ru-RU" sz="2800" dirty="0" err="1"/>
              <a:t>беруінің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аралығы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бірнеше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жылдардан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ондаған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жылдарға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дейін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созылады</a:t>
            </a:r>
            <a:r>
              <a:rPr lang="ru-RU" sz="2800" dirty="0"/>
              <a:t>.</a:t>
            </a:r>
            <a:endParaRPr lang="ru-RU" sz="2800" dirty="0" smtClean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294327"/>
            <a:ext cx="810039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селтанушы</a:t>
            </a:r>
            <a:r>
              <a:rPr lang="ru-RU" sz="2800" dirty="0"/>
              <a:t> </a:t>
            </a:r>
            <a:r>
              <a:rPr lang="ru-RU" sz="2800" dirty="0" err="1"/>
              <a:t>ғалым</a:t>
            </a:r>
            <a:r>
              <a:rPr lang="ru-RU" sz="2800" dirty="0"/>
              <a:t> Ю.Б. </a:t>
            </a:r>
            <a:r>
              <a:rPr lang="ru-RU" sz="2800" dirty="0" err="1"/>
              <a:t>Виноградовтың</a:t>
            </a:r>
            <a:r>
              <a:rPr lang="ru-RU" sz="2800" dirty="0"/>
              <a:t> </a:t>
            </a:r>
            <a:r>
              <a:rPr lang="ru-RU" sz="2800" dirty="0" err="1"/>
              <a:t>жасаған</a:t>
            </a:r>
            <a:r>
              <a:rPr lang="ru-RU" sz="2800" dirty="0"/>
              <a:t> </a:t>
            </a:r>
            <a:r>
              <a:rPr lang="ru-RU" sz="2800" dirty="0" err="1"/>
              <a:t>тұжырымы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 </a:t>
            </a:r>
            <a:r>
              <a:rPr lang="ru-RU" sz="2800" dirty="0" err="1"/>
              <a:t>көптеген</a:t>
            </a:r>
            <a:r>
              <a:rPr lang="ru-RU" sz="2800" dirty="0"/>
              <a:t> сел </a:t>
            </a:r>
            <a:r>
              <a:rPr lang="ru-RU" sz="2800" dirty="0" err="1"/>
              <a:t>тасқындары</a:t>
            </a:r>
            <a:r>
              <a:rPr lang="ru-RU" sz="2800" dirty="0"/>
              <a:t>, </a:t>
            </a:r>
            <a:r>
              <a:rPr lang="ru-RU" sz="2800" dirty="0" err="1"/>
              <a:t>әсіресе</a:t>
            </a:r>
            <a:r>
              <a:rPr lang="ru-RU" sz="2800" dirty="0"/>
              <a:t> </a:t>
            </a:r>
            <a:r>
              <a:rPr lang="ru-RU" sz="2800" dirty="0" err="1"/>
              <a:t>лайлы-тасты</a:t>
            </a:r>
            <a:r>
              <a:rPr lang="ru-RU" sz="2800" dirty="0"/>
              <a:t> сел </a:t>
            </a:r>
            <a:r>
              <a:rPr lang="ru-RU" sz="2800" dirty="0" err="1"/>
              <a:t>тасқындары</a:t>
            </a:r>
            <a:r>
              <a:rPr lang="ru-RU" sz="2800" dirty="0"/>
              <a:t> </a:t>
            </a:r>
            <a:r>
              <a:rPr lang="ru-RU" sz="2800" dirty="0" err="1"/>
              <a:t>айрықша</a:t>
            </a:r>
            <a:r>
              <a:rPr lang="ru-RU" sz="2800" dirty="0"/>
              <a:t> </a:t>
            </a:r>
            <a:r>
              <a:rPr lang="ru-RU" sz="2800" dirty="0" err="1"/>
              <a:t>буырқанып</a:t>
            </a:r>
            <a:r>
              <a:rPr lang="ru-RU" sz="2800" dirty="0"/>
              <a:t> </a:t>
            </a:r>
            <a:r>
              <a:rPr lang="ru-RU" sz="2800" dirty="0" err="1"/>
              <a:t>ағуымен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 smtClean="0"/>
              <a:t>турбуленттілігімен</a:t>
            </a:r>
            <a:r>
              <a:rPr lang="ru-RU" sz="2800" dirty="0" smtClean="0"/>
              <a:t> </a:t>
            </a:r>
            <a:r>
              <a:rPr lang="ru-RU" sz="2800" dirty="0" err="1"/>
              <a:t>сипатталады</a:t>
            </a:r>
            <a:r>
              <a:rPr lang="ru-RU" sz="2800" dirty="0"/>
              <a:t>. </a:t>
            </a:r>
            <a:r>
              <a:rPr lang="ru-RU" sz="2800" dirty="0" err="1"/>
              <a:t>Лайлы-тасты</a:t>
            </a:r>
            <a:r>
              <a:rPr lang="ru-RU" sz="2800" dirty="0"/>
              <a:t> сел </a:t>
            </a:r>
            <a:r>
              <a:rPr lang="ru-RU" sz="2800" dirty="0" err="1"/>
              <a:t>тасқынның</a:t>
            </a:r>
            <a:r>
              <a:rPr lang="ru-RU" sz="2800" dirty="0"/>
              <a:t> </a:t>
            </a:r>
            <a:r>
              <a:rPr lang="ru-RU" sz="2800" dirty="0" err="1"/>
              <a:t>буырқанып</a:t>
            </a:r>
            <a:r>
              <a:rPr lang="ru-RU" sz="2800" dirty="0"/>
              <a:t> </a:t>
            </a:r>
            <a:r>
              <a:rPr lang="ru-RU" sz="2800" dirty="0" err="1"/>
              <a:t>ағуы</a:t>
            </a:r>
            <a:r>
              <a:rPr lang="ru-RU" sz="2800" dirty="0"/>
              <a:t> мен </a:t>
            </a:r>
            <a:r>
              <a:rPr lang="ru-RU" sz="2800" dirty="0" err="1"/>
              <a:t>турбуленттілігі</a:t>
            </a:r>
            <a:r>
              <a:rPr lang="ru-RU" sz="2800" dirty="0"/>
              <a:t> </a:t>
            </a:r>
            <a:r>
              <a:rPr lang="ru-RU" sz="2800" dirty="0" err="1"/>
              <a:t>жартастары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иірімдері</a:t>
            </a:r>
            <a:r>
              <a:rPr lang="ru-RU" sz="2800" dirty="0"/>
              <a:t> </a:t>
            </a:r>
            <a:r>
              <a:rPr lang="ru-RU" sz="2800" dirty="0" err="1"/>
              <a:t>көптеп</a:t>
            </a:r>
            <a:r>
              <a:rPr lang="ru-RU" sz="2800" dirty="0"/>
              <a:t> </a:t>
            </a:r>
            <a:r>
              <a:rPr lang="ru-RU" sz="2800" dirty="0" err="1"/>
              <a:t>кездесетін</a:t>
            </a:r>
            <a:r>
              <a:rPr lang="ru-RU" sz="2800" dirty="0"/>
              <a:t> </a:t>
            </a:r>
            <a:r>
              <a:rPr lang="ru-RU" sz="2800" dirty="0" err="1"/>
              <a:t>арнаның</a:t>
            </a:r>
            <a:r>
              <a:rPr lang="ru-RU" sz="2800" dirty="0"/>
              <a:t> </a:t>
            </a:r>
            <a:r>
              <a:rPr lang="ru-RU" sz="2800" dirty="0" err="1"/>
              <a:t>құламалы</a:t>
            </a:r>
            <a:r>
              <a:rPr lang="ru-RU" sz="2800" dirty="0"/>
              <a:t> </a:t>
            </a:r>
            <a:r>
              <a:rPr lang="ru-RU" sz="2800" dirty="0" err="1"/>
              <a:t>учаскелеріндегі</a:t>
            </a:r>
            <a:r>
              <a:rPr lang="ru-RU" sz="2800" dirty="0"/>
              <a:t> </a:t>
            </a:r>
            <a:r>
              <a:rPr lang="ru-RU" sz="2800" dirty="0" err="1"/>
              <a:t>ірі</a:t>
            </a:r>
            <a:r>
              <a:rPr lang="ru-RU" sz="2800" dirty="0"/>
              <a:t> </a:t>
            </a:r>
            <a:r>
              <a:rPr lang="ru-RU" sz="2800" dirty="0" err="1"/>
              <a:t>сынықты</a:t>
            </a:r>
            <a:r>
              <a:rPr lang="ru-RU" sz="2800" dirty="0"/>
              <a:t> </a:t>
            </a:r>
            <a:r>
              <a:rPr lang="ru-RU" sz="2800" dirty="0" err="1"/>
              <a:t>материалдарға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 </a:t>
            </a:r>
            <a:r>
              <a:rPr lang="ru-RU" sz="2800" dirty="0" err="1"/>
              <a:t>болып</a:t>
            </a:r>
            <a:r>
              <a:rPr lang="ru-RU" sz="2800" dirty="0"/>
              <a:t> </a:t>
            </a:r>
            <a:r>
              <a:rPr lang="ru-RU" sz="2800" dirty="0" err="1"/>
              <a:t>келеді</a:t>
            </a:r>
            <a:r>
              <a:rPr lang="ru-RU" sz="2800" dirty="0"/>
              <a:t>, </a:t>
            </a:r>
            <a:r>
              <a:rPr lang="ru-RU" sz="2800" dirty="0" err="1"/>
              <a:t>олар</a:t>
            </a:r>
            <a:r>
              <a:rPr lang="ru-RU" sz="2800" dirty="0"/>
              <a:t> </a:t>
            </a:r>
            <a:r>
              <a:rPr lang="ru-RU" sz="2800" dirty="0" err="1"/>
              <a:t>үздіксіз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қатты</a:t>
            </a:r>
            <a:r>
              <a:rPr lang="ru-RU" sz="2800" dirty="0"/>
              <a:t> </a:t>
            </a:r>
            <a:r>
              <a:rPr lang="ru-RU" sz="2800" dirty="0" err="1"/>
              <a:t>өзгеру</a:t>
            </a:r>
            <a:r>
              <a:rPr lang="ru-RU" sz="2800" dirty="0"/>
              <a:t> </a:t>
            </a:r>
            <a:r>
              <a:rPr lang="ru-RU" sz="2800" dirty="0" err="1"/>
              <a:t>арқылы</a:t>
            </a:r>
            <a:r>
              <a:rPr lang="ru-RU" sz="2800" dirty="0"/>
              <a:t> </a:t>
            </a:r>
            <a:r>
              <a:rPr lang="ru-RU" sz="2800" dirty="0" err="1"/>
              <a:t>сұйық</a:t>
            </a:r>
            <a:r>
              <a:rPr lang="ru-RU" sz="2800" dirty="0"/>
              <a:t> лайды </a:t>
            </a:r>
            <a:r>
              <a:rPr lang="ru-RU" sz="2800" dirty="0" err="1"/>
              <a:t>ұсақ</a:t>
            </a:r>
            <a:r>
              <a:rPr lang="ru-RU" sz="2800" dirty="0"/>
              <a:t> </a:t>
            </a:r>
            <a:r>
              <a:rPr lang="ru-RU" sz="2800" dirty="0" err="1"/>
              <a:t>тастармен</a:t>
            </a:r>
            <a:r>
              <a:rPr lang="ru-RU" sz="2800" dirty="0"/>
              <a:t> </a:t>
            </a:r>
            <a:r>
              <a:rPr lang="ru-RU" sz="2800" dirty="0" err="1"/>
              <a:t>қоса</a:t>
            </a:r>
            <a:r>
              <a:rPr lang="ru-RU" sz="2800" dirty="0"/>
              <a:t> </a:t>
            </a:r>
            <a:r>
              <a:rPr lang="ru-RU" sz="2800" dirty="0" err="1"/>
              <a:t>тасқын</a:t>
            </a:r>
            <a:r>
              <a:rPr lang="ru-RU" sz="2800" dirty="0"/>
              <a:t> </a:t>
            </a:r>
            <a:r>
              <a:rPr lang="ru-RU" sz="2800" dirty="0" err="1"/>
              <a:t>үстіндегі</a:t>
            </a:r>
            <a:r>
              <a:rPr lang="ru-RU" sz="2800" dirty="0"/>
              <a:t> </a:t>
            </a:r>
            <a:r>
              <a:rPr lang="ru-RU" sz="2800" dirty="0" err="1"/>
              <a:t>кеңістікке</a:t>
            </a:r>
            <a:r>
              <a:rPr lang="ru-RU" sz="2800" dirty="0"/>
              <a:t> </a:t>
            </a:r>
            <a:r>
              <a:rPr lang="ru-RU" sz="2800" dirty="0" err="1"/>
              <a:t>лезде</a:t>
            </a:r>
            <a:r>
              <a:rPr lang="ru-RU" sz="2800" dirty="0"/>
              <a:t> </a:t>
            </a:r>
            <a:r>
              <a:rPr lang="ru-RU" sz="2800" dirty="0" err="1"/>
              <a:t>шашыратып</a:t>
            </a:r>
            <a:r>
              <a:rPr lang="ru-RU" sz="2800" dirty="0"/>
              <a:t>, </a:t>
            </a:r>
            <a:r>
              <a:rPr lang="ru-RU" sz="2800" dirty="0" err="1"/>
              <a:t>лақтырып</a:t>
            </a:r>
            <a:r>
              <a:rPr lang="ru-RU" sz="2800" dirty="0"/>
              <a:t>, </a:t>
            </a:r>
            <a:r>
              <a:rPr lang="ru-RU" sz="2800" dirty="0" err="1"/>
              <a:t>ығыстырып</a:t>
            </a:r>
            <a:r>
              <a:rPr lang="ru-RU" sz="2800" dirty="0"/>
              <a:t> </a:t>
            </a:r>
            <a:r>
              <a:rPr lang="ru-RU" sz="2800" dirty="0" err="1"/>
              <a:t>жібереді</a:t>
            </a:r>
            <a:r>
              <a:rPr lang="ru-RU" sz="2800" dirty="0"/>
              <a:t>. </a:t>
            </a:r>
            <a:endParaRPr lang="ru-RU" sz="2800" dirty="0" smtClean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6102" y="1094547"/>
            <a:ext cx="81003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00050" algn="just"/>
            <a:r>
              <a:rPr lang="ru-RU" sz="2400" dirty="0" err="1"/>
              <a:t>Созылмалы</a:t>
            </a:r>
            <a:r>
              <a:rPr lang="ru-RU" sz="2400" dirty="0"/>
              <a:t> </a:t>
            </a:r>
            <a:r>
              <a:rPr lang="ru-RU" sz="2400" dirty="0" err="1"/>
              <a:t>қасиетке</a:t>
            </a:r>
            <a:r>
              <a:rPr lang="ru-RU" sz="2400" dirty="0"/>
              <a:t> </a:t>
            </a:r>
            <a:r>
              <a:rPr lang="ru-RU" sz="2400" dirty="0" err="1"/>
              <a:t>ие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келетін</a:t>
            </a:r>
            <a:r>
              <a:rPr lang="ru-RU" sz="2400" dirty="0"/>
              <a:t> сел </a:t>
            </a:r>
            <a:r>
              <a:rPr lang="ru-RU" sz="2400" dirty="0" err="1"/>
              <a:t>массасы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құрылымдық</a:t>
            </a:r>
            <a:r>
              <a:rPr lang="ru-RU" sz="2400" dirty="0"/>
              <a:t> </a:t>
            </a:r>
            <a:r>
              <a:rPr lang="ru-RU" sz="2400" dirty="0" err="1"/>
              <a:t>режимдегі</a:t>
            </a:r>
            <a:r>
              <a:rPr lang="ru-RU" sz="2400" dirty="0"/>
              <a:t> </a:t>
            </a:r>
            <a:r>
              <a:rPr lang="ru-RU" sz="2400" dirty="0" err="1"/>
              <a:t>сырғу</a:t>
            </a:r>
            <a:r>
              <a:rPr lang="ru-RU" sz="2400" dirty="0"/>
              <a:t> сел </a:t>
            </a:r>
            <a:r>
              <a:rPr lang="ru-RU" sz="2400" dirty="0" err="1"/>
              <a:t>қозғалысының</a:t>
            </a:r>
            <a:r>
              <a:rPr lang="ru-RU" sz="2400" dirty="0"/>
              <a:t> </a:t>
            </a:r>
            <a:r>
              <a:rPr lang="ru-RU" sz="2400" dirty="0" err="1"/>
              <a:t>бірінші</a:t>
            </a:r>
            <a:r>
              <a:rPr lang="ru-RU" sz="2400" dirty="0"/>
              <a:t> </a:t>
            </a:r>
            <a:r>
              <a:rPr lang="ru-RU" sz="2400" dirty="0" err="1"/>
              <a:t>сатысы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, </a:t>
            </a:r>
            <a:r>
              <a:rPr lang="ru-RU" sz="2400" dirty="0" err="1"/>
              <a:t>яғни</a:t>
            </a:r>
            <a:r>
              <a:rPr lang="ru-RU" sz="2400" dirty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сатыда</a:t>
            </a:r>
            <a:r>
              <a:rPr lang="ru-RU" sz="2400" dirty="0"/>
              <a:t> </a:t>
            </a:r>
            <a:r>
              <a:rPr lang="ru-RU" sz="2400" dirty="0" err="1"/>
              <a:t>селдің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массасы</a:t>
            </a:r>
            <a:r>
              <a:rPr lang="ru-RU" sz="2400" dirty="0"/>
              <a:t> </a:t>
            </a:r>
            <a:r>
              <a:rPr lang="ru-RU" sz="2400" dirty="0" err="1"/>
              <a:t>езілген</a:t>
            </a:r>
            <a:r>
              <a:rPr lang="ru-RU" sz="2400" dirty="0"/>
              <a:t> </a:t>
            </a:r>
            <a:r>
              <a:rPr lang="ru-RU" sz="2400" dirty="0" err="1"/>
              <a:t>сазды</a:t>
            </a:r>
            <a:r>
              <a:rPr lang="ru-RU" sz="2400" dirty="0"/>
              <a:t> </a:t>
            </a:r>
            <a:r>
              <a:rPr lang="ru-RU" sz="2400" dirty="0" err="1"/>
              <a:t>суспензияның</a:t>
            </a:r>
            <a:r>
              <a:rPr lang="ru-RU" sz="2400" dirty="0"/>
              <a:t> </a:t>
            </a:r>
            <a:r>
              <a:rPr lang="ru-RU" sz="2400" dirty="0" err="1"/>
              <a:t>жұқа</a:t>
            </a:r>
            <a:r>
              <a:rPr lang="ru-RU" sz="2400" dirty="0"/>
              <a:t> </a:t>
            </a:r>
            <a:r>
              <a:rPr lang="ru-RU" sz="2400" dirty="0" err="1"/>
              <a:t>қабатымен</a:t>
            </a:r>
            <a:r>
              <a:rPr lang="ru-RU" sz="2400" dirty="0"/>
              <a:t> </a:t>
            </a:r>
            <a:r>
              <a:rPr lang="ru-RU" sz="2400" dirty="0" err="1"/>
              <a:t>біркелкі</a:t>
            </a:r>
            <a:r>
              <a:rPr lang="ru-RU" sz="2400" dirty="0"/>
              <a:t> </a:t>
            </a:r>
            <a:r>
              <a:rPr lang="ru-RU" sz="2400" dirty="0" err="1"/>
              <a:t>тұтасып</a:t>
            </a:r>
            <a:r>
              <a:rPr lang="ru-RU" sz="2400" dirty="0"/>
              <a:t> </a:t>
            </a:r>
            <a:r>
              <a:rPr lang="ru-RU" sz="2400" dirty="0" err="1"/>
              <a:t>сырғу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қозғалады</a:t>
            </a:r>
            <a:r>
              <a:rPr lang="ru-RU" sz="2400" dirty="0"/>
              <a:t>. </a:t>
            </a:r>
            <a:r>
              <a:rPr lang="ru-RU" sz="2400" dirty="0" err="1"/>
              <a:t>Тасқынның</a:t>
            </a:r>
            <a:r>
              <a:rPr lang="ru-RU" sz="2400" dirty="0"/>
              <a:t> </a:t>
            </a:r>
            <a:r>
              <a:rPr lang="ru-RU" sz="2400" dirty="0" err="1"/>
              <a:t>ядросы</a:t>
            </a:r>
            <a:r>
              <a:rPr lang="ru-RU" sz="2400" dirty="0"/>
              <a:t> </a:t>
            </a:r>
            <a:r>
              <a:rPr lang="ru-RU" sz="2400" dirty="0" err="1"/>
              <a:t>ірі</a:t>
            </a:r>
            <a:r>
              <a:rPr lang="ru-RU" sz="2400" dirty="0"/>
              <a:t> </a:t>
            </a:r>
            <a:r>
              <a:rPr lang="ru-RU" sz="2400" dirty="0" err="1"/>
              <a:t>тастармен</a:t>
            </a:r>
            <a:r>
              <a:rPr lang="ru-RU" sz="2400" dirty="0"/>
              <a:t> </a:t>
            </a:r>
            <a:r>
              <a:rPr lang="ru-RU" sz="2400" dirty="0" err="1"/>
              <a:t>көмкерілгендіктен</a:t>
            </a:r>
            <a:r>
              <a:rPr lang="ru-RU" sz="2400" dirty="0"/>
              <a:t> </a:t>
            </a:r>
            <a:r>
              <a:rPr lang="ru-RU" sz="2400" dirty="0" err="1"/>
              <a:t>деформацияға</a:t>
            </a:r>
            <a:r>
              <a:rPr lang="ru-RU" sz="2400" dirty="0"/>
              <a:t> </a:t>
            </a:r>
            <a:r>
              <a:rPr lang="ru-RU" sz="2400" dirty="0" err="1"/>
              <a:t>ұшырамайды</a:t>
            </a:r>
            <a:r>
              <a:rPr lang="ru-RU" sz="2400" dirty="0"/>
              <a:t> </a:t>
            </a:r>
            <a:r>
              <a:rPr lang="ru-RU" sz="2400" dirty="0" err="1"/>
              <a:t>деуге</a:t>
            </a:r>
            <a:r>
              <a:rPr lang="ru-RU" sz="2400" dirty="0"/>
              <a:t> де </a:t>
            </a:r>
            <a:r>
              <a:rPr lang="ru-RU" sz="2400" dirty="0" err="1"/>
              <a:t>болады</a:t>
            </a:r>
            <a:r>
              <a:rPr lang="ru-RU" sz="2400" dirty="0"/>
              <a:t>. </a:t>
            </a:r>
            <a:r>
              <a:rPr lang="ru-RU" sz="2400" dirty="0" err="1"/>
              <a:t>Тасқын</a:t>
            </a:r>
            <a:r>
              <a:rPr lang="ru-RU" sz="2400" dirty="0"/>
              <a:t> </a:t>
            </a:r>
            <a:r>
              <a:rPr lang="ru-RU" sz="2400" dirty="0" err="1"/>
              <a:t>жылдамдығы</a:t>
            </a:r>
            <a:r>
              <a:rPr lang="ru-RU" sz="2400" dirty="0"/>
              <a:t> </a:t>
            </a:r>
            <a:r>
              <a:rPr lang="ru-RU" sz="2400" dirty="0" err="1"/>
              <a:t>артқан</a:t>
            </a:r>
            <a:r>
              <a:rPr lang="ru-RU" sz="2400" dirty="0"/>
              <a:t> </a:t>
            </a:r>
            <a:r>
              <a:rPr lang="ru-RU" sz="2400" dirty="0" err="1"/>
              <a:t>сайын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құрылымдық</a:t>
            </a:r>
            <a:r>
              <a:rPr lang="ru-RU" sz="2400" dirty="0"/>
              <a:t> </a:t>
            </a:r>
            <a:r>
              <a:rPr lang="ru-RU" sz="2400" dirty="0" err="1"/>
              <a:t>режимі</a:t>
            </a:r>
            <a:r>
              <a:rPr lang="ru-RU" sz="2400" dirty="0"/>
              <a:t> </a:t>
            </a:r>
            <a:r>
              <a:rPr lang="ru-RU" sz="2400" dirty="0" err="1"/>
              <a:t>ламинарлыдан</a:t>
            </a:r>
            <a:r>
              <a:rPr lang="ru-RU" sz="2400" dirty="0"/>
              <a:t> </a:t>
            </a:r>
            <a:r>
              <a:rPr lang="ru-RU" sz="2400" dirty="0" err="1"/>
              <a:t>турбуленттіге</a:t>
            </a:r>
            <a:r>
              <a:rPr lang="ru-RU" sz="2400" dirty="0"/>
              <a:t> </a:t>
            </a:r>
            <a:r>
              <a:rPr lang="ru-RU" sz="2400" dirty="0" err="1"/>
              <a:t>ауысады</a:t>
            </a:r>
            <a:r>
              <a:rPr lang="ru-RU" sz="2400" dirty="0"/>
              <a:t>. </a:t>
            </a:r>
            <a:r>
              <a:rPr lang="ru-RU" sz="2400" dirty="0" err="1"/>
              <a:t>Ламинарлы</a:t>
            </a:r>
            <a:r>
              <a:rPr lang="ru-RU" sz="2400" dirty="0"/>
              <a:t> режим, </a:t>
            </a:r>
            <a:r>
              <a:rPr lang="ru-RU" sz="2400" dirty="0" err="1"/>
              <a:t>сондай-ақ</a:t>
            </a:r>
            <a:r>
              <a:rPr lang="ru-RU" sz="2400" dirty="0"/>
              <a:t> </a:t>
            </a:r>
            <a:r>
              <a:rPr lang="ru-RU" sz="2400" dirty="0" err="1"/>
              <a:t>арнаның</a:t>
            </a:r>
            <a:r>
              <a:rPr lang="ru-RU" sz="2400" dirty="0"/>
              <a:t> </a:t>
            </a:r>
            <a:r>
              <a:rPr lang="ru-RU" sz="2400" dirty="0" err="1"/>
              <a:t>еңістігі</a:t>
            </a:r>
            <a:r>
              <a:rPr lang="ru-RU" sz="2400" dirty="0"/>
              <a:t> </a:t>
            </a:r>
            <a:r>
              <a:rPr lang="ru-RU" sz="2400" dirty="0" err="1"/>
              <a:t>онша</a:t>
            </a:r>
            <a:r>
              <a:rPr lang="ru-RU" sz="2400" dirty="0"/>
              <a:t> </a:t>
            </a:r>
            <a:r>
              <a:rPr lang="ru-RU" sz="2400" dirty="0" err="1"/>
              <a:t>үлкен</a:t>
            </a:r>
            <a:r>
              <a:rPr lang="ru-RU" sz="2400" dirty="0"/>
              <a:t> </a:t>
            </a:r>
            <a:r>
              <a:rPr lang="ru-RU" sz="2400" dirty="0" err="1"/>
              <a:t>болмаған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dirty="0" err="1"/>
              <a:t>лайлы</a:t>
            </a:r>
            <a:r>
              <a:rPr lang="ru-RU" sz="2400" dirty="0"/>
              <a:t> </a:t>
            </a:r>
            <a:r>
              <a:rPr lang="ru-RU" sz="2400" dirty="0" err="1"/>
              <a:t>тасқындардың</a:t>
            </a:r>
            <a:r>
              <a:rPr lang="ru-RU" sz="2400" dirty="0"/>
              <a:t> </a:t>
            </a:r>
            <a:r>
              <a:rPr lang="ru-RU" sz="2400" dirty="0" err="1"/>
              <a:t>қозғалысы</a:t>
            </a:r>
            <a:r>
              <a:rPr lang="ru-RU" sz="2400" dirty="0"/>
              <a:t> </a:t>
            </a:r>
            <a:r>
              <a:rPr lang="ru-RU" sz="2400" dirty="0" err="1"/>
              <a:t>кезінде</a:t>
            </a:r>
            <a:r>
              <a:rPr lang="ru-RU" sz="2400" dirty="0"/>
              <a:t> де </a:t>
            </a:r>
            <a:r>
              <a:rPr lang="ru-RU" sz="2400" dirty="0" err="1"/>
              <a:t>байқалады</a:t>
            </a:r>
            <a:r>
              <a:rPr lang="ru-RU" sz="2400" dirty="0"/>
              <a:t>. </a:t>
            </a:r>
            <a:endParaRPr lang="ru-RU" sz="2400" dirty="0" smtClean="0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19672" y="6597352"/>
            <a:ext cx="7524328" cy="26064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1000" smtClean="0">
                <a:latin typeface="Times New Roman" pitchFamily="18" charset="0"/>
                <a:cs typeface="Times New Roman" pitchFamily="18" charset="0"/>
              </a:rPr>
              <a:t>дәріс. </a:t>
            </a:r>
            <a:r>
              <a:rPr lang="ru-RU" sz="1000" smtClean="0"/>
              <a:t>Сел тасқынының режимі мен динамикасы</a:t>
            </a:r>
            <a:br>
              <a:rPr lang="ru-RU" sz="1000" smtClean="0"/>
            </a:br>
            <a:r>
              <a:rPr lang="kk-KZ" sz="1000" smtClean="0"/>
              <a:t>і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2170</TotalTime>
  <Words>660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Wingdings 2</vt:lpstr>
      <vt:lpstr>Трек</vt:lpstr>
      <vt:lpstr>6-дәріс. Сел тасқынының режимі мен динамикасы 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Мусина Айнур</cp:lastModifiedBy>
  <cp:revision>102</cp:revision>
  <dcterms:created xsi:type="dcterms:W3CDTF">2016-03-14T08:39:23Z</dcterms:created>
  <dcterms:modified xsi:type="dcterms:W3CDTF">2020-10-31T02:51:52Z</dcterms:modified>
</cp:coreProperties>
</file>