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0" r:id="rId6"/>
    <p:sldId id="281" r:id="rId7"/>
    <p:sldId id="279" r:id="rId8"/>
    <p:sldId id="269" r:id="rId9"/>
    <p:sldId id="282" r:id="rId10"/>
    <p:sldId id="284" r:id="rId11"/>
    <p:sldId id="285" r:id="rId12"/>
    <p:sldId id="286" r:id="rId13"/>
    <p:sldId id="287" r:id="rId14"/>
    <p:sldId id="288" r:id="rId15"/>
    <p:sldId id="280" r:id="rId16"/>
    <p:sldId id="273" r:id="rId17"/>
    <p:sldId id="277" r:id="rId18"/>
    <p:sldId id="278" r:id="rId19"/>
    <p:sldId id="283" r:id="rId20"/>
    <p:sldId id="276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949" autoAdjust="0"/>
  </p:normalViewPr>
  <p:slideViewPr>
    <p:cSldViewPr snapToGrid="0" showGuides="1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D7AE5-45D8-4C63-8B4D-CA3D84B8F41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9C1190-65C9-46CC-876D-8901D52089EB}">
      <dgm:prSet phldrT="[Текст]" custT="1"/>
      <dgm:spPr/>
      <dgm:t>
        <a:bodyPr/>
        <a:lstStyle/>
        <a:p>
          <a:endParaRPr lang="kk-KZ" sz="2000" dirty="0" smtClean="0"/>
        </a:p>
        <a:p>
          <a:endParaRPr lang="kk-KZ" sz="2000" dirty="0" smtClean="0"/>
        </a:p>
        <a:p>
          <a:r>
            <a:rPr lang="kk-KZ" sz="2000" dirty="0" smtClean="0"/>
            <a:t>Еуропалық мектеп</a:t>
          </a:r>
          <a:endParaRPr lang="ru-RU" sz="2000" dirty="0"/>
        </a:p>
      </dgm:t>
    </dgm:pt>
    <dgm:pt modelId="{E0F9F63B-C4FC-4057-8DC5-B56235FB89FB}" type="parTrans" cxnId="{A4061782-E1D5-4E4A-B773-ACF1584EFB02}">
      <dgm:prSet/>
      <dgm:spPr/>
      <dgm:t>
        <a:bodyPr/>
        <a:lstStyle/>
        <a:p>
          <a:endParaRPr lang="ru-RU"/>
        </a:p>
      </dgm:t>
    </dgm:pt>
    <dgm:pt modelId="{F6099934-9477-4952-9C63-8FC6C81DAAE8}" type="sibTrans" cxnId="{A4061782-E1D5-4E4A-B773-ACF1584EFB02}">
      <dgm:prSet/>
      <dgm:spPr/>
      <dgm:t>
        <a:bodyPr/>
        <a:lstStyle/>
        <a:p>
          <a:endParaRPr lang="ru-RU"/>
        </a:p>
      </dgm:t>
    </dgm:pt>
    <dgm:pt modelId="{32AD2E8B-7E6B-40EC-AE97-44676F755367}">
      <dgm:prSet phldrT="[Текст]" custT="1"/>
      <dgm:spPr/>
      <dgm:t>
        <a:bodyPr/>
        <a:lstStyle/>
        <a:p>
          <a:r>
            <a:rPr lang="kk-KZ" sz="1400" dirty="0" smtClean="0"/>
            <a:t>арнареттегіш көлденең имараттардың әртүрлі типтері тән</a:t>
          </a:r>
          <a:endParaRPr lang="ru-RU" sz="1400" dirty="0"/>
        </a:p>
      </dgm:t>
    </dgm:pt>
    <dgm:pt modelId="{1136B0EB-429D-48A2-A055-5AF7EC9C8E57}" type="parTrans" cxnId="{EEB268F2-53FE-4802-AC5E-3A2CF122B097}">
      <dgm:prSet/>
      <dgm:spPr/>
      <dgm:t>
        <a:bodyPr/>
        <a:lstStyle/>
        <a:p>
          <a:endParaRPr lang="ru-RU"/>
        </a:p>
      </dgm:t>
    </dgm:pt>
    <dgm:pt modelId="{858F74ED-9563-46D1-8D94-38CC43037565}" type="sibTrans" cxnId="{EEB268F2-53FE-4802-AC5E-3A2CF122B097}">
      <dgm:prSet/>
      <dgm:spPr/>
      <dgm:t>
        <a:bodyPr/>
        <a:lstStyle/>
        <a:p>
          <a:endParaRPr lang="ru-RU"/>
        </a:p>
      </dgm:t>
    </dgm:pt>
    <dgm:pt modelId="{9F564C76-F0C2-4240-A544-30030A5AE981}">
      <dgm:prSet phldrT="[Текст]" custT="1"/>
      <dgm:spPr/>
      <dgm:t>
        <a:bodyPr/>
        <a:lstStyle/>
        <a:p>
          <a:endParaRPr lang="kk-KZ" sz="1300" dirty="0" smtClean="0"/>
        </a:p>
        <a:p>
          <a:endParaRPr lang="kk-KZ" sz="2000" dirty="0" smtClean="0"/>
        </a:p>
        <a:p>
          <a:r>
            <a:rPr lang="kk-KZ" sz="2000" dirty="0" smtClean="0"/>
            <a:t>Американдық</a:t>
          </a:r>
          <a:r>
            <a:rPr lang="kk-KZ" sz="1800" dirty="0" smtClean="0"/>
            <a:t> мектеп</a:t>
          </a:r>
          <a:endParaRPr lang="ru-RU" sz="1800" dirty="0"/>
        </a:p>
      </dgm:t>
    </dgm:pt>
    <dgm:pt modelId="{5CE4B488-3AA7-47D0-A77A-3B397BC4FD4B}" type="parTrans" cxnId="{76DB1FFD-E4D6-435E-8328-DB5592CD2E72}">
      <dgm:prSet/>
      <dgm:spPr/>
      <dgm:t>
        <a:bodyPr/>
        <a:lstStyle/>
        <a:p>
          <a:endParaRPr lang="ru-RU"/>
        </a:p>
      </dgm:t>
    </dgm:pt>
    <dgm:pt modelId="{C928C5EB-3FA1-475E-8697-BA4BA6B79B4F}" type="sibTrans" cxnId="{76DB1FFD-E4D6-435E-8328-DB5592CD2E72}">
      <dgm:prSet/>
      <dgm:spPr/>
      <dgm:t>
        <a:bodyPr/>
        <a:lstStyle/>
        <a:p>
          <a:endParaRPr lang="ru-RU"/>
        </a:p>
      </dgm:t>
    </dgm:pt>
    <dgm:pt modelId="{6F8DEAFE-B8CD-43FA-8176-C817ACC64A62}">
      <dgm:prSet phldrT="[Текст]" custT="1"/>
      <dgm:spPr/>
      <dgm:t>
        <a:bodyPr/>
        <a:lstStyle/>
        <a:p>
          <a:r>
            <a:rPr lang="ru-RU" sz="1400" dirty="0" err="1" smtClean="0"/>
            <a:t>гидротехникалық</a:t>
          </a:r>
          <a:r>
            <a:rPr lang="ru-RU" sz="1400" dirty="0" smtClean="0"/>
            <a:t> </a:t>
          </a:r>
          <a:r>
            <a:rPr lang="ru-RU" sz="1400" dirty="0" err="1" smtClean="0"/>
            <a:t>имараттар</a:t>
          </a:r>
          <a:r>
            <a:rPr lang="ru-RU" sz="1400" dirty="0" smtClean="0"/>
            <a:t> </a:t>
          </a:r>
          <a:r>
            <a:rPr lang="ru-RU" sz="1400" dirty="0" err="1" smtClean="0"/>
            <a:t>типтерінің</a:t>
          </a:r>
          <a:r>
            <a:rPr lang="ru-RU" sz="1400" dirty="0" smtClean="0"/>
            <a:t> </a:t>
          </a:r>
          <a:r>
            <a:rPr lang="ru-RU" sz="1400" dirty="0" err="1" smtClean="0"/>
            <a:t>әртүрлілігімен</a:t>
          </a:r>
          <a:r>
            <a:rPr lang="ru-RU" sz="1400" dirty="0" smtClean="0"/>
            <a:t>, </a:t>
          </a:r>
          <a:r>
            <a:rPr lang="ru-RU" sz="1400" dirty="0" err="1" smtClean="0"/>
            <a:t>олардың</a:t>
          </a:r>
          <a:r>
            <a:rPr lang="ru-RU" sz="1400" dirty="0" smtClean="0"/>
            <a:t> </a:t>
          </a:r>
          <a:r>
            <a:rPr lang="ru-RU" sz="1400" dirty="0" err="1" smtClean="0"/>
            <a:t>конструкцияларының</a:t>
          </a:r>
          <a:r>
            <a:rPr lang="ru-RU" sz="1400" dirty="0" smtClean="0"/>
            <a:t> </a:t>
          </a:r>
          <a:r>
            <a:rPr lang="ru-RU" sz="1400" dirty="0" err="1" smtClean="0"/>
            <a:t>ерекшеліктерімен</a:t>
          </a:r>
          <a:r>
            <a:rPr lang="ru-RU" sz="1400" dirty="0" smtClean="0"/>
            <a:t> </a:t>
          </a:r>
          <a:r>
            <a:rPr lang="ru-RU" sz="1400" dirty="0" err="1" smtClean="0"/>
            <a:t>және</a:t>
          </a:r>
          <a:r>
            <a:rPr lang="ru-RU" sz="1400" dirty="0" smtClean="0"/>
            <a:t> </a:t>
          </a:r>
          <a:r>
            <a:rPr lang="ru-RU" sz="1400" dirty="0" err="1" smtClean="0"/>
            <a:t>көлемділігімен</a:t>
          </a:r>
          <a:r>
            <a:rPr lang="ru-RU" sz="1400" dirty="0" smtClean="0"/>
            <a:t> </a:t>
          </a:r>
          <a:r>
            <a:rPr lang="ru-RU" sz="1400" dirty="0" err="1" smtClean="0"/>
            <a:t>сипатталады</a:t>
          </a:r>
          <a:r>
            <a:rPr lang="ru-RU" sz="1400" dirty="0" smtClean="0"/>
            <a:t>.</a:t>
          </a:r>
          <a:endParaRPr lang="ru-RU" sz="1400" dirty="0"/>
        </a:p>
      </dgm:t>
    </dgm:pt>
    <dgm:pt modelId="{EF14A21E-CB7F-4B19-B8C2-6CB14527B7C4}" type="parTrans" cxnId="{32FE0197-82D4-41C9-AFFA-47DD4E018587}">
      <dgm:prSet/>
      <dgm:spPr/>
      <dgm:t>
        <a:bodyPr/>
        <a:lstStyle/>
        <a:p>
          <a:endParaRPr lang="ru-RU"/>
        </a:p>
      </dgm:t>
    </dgm:pt>
    <dgm:pt modelId="{46625EF3-6E6C-424D-8E65-BDBE3E39F31B}" type="sibTrans" cxnId="{32FE0197-82D4-41C9-AFFA-47DD4E018587}">
      <dgm:prSet/>
      <dgm:spPr/>
      <dgm:t>
        <a:bodyPr/>
        <a:lstStyle/>
        <a:p>
          <a:endParaRPr lang="ru-RU"/>
        </a:p>
      </dgm:t>
    </dgm:pt>
    <dgm:pt modelId="{8C9BC09B-0AC9-4FA8-B7A7-B326C56299CB}">
      <dgm:prSet phldrT="[Текст]" custT="1"/>
      <dgm:spPr/>
      <dgm:t>
        <a:bodyPr/>
        <a:lstStyle/>
        <a:p>
          <a:endParaRPr lang="kk-KZ" sz="1300" dirty="0" smtClean="0"/>
        </a:p>
        <a:p>
          <a:endParaRPr lang="kk-KZ" sz="1800" dirty="0" smtClean="0"/>
        </a:p>
        <a:p>
          <a:r>
            <a:rPr lang="kk-KZ" sz="1800" dirty="0" smtClean="0"/>
            <a:t>Азиялық мектеп</a:t>
          </a:r>
          <a:endParaRPr lang="ru-RU" sz="1800" dirty="0"/>
        </a:p>
      </dgm:t>
    </dgm:pt>
    <dgm:pt modelId="{D1C45E4D-C8D8-4E78-B83B-D5139F4CF49F}" type="parTrans" cxnId="{ADCA62C8-4812-42BE-BD87-7809075CE608}">
      <dgm:prSet/>
      <dgm:spPr/>
      <dgm:t>
        <a:bodyPr/>
        <a:lstStyle/>
        <a:p>
          <a:endParaRPr lang="ru-RU"/>
        </a:p>
      </dgm:t>
    </dgm:pt>
    <dgm:pt modelId="{860A1CF3-EDE9-4296-BBB4-D32A02333F35}" type="sibTrans" cxnId="{ADCA62C8-4812-42BE-BD87-7809075CE608}">
      <dgm:prSet/>
      <dgm:spPr/>
      <dgm:t>
        <a:bodyPr/>
        <a:lstStyle/>
        <a:p>
          <a:endParaRPr lang="ru-RU"/>
        </a:p>
      </dgm:t>
    </dgm:pt>
    <dgm:pt modelId="{D38A103D-8A83-4CFB-892E-00A8CA7CABF8}">
      <dgm:prSet phldrT="[Текст]" custT="1"/>
      <dgm:spPr/>
      <dgm:t>
        <a:bodyPr/>
        <a:lstStyle/>
        <a:p>
          <a:r>
            <a:rPr lang="kk-KZ" sz="1400" dirty="0" smtClean="0"/>
            <a:t>кішігірім ГТИ желісімен ағынсулардың сағасындағы селқоймалармен бірге салынатын бөгесіндер желісі, агроорманмелиорациялық шаралар (терраса, қарық-террасалар, су жіберу) тән.</a:t>
          </a:r>
          <a:endParaRPr lang="ru-RU" sz="1400" dirty="0"/>
        </a:p>
      </dgm:t>
    </dgm:pt>
    <dgm:pt modelId="{FDF5277A-3A07-44CF-A7C6-0AFCFAC344DC}" type="parTrans" cxnId="{C36511CD-EA2F-45E1-B6DD-32C8EA72F1BF}">
      <dgm:prSet/>
      <dgm:spPr/>
      <dgm:t>
        <a:bodyPr/>
        <a:lstStyle/>
        <a:p>
          <a:endParaRPr lang="ru-RU"/>
        </a:p>
      </dgm:t>
    </dgm:pt>
    <dgm:pt modelId="{7DF8651C-E5E7-463A-B892-29561A481029}" type="sibTrans" cxnId="{C36511CD-EA2F-45E1-B6DD-32C8EA72F1BF}">
      <dgm:prSet/>
      <dgm:spPr/>
      <dgm:t>
        <a:bodyPr/>
        <a:lstStyle/>
        <a:p>
          <a:endParaRPr lang="ru-RU"/>
        </a:p>
      </dgm:t>
    </dgm:pt>
    <dgm:pt modelId="{0DF6D62A-D119-46CE-8A85-47E8C1040C4A}">
      <dgm:prSet phldrT="[Текст]" custT="1"/>
      <dgm:spPr/>
      <dgm:t>
        <a:bodyPr/>
        <a:lstStyle/>
        <a:p>
          <a:endParaRPr lang="ru-RU" sz="1400" dirty="0"/>
        </a:p>
      </dgm:t>
    </dgm:pt>
    <dgm:pt modelId="{54B37BEF-218C-4F9A-9F16-851CBBCBFFB2}" type="parTrans" cxnId="{0520203A-0042-4457-9801-FC6FFC648D75}">
      <dgm:prSet/>
      <dgm:spPr/>
      <dgm:t>
        <a:bodyPr/>
        <a:lstStyle/>
        <a:p>
          <a:endParaRPr lang="ru-RU"/>
        </a:p>
      </dgm:t>
    </dgm:pt>
    <dgm:pt modelId="{E46239B2-009C-4A3B-84B1-34ADB521971A}" type="sibTrans" cxnId="{0520203A-0042-4457-9801-FC6FFC648D75}">
      <dgm:prSet/>
      <dgm:spPr/>
      <dgm:t>
        <a:bodyPr/>
        <a:lstStyle/>
        <a:p>
          <a:endParaRPr lang="ru-RU"/>
        </a:p>
      </dgm:t>
    </dgm:pt>
    <dgm:pt modelId="{6486CC1E-29A5-47DE-83E5-276C67E3CD40}">
      <dgm:prSet phldrT="[Текст]" custT="1"/>
      <dgm:spPr/>
      <dgm:t>
        <a:bodyPr/>
        <a:lstStyle/>
        <a:p>
          <a:endParaRPr lang="ru-RU" sz="1400" dirty="0"/>
        </a:p>
      </dgm:t>
    </dgm:pt>
    <dgm:pt modelId="{6DAB5BF0-9B88-4597-A080-32FA73995A35}" type="parTrans" cxnId="{251A300C-0DDF-4241-86E7-58C5EE399291}">
      <dgm:prSet/>
      <dgm:spPr/>
      <dgm:t>
        <a:bodyPr/>
        <a:lstStyle/>
        <a:p>
          <a:endParaRPr lang="ru-RU"/>
        </a:p>
      </dgm:t>
    </dgm:pt>
    <dgm:pt modelId="{711CF37B-4AFE-4166-BF38-9D873FF62874}" type="sibTrans" cxnId="{251A300C-0DDF-4241-86E7-58C5EE399291}">
      <dgm:prSet/>
      <dgm:spPr/>
      <dgm:t>
        <a:bodyPr/>
        <a:lstStyle/>
        <a:p>
          <a:endParaRPr lang="ru-RU"/>
        </a:p>
      </dgm:t>
    </dgm:pt>
    <dgm:pt modelId="{9AF494BB-ADE6-4D1D-B3E9-B70219B8A8B2}">
      <dgm:prSet phldrT="[Текст]" custT="1"/>
      <dgm:spPr/>
      <dgm:t>
        <a:bodyPr/>
        <a:lstStyle/>
        <a:p>
          <a:endParaRPr lang="ru-RU" sz="1400" dirty="0"/>
        </a:p>
      </dgm:t>
    </dgm:pt>
    <dgm:pt modelId="{1A5EA3A9-EBC2-4D36-9330-74B8B7A072E1}" type="parTrans" cxnId="{80AFDF6F-730E-4D8F-B88D-575741AA3AF3}">
      <dgm:prSet/>
      <dgm:spPr/>
      <dgm:t>
        <a:bodyPr/>
        <a:lstStyle/>
        <a:p>
          <a:endParaRPr lang="ru-RU"/>
        </a:p>
      </dgm:t>
    </dgm:pt>
    <dgm:pt modelId="{90A16232-07F7-45E7-97CF-ABB85A6FC0C9}" type="sibTrans" cxnId="{80AFDF6F-730E-4D8F-B88D-575741AA3AF3}">
      <dgm:prSet/>
      <dgm:spPr/>
      <dgm:t>
        <a:bodyPr/>
        <a:lstStyle/>
        <a:p>
          <a:endParaRPr lang="ru-RU"/>
        </a:p>
      </dgm:t>
    </dgm:pt>
    <dgm:pt modelId="{3F1BD7C2-2B80-43DD-B44B-67B04FAD1F25}">
      <dgm:prSet phldrT="[Текст]" custT="1"/>
      <dgm:spPr/>
      <dgm:t>
        <a:bodyPr/>
        <a:lstStyle/>
        <a:p>
          <a:endParaRPr lang="ru-RU" sz="1400" dirty="0"/>
        </a:p>
      </dgm:t>
    </dgm:pt>
    <dgm:pt modelId="{348DE0B2-C633-448F-9460-38EFF5F30F70}" type="parTrans" cxnId="{13801838-506C-419B-AEF0-CDDA1E6F49F6}">
      <dgm:prSet/>
      <dgm:spPr/>
      <dgm:t>
        <a:bodyPr/>
        <a:lstStyle/>
        <a:p>
          <a:endParaRPr lang="ru-RU"/>
        </a:p>
      </dgm:t>
    </dgm:pt>
    <dgm:pt modelId="{55871074-02CF-4D37-9F1E-4DDFE1A7FF7E}" type="sibTrans" cxnId="{13801838-506C-419B-AEF0-CDDA1E6F49F6}">
      <dgm:prSet/>
      <dgm:spPr/>
      <dgm:t>
        <a:bodyPr/>
        <a:lstStyle/>
        <a:p>
          <a:endParaRPr lang="ru-RU"/>
        </a:p>
      </dgm:t>
    </dgm:pt>
    <dgm:pt modelId="{DA800360-C742-478E-8FC9-5B8CB9EF3771}">
      <dgm:prSet phldrT="[Текст]" custT="1"/>
      <dgm:spPr/>
      <dgm:t>
        <a:bodyPr/>
        <a:lstStyle/>
        <a:p>
          <a:r>
            <a:rPr lang="kk-KZ" sz="1400" dirty="0" smtClean="0"/>
            <a:t>Көрнекі өкілі - Австрия</a:t>
          </a:r>
          <a:endParaRPr lang="ru-RU" sz="1400" dirty="0"/>
        </a:p>
      </dgm:t>
    </dgm:pt>
    <dgm:pt modelId="{5414F6A1-5142-4A7D-936C-5727FBB67A6F}" type="parTrans" cxnId="{88A490AD-0B99-4DC4-AC76-D9E7E16E1701}">
      <dgm:prSet/>
      <dgm:spPr/>
      <dgm:t>
        <a:bodyPr/>
        <a:lstStyle/>
        <a:p>
          <a:endParaRPr lang="ru-RU"/>
        </a:p>
      </dgm:t>
    </dgm:pt>
    <dgm:pt modelId="{021FF033-8BF5-417C-AFD0-B69A313DD042}" type="sibTrans" cxnId="{88A490AD-0B99-4DC4-AC76-D9E7E16E1701}">
      <dgm:prSet/>
      <dgm:spPr/>
      <dgm:t>
        <a:bodyPr/>
        <a:lstStyle/>
        <a:p>
          <a:endParaRPr lang="ru-RU"/>
        </a:p>
      </dgm:t>
    </dgm:pt>
    <dgm:pt modelId="{2C1FA6F2-070A-4B7B-9502-090005EC0674}">
      <dgm:prSet phldrT="[Текст]" custT="1"/>
      <dgm:spPr/>
      <dgm:t>
        <a:bodyPr/>
        <a:lstStyle/>
        <a:p>
          <a:endParaRPr lang="ru-RU" sz="1400" dirty="0"/>
        </a:p>
      </dgm:t>
    </dgm:pt>
    <dgm:pt modelId="{9E6BBCC9-2D2B-4CBF-AEAF-25F0461BC766}" type="parTrans" cxnId="{729AEDCA-EC90-4D4E-941B-671FAC5D885B}">
      <dgm:prSet/>
      <dgm:spPr/>
      <dgm:t>
        <a:bodyPr/>
        <a:lstStyle/>
        <a:p>
          <a:endParaRPr lang="ru-RU"/>
        </a:p>
      </dgm:t>
    </dgm:pt>
    <dgm:pt modelId="{99114AA4-7766-471D-BE45-3169DE005BF7}" type="sibTrans" cxnId="{729AEDCA-EC90-4D4E-941B-671FAC5D885B}">
      <dgm:prSet/>
      <dgm:spPr/>
      <dgm:t>
        <a:bodyPr/>
        <a:lstStyle/>
        <a:p>
          <a:endParaRPr lang="ru-RU"/>
        </a:p>
      </dgm:t>
    </dgm:pt>
    <dgm:pt modelId="{CE606D57-7460-4B33-994C-3C217CE2803E}">
      <dgm:prSet phldrT="[Текст]" custT="1"/>
      <dgm:spPr/>
      <dgm:t>
        <a:bodyPr/>
        <a:lstStyle/>
        <a:p>
          <a:endParaRPr lang="ru-RU" sz="1400" dirty="0"/>
        </a:p>
      </dgm:t>
    </dgm:pt>
    <dgm:pt modelId="{B770EB3B-78F8-4A73-AC1E-FD71D20BA88B}" type="parTrans" cxnId="{1F36C862-AB0D-4B6D-AE97-FAF1CEA1A3E3}">
      <dgm:prSet/>
      <dgm:spPr/>
      <dgm:t>
        <a:bodyPr/>
        <a:lstStyle/>
        <a:p>
          <a:endParaRPr lang="ru-RU"/>
        </a:p>
      </dgm:t>
    </dgm:pt>
    <dgm:pt modelId="{BBE78154-38A0-4F24-9E71-D3F83E9BFDE6}" type="sibTrans" cxnId="{1F36C862-AB0D-4B6D-AE97-FAF1CEA1A3E3}">
      <dgm:prSet/>
      <dgm:spPr/>
      <dgm:t>
        <a:bodyPr/>
        <a:lstStyle/>
        <a:p>
          <a:endParaRPr lang="ru-RU"/>
        </a:p>
      </dgm:t>
    </dgm:pt>
    <dgm:pt modelId="{2FB94F8E-CE07-49CE-806E-F04DF3E312E2}">
      <dgm:prSet phldrT="[Текст]" custT="1"/>
      <dgm:spPr/>
      <dgm:t>
        <a:bodyPr/>
        <a:lstStyle/>
        <a:p>
          <a:endParaRPr lang="ru-RU" sz="1400" dirty="0"/>
        </a:p>
      </dgm:t>
    </dgm:pt>
    <dgm:pt modelId="{8C3E33BF-0225-4488-9574-63D28CA8AF32}" type="parTrans" cxnId="{2AF95461-EE8E-4C3B-8D8A-F57F116284DB}">
      <dgm:prSet/>
      <dgm:spPr/>
      <dgm:t>
        <a:bodyPr/>
        <a:lstStyle/>
        <a:p>
          <a:endParaRPr lang="ru-RU"/>
        </a:p>
      </dgm:t>
    </dgm:pt>
    <dgm:pt modelId="{561E47E7-6C73-4537-BCD9-060A031B2FAB}" type="sibTrans" cxnId="{2AF95461-EE8E-4C3B-8D8A-F57F116284DB}">
      <dgm:prSet/>
      <dgm:spPr/>
      <dgm:t>
        <a:bodyPr/>
        <a:lstStyle/>
        <a:p>
          <a:endParaRPr lang="ru-RU"/>
        </a:p>
      </dgm:t>
    </dgm:pt>
    <dgm:pt modelId="{A3106D60-0793-4D22-A63C-6FA0BFCCBD45}">
      <dgm:prSet phldrT="[Текст]" custT="1"/>
      <dgm:spPr/>
      <dgm:t>
        <a:bodyPr/>
        <a:lstStyle/>
        <a:p>
          <a:endParaRPr lang="ru-RU" sz="1400" dirty="0"/>
        </a:p>
      </dgm:t>
    </dgm:pt>
    <dgm:pt modelId="{2564396A-F0EE-4549-AC35-78B4C7BFC94C}" type="parTrans" cxnId="{3E0E11D9-39B3-409E-9608-E18E1602441B}">
      <dgm:prSet/>
      <dgm:spPr/>
      <dgm:t>
        <a:bodyPr/>
        <a:lstStyle/>
        <a:p>
          <a:endParaRPr lang="ru-RU"/>
        </a:p>
      </dgm:t>
    </dgm:pt>
    <dgm:pt modelId="{20DE6F3A-FEA7-46DE-9456-BE31CBC8455C}" type="sibTrans" cxnId="{3E0E11D9-39B3-409E-9608-E18E1602441B}">
      <dgm:prSet/>
      <dgm:spPr/>
      <dgm:t>
        <a:bodyPr/>
        <a:lstStyle/>
        <a:p>
          <a:endParaRPr lang="ru-RU"/>
        </a:p>
      </dgm:t>
    </dgm:pt>
    <dgm:pt modelId="{79FD3C5D-CF5D-463A-A7C9-B6D506D18769}">
      <dgm:prSet phldrT="[Текст]" custT="1"/>
      <dgm:spPr/>
      <dgm:t>
        <a:bodyPr/>
        <a:lstStyle/>
        <a:p>
          <a:r>
            <a:rPr lang="kk-KZ" sz="1400" dirty="0" smtClean="0"/>
            <a:t>Көрнекі өкілі - АҚШ</a:t>
          </a:r>
          <a:endParaRPr lang="ru-RU" sz="1400" dirty="0"/>
        </a:p>
      </dgm:t>
    </dgm:pt>
    <dgm:pt modelId="{1724892A-CAC2-4C33-943C-01D21EB1D504}" type="parTrans" cxnId="{7DEEF3CD-2ED0-463A-A213-697E6C968393}">
      <dgm:prSet/>
      <dgm:spPr/>
      <dgm:t>
        <a:bodyPr/>
        <a:lstStyle/>
        <a:p>
          <a:endParaRPr lang="ru-RU"/>
        </a:p>
      </dgm:t>
    </dgm:pt>
    <dgm:pt modelId="{762BE688-0EBF-4B25-9FE8-792F29CDAA33}" type="sibTrans" cxnId="{7DEEF3CD-2ED0-463A-A213-697E6C968393}">
      <dgm:prSet/>
      <dgm:spPr/>
      <dgm:t>
        <a:bodyPr/>
        <a:lstStyle/>
        <a:p>
          <a:endParaRPr lang="ru-RU"/>
        </a:p>
      </dgm:t>
    </dgm:pt>
    <dgm:pt modelId="{333CA0E1-C88D-49C1-A244-73E14AD8AC2A}">
      <dgm:prSet phldrT="[Текст]" custT="1"/>
      <dgm:spPr/>
      <dgm:t>
        <a:bodyPr/>
        <a:lstStyle/>
        <a:p>
          <a:endParaRPr lang="ru-RU" sz="1400" dirty="0"/>
        </a:p>
      </dgm:t>
    </dgm:pt>
    <dgm:pt modelId="{ABC3003C-1798-4718-B002-A5282118D4A3}" type="parTrans" cxnId="{AA8740B7-76A7-43DA-90E3-4B8075E7F29D}">
      <dgm:prSet/>
      <dgm:spPr/>
      <dgm:t>
        <a:bodyPr/>
        <a:lstStyle/>
        <a:p>
          <a:endParaRPr lang="ru-RU"/>
        </a:p>
      </dgm:t>
    </dgm:pt>
    <dgm:pt modelId="{FF1A0271-E26C-4210-9933-267A3BC2A676}" type="sibTrans" cxnId="{AA8740B7-76A7-43DA-90E3-4B8075E7F29D}">
      <dgm:prSet/>
      <dgm:spPr/>
      <dgm:t>
        <a:bodyPr/>
        <a:lstStyle/>
        <a:p>
          <a:endParaRPr lang="ru-RU"/>
        </a:p>
      </dgm:t>
    </dgm:pt>
    <dgm:pt modelId="{9AAA80CB-C83B-452D-840A-16ED47021E80}">
      <dgm:prSet phldrT="[Текст]" custT="1"/>
      <dgm:spPr/>
      <dgm:t>
        <a:bodyPr/>
        <a:lstStyle/>
        <a:p>
          <a:endParaRPr lang="ru-RU" sz="1400" dirty="0"/>
        </a:p>
      </dgm:t>
    </dgm:pt>
    <dgm:pt modelId="{A41622ED-D29A-4DD9-B4BF-067BFC8584EE}" type="parTrans" cxnId="{BE0062F3-6731-470D-A0F9-D87623EDE6A4}">
      <dgm:prSet/>
      <dgm:spPr/>
      <dgm:t>
        <a:bodyPr/>
        <a:lstStyle/>
        <a:p>
          <a:endParaRPr lang="ru-RU"/>
        </a:p>
      </dgm:t>
    </dgm:pt>
    <dgm:pt modelId="{0617068B-FACE-4AA4-9367-7FE52460DEFC}" type="sibTrans" cxnId="{BE0062F3-6731-470D-A0F9-D87623EDE6A4}">
      <dgm:prSet/>
      <dgm:spPr/>
      <dgm:t>
        <a:bodyPr/>
        <a:lstStyle/>
        <a:p>
          <a:endParaRPr lang="ru-RU"/>
        </a:p>
      </dgm:t>
    </dgm:pt>
    <dgm:pt modelId="{10AC62AA-895A-46EB-A579-29C73F240469}">
      <dgm:prSet phldrT="[Текст]" custT="1"/>
      <dgm:spPr/>
      <dgm:t>
        <a:bodyPr/>
        <a:lstStyle/>
        <a:p>
          <a:endParaRPr lang="ru-RU" sz="1400" dirty="0"/>
        </a:p>
      </dgm:t>
    </dgm:pt>
    <dgm:pt modelId="{BB515F65-EC3C-4C32-B645-9E45B2B924D8}" type="parTrans" cxnId="{FC1DAEB2-1902-4F76-806D-7B6DE634B9EC}">
      <dgm:prSet/>
      <dgm:spPr/>
      <dgm:t>
        <a:bodyPr/>
        <a:lstStyle/>
        <a:p>
          <a:endParaRPr lang="ru-RU"/>
        </a:p>
      </dgm:t>
    </dgm:pt>
    <dgm:pt modelId="{EBD78353-DF51-40A1-BAA9-B72116D58A50}" type="sibTrans" cxnId="{FC1DAEB2-1902-4F76-806D-7B6DE634B9EC}">
      <dgm:prSet/>
      <dgm:spPr/>
      <dgm:t>
        <a:bodyPr/>
        <a:lstStyle/>
        <a:p>
          <a:endParaRPr lang="ru-RU"/>
        </a:p>
      </dgm:t>
    </dgm:pt>
    <dgm:pt modelId="{FDF1D47B-5FDD-4F18-824C-0DF60487DCDE}">
      <dgm:prSet phldrT="[Текст]" custT="1"/>
      <dgm:spPr/>
      <dgm:t>
        <a:bodyPr/>
        <a:lstStyle/>
        <a:p>
          <a:endParaRPr lang="ru-RU" sz="1400" dirty="0"/>
        </a:p>
      </dgm:t>
    </dgm:pt>
    <dgm:pt modelId="{61E2713F-D55D-42CB-A215-BDE69754DC84}" type="parTrans" cxnId="{FA757266-22DC-474B-BE75-2FC01585FACB}">
      <dgm:prSet/>
      <dgm:spPr/>
      <dgm:t>
        <a:bodyPr/>
        <a:lstStyle/>
        <a:p>
          <a:endParaRPr lang="ru-RU"/>
        </a:p>
      </dgm:t>
    </dgm:pt>
    <dgm:pt modelId="{F4B0B6C5-4978-49B0-A2F0-8C1FA5653B81}" type="sibTrans" cxnId="{FA757266-22DC-474B-BE75-2FC01585FACB}">
      <dgm:prSet/>
      <dgm:spPr/>
      <dgm:t>
        <a:bodyPr/>
        <a:lstStyle/>
        <a:p>
          <a:endParaRPr lang="ru-RU"/>
        </a:p>
      </dgm:t>
    </dgm:pt>
    <dgm:pt modelId="{E12DFECD-44C3-41C9-BACA-EF8E802997A9}">
      <dgm:prSet phldrT="[Текст]" custT="1"/>
      <dgm:spPr/>
      <dgm:t>
        <a:bodyPr/>
        <a:lstStyle/>
        <a:p>
          <a:r>
            <a:rPr lang="kk-KZ" sz="1400" dirty="0" smtClean="0"/>
            <a:t>Көрнекі өкілі - Жапония</a:t>
          </a:r>
          <a:endParaRPr lang="ru-RU" sz="1400" dirty="0"/>
        </a:p>
      </dgm:t>
    </dgm:pt>
    <dgm:pt modelId="{FA8FC56C-1D58-4F73-886A-7878FBE6DCE4}" type="parTrans" cxnId="{936A6961-D3F0-406C-AB29-1AC0210956BA}">
      <dgm:prSet/>
      <dgm:spPr/>
      <dgm:t>
        <a:bodyPr/>
        <a:lstStyle/>
        <a:p>
          <a:endParaRPr lang="ru-RU"/>
        </a:p>
      </dgm:t>
    </dgm:pt>
    <dgm:pt modelId="{8A73E511-DAD7-4094-83E7-B2E712B1CE85}" type="sibTrans" cxnId="{936A6961-D3F0-406C-AB29-1AC0210956BA}">
      <dgm:prSet/>
      <dgm:spPr/>
      <dgm:t>
        <a:bodyPr/>
        <a:lstStyle/>
        <a:p>
          <a:endParaRPr lang="ru-RU"/>
        </a:p>
      </dgm:t>
    </dgm:pt>
    <dgm:pt modelId="{892B9FC5-2B52-4DA4-A028-D328207E02A8}" type="pres">
      <dgm:prSet presAssocID="{C0CD7AE5-45D8-4C63-8B4D-CA3D84B8F41B}" presName="linearFlow" presStyleCnt="0">
        <dgm:presLayoutVars>
          <dgm:dir/>
          <dgm:animLvl val="lvl"/>
          <dgm:resizeHandles/>
        </dgm:presLayoutVars>
      </dgm:prSet>
      <dgm:spPr/>
    </dgm:pt>
    <dgm:pt modelId="{62926047-3B7E-4274-9CB7-7A8A31240533}" type="pres">
      <dgm:prSet presAssocID="{AB9C1190-65C9-46CC-876D-8901D52089EB}" presName="compositeNode" presStyleCnt="0">
        <dgm:presLayoutVars>
          <dgm:bulletEnabled val="1"/>
        </dgm:presLayoutVars>
      </dgm:prSet>
      <dgm:spPr/>
    </dgm:pt>
    <dgm:pt modelId="{2BD47766-F83A-4543-B489-FBAC69120A12}" type="pres">
      <dgm:prSet presAssocID="{AB9C1190-65C9-46CC-876D-8901D52089EB}" presName="image" presStyleLbl="fgImgPlace1" presStyleIdx="0" presStyleCnt="3" custScaleX="227823" custScaleY="250159" custLinFactNeighborX="45123" custLinFactNeighborY="188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8B3E7D-2E2A-4A50-8635-BDE130783BEB}" type="pres">
      <dgm:prSet presAssocID="{AB9C1190-65C9-46CC-876D-8901D52089EB}" presName="childNode" presStyleLbl="node1" presStyleIdx="0" presStyleCnt="3" custScaleX="94400" custScaleY="91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8223B-3AA6-4F47-8D09-E6B956339198}" type="pres">
      <dgm:prSet presAssocID="{AB9C1190-65C9-46CC-876D-8901D52089E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D4A3E8C-517B-4512-9156-C7F93CF9D6C0}" type="pres">
      <dgm:prSet presAssocID="{F6099934-9477-4952-9C63-8FC6C81DAAE8}" presName="sibTrans" presStyleCnt="0"/>
      <dgm:spPr/>
    </dgm:pt>
    <dgm:pt modelId="{E094FC84-9BA1-4BAE-B033-2535338F0C00}" type="pres">
      <dgm:prSet presAssocID="{9F564C76-F0C2-4240-A544-30030A5AE981}" presName="compositeNode" presStyleCnt="0">
        <dgm:presLayoutVars>
          <dgm:bulletEnabled val="1"/>
        </dgm:presLayoutVars>
      </dgm:prSet>
      <dgm:spPr/>
    </dgm:pt>
    <dgm:pt modelId="{571DECEA-D7D7-493A-922B-6AD59EE13C8D}" type="pres">
      <dgm:prSet presAssocID="{9F564C76-F0C2-4240-A544-30030A5AE981}" presName="image" presStyleLbl="fgImgPlace1" presStyleIdx="1" presStyleCnt="3" custScaleX="228191" custScaleY="250563" custLinFactNeighborX="-9227" custLinFactNeighborY="344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D628F4AD-12A6-4E0E-A788-916C12A103AA}" type="pres">
      <dgm:prSet presAssocID="{9F564C76-F0C2-4240-A544-30030A5AE981}" presName="childNode" presStyleLbl="node1" presStyleIdx="1" presStyleCnt="3" custScaleX="101149" custScaleY="92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1B81B-EC57-4AF5-8FFD-5C1BAC522FC1}" type="pres">
      <dgm:prSet presAssocID="{9F564C76-F0C2-4240-A544-30030A5AE98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F81145C-D567-4F3F-8283-49E26381147F}" type="pres">
      <dgm:prSet presAssocID="{C928C5EB-3FA1-475E-8697-BA4BA6B79B4F}" presName="sibTrans" presStyleCnt="0"/>
      <dgm:spPr/>
    </dgm:pt>
    <dgm:pt modelId="{CC071AE3-4E31-48DD-B59A-C58D5BF4F5AD}" type="pres">
      <dgm:prSet presAssocID="{8C9BC09B-0AC9-4FA8-B7A7-B326C56299CB}" presName="compositeNode" presStyleCnt="0">
        <dgm:presLayoutVars>
          <dgm:bulletEnabled val="1"/>
        </dgm:presLayoutVars>
      </dgm:prSet>
      <dgm:spPr/>
    </dgm:pt>
    <dgm:pt modelId="{A138BCFF-2AA6-45B8-9728-FD650F54A839}" type="pres">
      <dgm:prSet presAssocID="{8C9BC09B-0AC9-4FA8-B7A7-B326C56299CB}" presName="image" presStyleLbl="fgImgPlace1" presStyleIdx="2" presStyleCnt="3" custScaleX="228561" custScaleY="250968" custLinFactNeighborX="-18872" custLinFactNeighborY="336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180B2D8-E6C1-4CFB-A979-94D5FA1760D8}" type="pres">
      <dgm:prSet presAssocID="{8C9BC09B-0AC9-4FA8-B7A7-B326C56299CB}" presName="childNode" presStyleLbl="node1" presStyleIdx="2" presStyleCnt="3" custScaleX="96554" custScaleY="92780" custLinFactNeighborX="-18498" custLinFactNeighborY="-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1016E-3F4F-4668-A42D-2A7F57A95444}" type="pres">
      <dgm:prSet presAssocID="{8C9BC09B-0AC9-4FA8-B7A7-B326C56299C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F4926207-968E-4B94-8D4F-B7AA5034490E}" type="presOf" srcId="{C0CD7AE5-45D8-4C63-8B4D-CA3D84B8F41B}" destId="{892B9FC5-2B52-4DA4-A028-D328207E02A8}" srcOrd="0" destOrd="0" presId="urn:microsoft.com/office/officeart/2005/8/layout/hList2"/>
    <dgm:cxn modelId="{C01DEBF9-9E8B-4D4F-A0C0-764A614C9B47}" type="presOf" srcId="{333CA0E1-C88D-49C1-A244-73E14AD8AC2A}" destId="{6180B2D8-E6C1-4CFB-A979-94D5FA1760D8}" srcOrd="0" destOrd="0" presId="urn:microsoft.com/office/officeart/2005/8/layout/hList2"/>
    <dgm:cxn modelId="{191D985C-B681-4AEF-B5A3-60BE54A27B0A}" type="presOf" srcId="{2C1FA6F2-070A-4B7B-9502-090005EC0674}" destId="{D628F4AD-12A6-4E0E-A788-916C12A103AA}" srcOrd="0" destOrd="0" presId="urn:microsoft.com/office/officeart/2005/8/layout/hList2"/>
    <dgm:cxn modelId="{D7918815-C009-40C0-B3AB-A720A4DA6ACB}" type="presOf" srcId="{D38A103D-8A83-4CFB-892E-00A8CA7CABF8}" destId="{6180B2D8-E6C1-4CFB-A979-94D5FA1760D8}" srcOrd="0" destOrd="5" presId="urn:microsoft.com/office/officeart/2005/8/layout/hList2"/>
    <dgm:cxn modelId="{AD4E657E-80AF-4E66-B78F-493937B8D304}" type="presOf" srcId="{32AD2E8B-7E6B-40EC-AE97-44676F755367}" destId="{488B3E7D-2E2A-4A50-8635-BDE130783BEB}" srcOrd="0" destOrd="5" presId="urn:microsoft.com/office/officeart/2005/8/layout/hList2"/>
    <dgm:cxn modelId="{24F9577E-99A6-4312-B88C-7A635D709A24}" type="presOf" srcId="{FDF1D47B-5FDD-4F18-824C-0DF60487DCDE}" destId="{6180B2D8-E6C1-4CFB-A979-94D5FA1760D8}" srcOrd="0" destOrd="3" presId="urn:microsoft.com/office/officeart/2005/8/layout/hList2"/>
    <dgm:cxn modelId="{A4061782-E1D5-4E4A-B773-ACF1584EFB02}" srcId="{C0CD7AE5-45D8-4C63-8B4D-CA3D84B8F41B}" destId="{AB9C1190-65C9-46CC-876D-8901D52089EB}" srcOrd="0" destOrd="0" parTransId="{E0F9F63B-C4FC-4057-8DC5-B56235FB89FB}" sibTransId="{F6099934-9477-4952-9C63-8FC6C81DAAE8}"/>
    <dgm:cxn modelId="{0520203A-0042-4457-9801-FC6FFC648D75}" srcId="{AB9C1190-65C9-46CC-876D-8901D52089EB}" destId="{0DF6D62A-D119-46CE-8A85-47E8C1040C4A}" srcOrd="0" destOrd="0" parTransId="{54B37BEF-218C-4F9A-9F16-851CBBCBFFB2}" sibTransId="{E46239B2-009C-4A3B-84B1-34ADB521971A}"/>
    <dgm:cxn modelId="{7C6B1CD8-8426-4577-9365-A0CA288A4262}" type="presOf" srcId="{3F1BD7C2-2B80-43DD-B44B-67B04FAD1F25}" destId="{488B3E7D-2E2A-4A50-8635-BDE130783BEB}" srcOrd="0" destOrd="3" presId="urn:microsoft.com/office/officeart/2005/8/layout/hList2"/>
    <dgm:cxn modelId="{21D44C99-8E10-4740-A19E-2B64A27AD6CD}" type="presOf" srcId="{10AC62AA-895A-46EB-A579-29C73F240469}" destId="{6180B2D8-E6C1-4CFB-A979-94D5FA1760D8}" srcOrd="0" destOrd="2" presId="urn:microsoft.com/office/officeart/2005/8/layout/hList2"/>
    <dgm:cxn modelId="{8F3A9A49-F54D-46EB-814B-E402DF229DA2}" type="presOf" srcId="{6F8DEAFE-B8CD-43FA-8176-C817ACC64A62}" destId="{D628F4AD-12A6-4E0E-A788-916C12A103AA}" srcOrd="0" destOrd="5" presId="urn:microsoft.com/office/officeart/2005/8/layout/hList2"/>
    <dgm:cxn modelId="{BE0062F3-6731-470D-A0F9-D87623EDE6A4}" srcId="{8C9BC09B-0AC9-4FA8-B7A7-B326C56299CB}" destId="{9AAA80CB-C83B-452D-840A-16ED47021E80}" srcOrd="1" destOrd="0" parTransId="{A41622ED-D29A-4DD9-B4BF-067BFC8584EE}" sibTransId="{0617068B-FACE-4AA4-9367-7FE52460DEFC}"/>
    <dgm:cxn modelId="{13801838-506C-419B-AEF0-CDDA1E6F49F6}" srcId="{AB9C1190-65C9-46CC-876D-8901D52089EB}" destId="{3F1BD7C2-2B80-43DD-B44B-67B04FAD1F25}" srcOrd="3" destOrd="0" parTransId="{348DE0B2-C633-448F-9460-38EFF5F30F70}" sibTransId="{55871074-02CF-4D37-9F1E-4DDFE1A7FF7E}"/>
    <dgm:cxn modelId="{729AEDCA-EC90-4D4E-941B-671FAC5D885B}" srcId="{9F564C76-F0C2-4240-A544-30030A5AE981}" destId="{2C1FA6F2-070A-4B7B-9502-090005EC0674}" srcOrd="0" destOrd="0" parTransId="{9E6BBCC9-2D2B-4CBF-AEAF-25F0461BC766}" sibTransId="{99114AA4-7766-471D-BE45-3169DE005BF7}"/>
    <dgm:cxn modelId="{936A6961-D3F0-406C-AB29-1AC0210956BA}" srcId="{8C9BC09B-0AC9-4FA8-B7A7-B326C56299CB}" destId="{E12DFECD-44C3-41C9-BACA-EF8E802997A9}" srcOrd="4" destOrd="0" parTransId="{FA8FC56C-1D58-4F73-886A-7878FBE6DCE4}" sibTransId="{8A73E511-DAD7-4094-83E7-B2E712B1CE85}"/>
    <dgm:cxn modelId="{A9CBFEC2-C420-4DDB-9892-C2116A8D34D8}" type="presOf" srcId="{AB9C1190-65C9-46CC-876D-8901D52089EB}" destId="{6A88223B-3AA6-4F47-8D09-E6B956339198}" srcOrd="0" destOrd="0" presId="urn:microsoft.com/office/officeart/2005/8/layout/hList2"/>
    <dgm:cxn modelId="{3E0E11D9-39B3-409E-9608-E18E1602441B}" srcId="{9F564C76-F0C2-4240-A544-30030A5AE981}" destId="{A3106D60-0793-4D22-A63C-6FA0BFCCBD45}" srcOrd="3" destOrd="0" parTransId="{2564396A-F0EE-4549-AC35-78B4C7BFC94C}" sibTransId="{20DE6F3A-FEA7-46DE-9456-BE31CBC8455C}"/>
    <dgm:cxn modelId="{4630B8D9-2EBF-49F2-BBA8-6144CDB8FF3B}" type="presOf" srcId="{A3106D60-0793-4D22-A63C-6FA0BFCCBD45}" destId="{D628F4AD-12A6-4E0E-A788-916C12A103AA}" srcOrd="0" destOrd="3" presId="urn:microsoft.com/office/officeart/2005/8/layout/hList2"/>
    <dgm:cxn modelId="{32FE0197-82D4-41C9-AFFA-47DD4E018587}" srcId="{9F564C76-F0C2-4240-A544-30030A5AE981}" destId="{6F8DEAFE-B8CD-43FA-8176-C817ACC64A62}" srcOrd="5" destOrd="0" parTransId="{EF14A21E-CB7F-4B19-B8C2-6CB14527B7C4}" sibTransId="{46625EF3-6E6C-424D-8E65-BDBE3E39F31B}"/>
    <dgm:cxn modelId="{80AFDF6F-730E-4D8F-B88D-575741AA3AF3}" srcId="{AB9C1190-65C9-46CC-876D-8901D52089EB}" destId="{9AF494BB-ADE6-4D1D-B3E9-B70219B8A8B2}" srcOrd="2" destOrd="0" parTransId="{1A5EA3A9-EBC2-4D36-9330-74B8B7A072E1}" sibTransId="{90A16232-07F7-45E7-97CF-ABB85A6FC0C9}"/>
    <dgm:cxn modelId="{13AB0556-3D79-4B58-A725-60F3FA29345E}" type="presOf" srcId="{DA800360-C742-478E-8FC9-5B8CB9EF3771}" destId="{488B3E7D-2E2A-4A50-8635-BDE130783BEB}" srcOrd="0" destOrd="4" presId="urn:microsoft.com/office/officeart/2005/8/layout/hList2"/>
    <dgm:cxn modelId="{EEB268F2-53FE-4802-AC5E-3A2CF122B097}" srcId="{AB9C1190-65C9-46CC-876D-8901D52089EB}" destId="{32AD2E8B-7E6B-40EC-AE97-44676F755367}" srcOrd="5" destOrd="0" parTransId="{1136B0EB-429D-48A2-A055-5AF7EC9C8E57}" sibTransId="{858F74ED-9563-46D1-8D94-38CC43037565}"/>
    <dgm:cxn modelId="{2974D246-0CFC-490B-9069-9570E8FC789E}" type="presOf" srcId="{9AAA80CB-C83B-452D-840A-16ED47021E80}" destId="{6180B2D8-E6C1-4CFB-A979-94D5FA1760D8}" srcOrd="0" destOrd="1" presId="urn:microsoft.com/office/officeart/2005/8/layout/hList2"/>
    <dgm:cxn modelId="{1F36C862-AB0D-4B6D-AE97-FAF1CEA1A3E3}" srcId="{9F564C76-F0C2-4240-A544-30030A5AE981}" destId="{CE606D57-7460-4B33-994C-3C217CE2803E}" srcOrd="1" destOrd="0" parTransId="{B770EB3B-78F8-4A73-AC1E-FD71D20BA88B}" sibTransId="{BBE78154-38A0-4F24-9E71-D3F83E9BFDE6}"/>
    <dgm:cxn modelId="{C36511CD-EA2F-45E1-B6DD-32C8EA72F1BF}" srcId="{8C9BC09B-0AC9-4FA8-B7A7-B326C56299CB}" destId="{D38A103D-8A83-4CFB-892E-00A8CA7CABF8}" srcOrd="5" destOrd="0" parTransId="{FDF5277A-3A07-44CF-A7C6-0AFCFAC344DC}" sibTransId="{7DF8651C-E5E7-463A-B892-29561A481029}"/>
    <dgm:cxn modelId="{06B77A31-4A4F-42AA-9083-D6BBE9E0B7C2}" type="presOf" srcId="{0DF6D62A-D119-46CE-8A85-47E8C1040C4A}" destId="{488B3E7D-2E2A-4A50-8635-BDE130783BEB}" srcOrd="0" destOrd="0" presId="urn:microsoft.com/office/officeart/2005/8/layout/hList2"/>
    <dgm:cxn modelId="{269B3E4D-0636-4478-88C4-C2390414EC7A}" type="presOf" srcId="{E12DFECD-44C3-41C9-BACA-EF8E802997A9}" destId="{6180B2D8-E6C1-4CFB-A979-94D5FA1760D8}" srcOrd="0" destOrd="4" presId="urn:microsoft.com/office/officeart/2005/8/layout/hList2"/>
    <dgm:cxn modelId="{2196BE6A-6580-4865-A53C-889A79C6C049}" type="presOf" srcId="{2FB94F8E-CE07-49CE-806E-F04DF3E312E2}" destId="{D628F4AD-12A6-4E0E-A788-916C12A103AA}" srcOrd="0" destOrd="2" presId="urn:microsoft.com/office/officeart/2005/8/layout/hList2"/>
    <dgm:cxn modelId="{88A490AD-0B99-4DC4-AC76-D9E7E16E1701}" srcId="{AB9C1190-65C9-46CC-876D-8901D52089EB}" destId="{DA800360-C742-478E-8FC9-5B8CB9EF3771}" srcOrd="4" destOrd="0" parTransId="{5414F6A1-5142-4A7D-936C-5727FBB67A6F}" sibTransId="{021FF033-8BF5-417C-AFD0-B69A313DD042}"/>
    <dgm:cxn modelId="{05F722F9-0DDD-4972-9BF6-70A07D6DAEF2}" type="presOf" srcId="{79FD3C5D-CF5D-463A-A7C9-B6D506D18769}" destId="{D628F4AD-12A6-4E0E-A788-916C12A103AA}" srcOrd="0" destOrd="4" presId="urn:microsoft.com/office/officeart/2005/8/layout/hList2"/>
    <dgm:cxn modelId="{A431D037-21AB-42E0-87EA-AE2E2BABFBA0}" type="presOf" srcId="{9F564C76-F0C2-4240-A544-30030A5AE981}" destId="{2941B81B-EC57-4AF5-8FFD-5C1BAC522FC1}" srcOrd="0" destOrd="0" presId="urn:microsoft.com/office/officeart/2005/8/layout/hList2"/>
    <dgm:cxn modelId="{FC1DAEB2-1902-4F76-806D-7B6DE634B9EC}" srcId="{8C9BC09B-0AC9-4FA8-B7A7-B326C56299CB}" destId="{10AC62AA-895A-46EB-A579-29C73F240469}" srcOrd="2" destOrd="0" parTransId="{BB515F65-EC3C-4C32-B645-9E45B2B924D8}" sibTransId="{EBD78353-DF51-40A1-BAA9-B72116D58A50}"/>
    <dgm:cxn modelId="{6DC75F5D-A66A-4A1A-AC6E-C9E49934D385}" type="presOf" srcId="{6486CC1E-29A5-47DE-83E5-276C67E3CD40}" destId="{488B3E7D-2E2A-4A50-8635-BDE130783BEB}" srcOrd="0" destOrd="1" presId="urn:microsoft.com/office/officeart/2005/8/layout/hList2"/>
    <dgm:cxn modelId="{251A300C-0DDF-4241-86E7-58C5EE399291}" srcId="{AB9C1190-65C9-46CC-876D-8901D52089EB}" destId="{6486CC1E-29A5-47DE-83E5-276C67E3CD40}" srcOrd="1" destOrd="0" parTransId="{6DAB5BF0-9B88-4597-A080-32FA73995A35}" sibTransId="{711CF37B-4AFE-4166-BF38-9D873FF62874}"/>
    <dgm:cxn modelId="{7DEEF3CD-2ED0-463A-A213-697E6C968393}" srcId="{9F564C76-F0C2-4240-A544-30030A5AE981}" destId="{79FD3C5D-CF5D-463A-A7C9-B6D506D18769}" srcOrd="4" destOrd="0" parTransId="{1724892A-CAC2-4C33-943C-01D21EB1D504}" sibTransId="{762BE688-0EBF-4B25-9FE8-792F29CDAA33}"/>
    <dgm:cxn modelId="{FBFB1084-5133-4833-BCD4-F980B457CC28}" type="presOf" srcId="{8C9BC09B-0AC9-4FA8-B7A7-B326C56299CB}" destId="{84D1016E-3F4F-4668-A42D-2A7F57A95444}" srcOrd="0" destOrd="0" presId="urn:microsoft.com/office/officeart/2005/8/layout/hList2"/>
    <dgm:cxn modelId="{2AF95461-EE8E-4C3B-8D8A-F57F116284DB}" srcId="{9F564C76-F0C2-4240-A544-30030A5AE981}" destId="{2FB94F8E-CE07-49CE-806E-F04DF3E312E2}" srcOrd="2" destOrd="0" parTransId="{8C3E33BF-0225-4488-9574-63D28CA8AF32}" sibTransId="{561E47E7-6C73-4537-BCD9-060A031B2FAB}"/>
    <dgm:cxn modelId="{03DAB632-9D5C-4093-A348-105A31B41147}" type="presOf" srcId="{CE606D57-7460-4B33-994C-3C217CE2803E}" destId="{D628F4AD-12A6-4E0E-A788-916C12A103AA}" srcOrd="0" destOrd="1" presId="urn:microsoft.com/office/officeart/2005/8/layout/hList2"/>
    <dgm:cxn modelId="{FA757266-22DC-474B-BE75-2FC01585FACB}" srcId="{8C9BC09B-0AC9-4FA8-B7A7-B326C56299CB}" destId="{FDF1D47B-5FDD-4F18-824C-0DF60487DCDE}" srcOrd="3" destOrd="0" parTransId="{61E2713F-D55D-42CB-A215-BDE69754DC84}" sibTransId="{F4B0B6C5-4978-49B0-A2F0-8C1FA5653B81}"/>
    <dgm:cxn modelId="{76DB1FFD-E4D6-435E-8328-DB5592CD2E72}" srcId="{C0CD7AE5-45D8-4C63-8B4D-CA3D84B8F41B}" destId="{9F564C76-F0C2-4240-A544-30030A5AE981}" srcOrd="1" destOrd="0" parTransId="{5CE4B488-3AA7-47D0-A77A-3B397BC4FD4B}" sibTransId="{C928C5EB-3FA1-475E-8697-BA4BA6B79B4F}"/>
    <dgm:cxn modelId="{AA8740B7-76A7-43DA-90E3-4B8075E7F29D}" srcId="{8C9BC09B-0AC9-4FA8-B7A7-B326C56299CB}" destId="{333CA0E1-C88D-49C1-A244-73E14AD8AC2A}" srcOrd="0" destOrd="0" parTransId="{ABC3003C-1798-4718-B002-A5282118D4A3}" sibTransId="{FF1A0271-E26C-4210-9933-267A3BC2A676}"/>
    <dgm:cxn modelId="{FDFEC18E-E1FC-4A9D-9A71-7110B4A0D467}" type="presOf" srcId="{9AF494BB-ADE6-4D1D-B3E9-B70219B8A8B2}" destId="{488B3E7D-2E2A-4A50-8635-BDE130783BEB}" srcOrd="0" destOrd="2" presId="urn:microsoft.com/office/officeart/2005/8/layout/hList2"/>
    <dgm:cxn modelId="{ADCA62C8-4812-42BE-BD87-7809075CE608}" srcId="{C0CD7AE5-45D8-4C63-8B4D-CA3D84B8F41B}" destId="{8C9BC09B-0AC9-4FA8-B7A7-B326C56299CB}" srcOrd="2" destOrd="0" parTransId="{D1C45E4D-C8D8-4E78-B83B-D5139F4CF49F}" sibTransId="{860A1CF3-EDE9-4296-BBB4-D32A02333F35}"/>
    <dgm:cxn modelId="{EDF4D602-7AF7-4264-8201-B3C293FDFB9F}" type="presParOf" srcId="{892B9FC5-2B52-4DA4-A028-D328207E02A8}" destId="{62926047-3B7E-4274-9CB7-7A8A31240533}" srcOrd="0" destOrd="0" presId="urn:microsoft.com/office/officeart/2005/8/layout/hList2"/>
    <dgm:cxn modelId="{4861F923-6C93-461A-A597-8632B6D4F2D3}" type="presParOf" srcId="{62926047-3B7E-4274-9CB7-7A8A31240533}" destId="{2BD47766-F83A-4543-B489-FBAC69120A12}" srcOrd="0" destOrd="0" presId="urn:microsoft.com/office/officeart/2005/8/layout/hList2"/>
    <dgm:cxn modelId="{4CF6AF00-7326-4AD4-858D-B2528FB5E0E1}" type="presParOf" srcId="{62926047-3B7E-4274-9CB7-7A8A31240533}" destId="{488B3E7D-2E2A-4A50-8635-BDE130783BEB}" srcOrd="1" destOrd="0" presId="urn:microsoft.com/office/officeart/2005/8/layout/hList2"/>
    <dgm:cxn modelId="{A71984A0-7DFD-40B9-BB8F-C53D33BE5769}" type="presParOf" srcId="{62926047-3B7E-4274-9CB7-7A8A31240533}" destId="{6A88223B-3AA6-4F47-8D09-E6B956339198}" srcOrd="2" destOrd="0" presId="urn:microsoft.com/office/officeart/2005/8/layout/hList2"/>
    <dgm:cxn modelId="{7DE1670E-D84C-4C54-8AE6-D35156DF08B3}" type="presParOf" srcId="{892B9FC5-2B52-4DA4-A028-D328207E02A8}" destId="{5D4A3E8C-517B-4512-9156-C7F93CF9D6C0}" srcOrd="1" destOrd="0" presId="urn:microsoft.com/office/officeart/2005/8/layout/hList2"/>
    <dgm:cxn modelId="{B14B51FE-B157-42EE-B5C8-55FFE5277722}" type="presParOf" srcId="{892B9FC5-2B52-4DA4-A028-D328207E02A8}" destId="{E094FC84-9BA1-4BAE-B033-2535338F0C00}" srcOrd="2" destOrd="0" presId="urn:microsoft.com/office/officeart/2005/8/layout/hList2"/>
    <dgm:cxn modelId="{1FCD300E-6E1A-4682-AEE4-25783410B477}" type="presParOf" srcId="{E094FC84-9BA1-4BAE-B033-2535338F0C00}" destId="{571DECEA-D7D7-493A-922B-6AD59EE13C8D}" srcOrd="0" destOrd="0" presId="urn:microsoft.com/office/officeart/2005/8/layout/hList2"/>
    <dgm:cxn modelId="{B52C1CD5-15ED-4C5F-BEF9-5999105C8F77}" type="presParOf" srcId="{E094FC84-9BA1-4BAE-B033-2535338F0C00}" destId="{D628F4AD-12A6-4E0E-A788-916C12A103AA}" srcOrd="1" destOrd="0" presId="urn:microsoft.com/office/officeart/2005/8/layout/hList2"/>
    <dgm:cxn modelId="{EEA2FF49-D4F0-4AF1-9B38-92F193886C3D}" type="presParOf" srcId="{E094FC84-9BA1-4BAE-B033-2535338F0C00}" destId="{2941B81B-EC57-4AF5-8FFD-5C1BAC522FC1}" srcOrd="2" destOrd="0" presId="urn:microsoft.com/office/officeart/2005/8/layout/hList2"/>
    <dgm:cxn modelId="{08CF1CA9-B192-4532-8026-7A56B74B7858}" type="presParOf" srcId="{892B9FC5-2B52-4DA4-A028-D328207E02A8}" destId="{8F81145C-D567-4F3F-8283-49E26381147F}" srcOrd="3" destOrd="0" presId="urn:microsoft.com/office/officeart/2005/8/layout/hList2"/>
    <dgm:cxn modelId="{B7A49E4F-52A1-43AA-8F02-C2D77A92D3D5}" type="presParOf" srcId="{892B9FC5-2B52-4DA4-A028-D328207E02A8}" destId="{CC071AE3-4E31-48DD-B59A-C58D5BF4F5AD}" srcOrd="4" destOrd="0" presId="urn:microsoft.com/office/officeart/2005/8/layout/hList2"/>
    <dgm:cxn modelId="{B2BA0B1E-ED5C-44A7-A51E-C0544B228D1C}" type="presParOf" srcId="{CC071AE3-4E31-48DD-B59A-C58D5BF4F5AD}" destId="{A138BCFF-2AA6-45B8-9728-FD650F54A839}" srcOrd="0" destOrd="0" presId="urn:microsoft.com/office/officeart/2005/8/layout/hList2"/>
    <dgm:cxn modelId="{153D736E-96A3-4847-A456-427746398968}" type="presParOf" srcId="{CC071AE3-4E31-48DD-B59A-C58D5BF4F5AD}" destId="{6180B2D8-E6C1-4CFB-A979-94D5FA1760D8}" srcOrd="1" destOrd="0" presId="urn:microsoft.com/office/officeart/2005/8/layout/hList2"/>
    <dgm:cxn modelId="{3A62353E-B48E-40A8-AC48-9A438AFA1C6B}" type="presParOf" srcId="{CC071AE3-4E31-48DD-B59A-C58D5BF4F5AD}" destId="{84D1016E-3F4F-4668-A42D-2A7F57A9544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7AE79-7A6C-4400-AA99-D6164CD8E42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77021C-6C88-4745-B5EE-130D09314825}">
      <dgm:prSet phldrT="[Текст]" custT="1"/>
      <dgm:spPr/>
      <dgm:t>
        <a:bodyPr/>
        <a:lstStyle/>
        <a:p>
          <a:r>
            <a:rPr lang="ru-RU" sz="1400" dirty="0" err="1">
              <a:solidFill>
                <a:schemeClr val="tx1"/>
              </a:solidFill>
            </a:rPr>
            <a:t>Нөсерлі</a:t>
          </a:r>
          <a:r>
            <a:rPr lang="ru-RU" sz="1400" dirty="0">
              <a:solidFill>
                <a:schemeClr val="tx1"/>
              </a:solidFill>
            </a:rPr>
            <a:t>  сел </a:t>
          </a:r>
          <a:r>
            <a:rPr lang="ru-RU" sz="1400" dirty="0" err="1">
              <a:solidFill>
                <a:schemeClr val="tx1"/>
              </a:solidFill>
            </a:rPr>
            <a:t>тасқындары</a:t>
          </a:r>
          <a:r>
            <a:rPr lang="ru-RU" sz="1400" dirty="0">
              <a:solidFill>
                <a:schemeClr val="tx1"/>
              </a:solidFill>
            </a:rPr>
            <a:t> </a:t>
          </a:r>
        </a:p>
      </dgm:t>
    </dgm:pt>
    <dgm:pt modelId="{51A32FD6-7E3A-47B6-9A13-7A45110C8C62}" type="parTrans" cxnId="{49C0F1AA-605C-41B0-8EE1-C5E3877A7DBA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4DAB0903-1A09-43A7-AF38-8C761813FB7B}" type="sibTrans" cxnId="{49C0F1AA-605C-41B0-8EE1-C5E3877A7DBA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1261A921-DD40-434D-9D56-D13D2A677690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</a:rPr>
            <a:t>ағынды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қалыптастыру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қарқындылығын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төмендету</a:t>
          </a:r>
          <a:endParaRPr lang="ru-RU" sz="1600" dirty="0">
            <a:solidFill>
              <a:schemeClr val="tx1"/>
            </a:solidFill>
          </a:endParaRPr>
        </a:p>
      </dgm:t>
    </dgm:pt>
    <dgm:pt modelId="{7CC967A5-5068-4A28-8BA4-8BE668945CC2}" type="parTrans" cxnId="{E78C698F-2FD4-4B31-978C-43338D36F4E4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905946C2-C1EF-4443-8794-4F160CAAA68D}" type="sibTrans" cxnId="{E78C698F-2FD4-4B31-978C-43338D36F4E4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F5DD0D68-5B3A-48DB-A0D2-4BB6ED88E3C6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Гляциалды сел тасқындары </a:t>
          </a:r>
        </a:p>
      </dgm:t>
    </dgm:pt>
    <dgm:pt modelId="{28D0E1E5-F211-4B79-9984-C8A10FED2292}" type="parTrans" cxnId="{6EE78015-63D7-4786-B3BC-F47AED8C970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5EADDA95-101F-44D2-8369-064D93F1BF87}" type="sibTrans" cxnId="{6EE78015-63D7-4786-B3BC-F47AED8C970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5F691FA2-BA87-45BD-85AE-797564D55D53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мұздықты-мореналық кешенде еріген сулардың жинақталуына жол бермеу</a:t>
          </a:r>
        </a:p>
      </dgm:t>
    </dgm:pt>
    <dgm:pt modelId="{9B6E4A6F-D06F-4C28-8884-175EF1C3F8D7}" type="parTrans" cxnId="{4D7CB5CD-701C-47F9-B663-348D2266C827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07D3600D-7E46-44C2-84F5-C96A45A68A26}" type="sibTrans" cxnId="{4D7CB5CD-701C-47F9-B663-348D2266C827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7FD655C5-09DA-4548-AFC1-F577C1A0C6AC}">
      <dgm:prSet phldrT="[Текст]" custT="1"/>
      <dgm:spPr/>
      <dgm:t>
        <a:bodyPr/>
        <a:lstStyle/>
        <a:p>
          <a:r>
            <a:rPr lang="kk-KZ" sz="1400">
              <a:solidFill>
                <a:schemeClr val="tx1"/>
              </a:solidFill>
            </a:rPr>
            <a:t>Сейсмогенді </a:t>
          </a:r>
          <a:r>
            <a:rPr lang="ru-RU" sz="1400">
              <a:solidFill>
                <a:schemeClr val="tx1"/>
              </a:solidFill>
            </a:rPr>
            <a:t>сел тасқындары </a:t>
          </a:r>
        </a:p>
      </dgm:t>
    </dgm:pt>
    <dgm:pt modelId="{5F8C1971-75D0-450E-8B01-ED9146A9816E}" type="parTrans" cxnId="{6E99D73C-3F50-49A4-BA61-6B3CF4477E41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70323CE9-A960-4F18-B1C6-325BCF71F6DD}" type="sibTrans" cxnId="{6E99D73C-3F50-49A4-BA61-6B3CF4477E41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4329C839-CB46-48D9-BC9A-707C8464FF2F}">
      <dgm:prSet phldrT="[Текст]" custT="1"/>
      <dgm:spPr/>
      <dgm:t>
        <a:bodyPr/>
        <a:lstStyle/>
        <a:p>
          <a:r>
            <a:rPr lang="kk-KZ" sz="1600">
              <a:solidFill>
                <a:schemeClr val="tx1"/>
              </a:solidFill>
            </a:rPr>
            <a:t>сейсмоқауіпті зоналардағы табиғи және жасанды су қоймаларының байламдарын бекіту</a:t>
          </a:r>
          <a:endParaRPr lang="ru-RU" sz="1600">
            <a:solidFill>
              <a:schemeClr val="tx1"/>
            </a:solidFill>
          </a:endParaRPr>
        </a:p>
      </dgm:t>
    </dgm:pt>
    <dgm:pt modelId="{DE54655A-74CA-47C0-B581-44B90C793C64}" type="parTrans" cxnId="{E63E6D49-7954-4ECE-9295-4A2EEE90615B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4F3D83AF-457A-4D1E-AC45-BDAF71D4B00B}" type="sibTrans" cxnId="{E63E6D49-7954-4ECE-9295-4A2EEE90615B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2D0362C9-1D94-4617-9AD5-84BD33934C1D}">
      <dgm:prSet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Техногенді сел тасқындары </a:t>
          </a:r>
        </a:p>
      </dgm:t>
    </dgm:pt>
    <dgm:pt modelId="{BB91B4BA-0B4F-4486-A00B-B1C8C38F9AFA}" type="parTrans" cxnId="{9D64F29B-A0C3-4896-B11D-22D96D6232DA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393C3313-3172-4AD4-AE1B-9D7F03B88AC7}" type="sibTrans" cxnId="{9D64F29B-A0C3-4896-B11D-22D96D6232DA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8D6D729C-9D59-4CF7-AC3B-AAC9DC4F506A}">
      <dgm:prSet phldrT="[Текст]" custT="1"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A88007D-591D-478D-9B76-BCB4059D9691}" type="parTrans" cxnId="{4A54EFCF-470D-4D60-9274-6790159FBA40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498644B5-B298-4962-9484-34D7F3988E45}" type="sibTrans" cxnId="{4A54EFCF-470D-4D60-9274-6790159FBA40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741E8E29-4B50-43CF-8FC9-B8DB3A31F5CC}">
      <dgm:prSet phldrT="[Текст]" custT="1"/>
      <dgm:spPr/>
      <dgm:t>
        <a:bodyPr/>
        <a:lstStyle/>
        <a:p>
          <a:r>
            <a:rPr lang="kk-KZ" sz="1600">
              <a:solidFill>
                <a:schemeClr val="tx1"/>
              </a:solidFill>
            </a:rPr>
            <a:t>сел ошағына бағытталған нөсерлі ағындыны бұру, таратып жіберу </a:t>
          </a:r>
          <a:endParaRPr lang="ru-RU" sz="1600">
            <a:solidFill>
              <a:schemeClr val="tx1"/>
            </a:solidFill>
          </a:endParaRPr>
        </a:p>
      </dgm:t>
    </dgm:pt>
    <dgm:pt modelId="{43678654-4A29-4468-B511-C232387DF787}" type="parTrans" cxnId="{E07B3139-4ACE-4024-A065-8BDB803179BD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C16B5249-E5EC-46C4-A606-FF1456E4DA79}" type="sibTrans" cxnId="{E07B3139-4ACE-4024-A065-8BDB803179BD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341FC5D4-F902-42C3-BE5D-9C594613F0E0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</a:rPr>
            <a:t>әлеуетті</a:t>
          </a:r>
          <a:r>
            <a:rPr lang="ru-RU" sz="1600" dirty="0">
              <a:solidFill>
                <a:schemeClr val="tx1"/>
              </a:solidFill>
            </a:rPr>
            <a:t> сел </a:t>
          </a:r>
          <a:r>
            <a:rPr lang="ru-RU" sz="1600" dirty="0" err="1">
              <a:solidFill>
                <a:schemeClr val="tx1"/>
              </a:solidFill>
            </a:rPr>
            <a:t>массасымен</a:t>
          </a:r>
          <a:r>
            <a:rPr lang="ru-RU" sz="1600" dirty="0">
              <a:solidFill>
                <a:schemeClr val="tx1"/>
              </a:solidFill>
            </a:rPr>
            <a:t> (ӘСМ-мен) </a:t>
          </a:r>
          <a:r>
            <a:rPr lang="ru-RU" sz="1600" dirty="0" err="1">
              <a:solidFill>
                <a:schemeClr val="tx1"/>
              </a:solidFill>
            </a:rPr>
            <a:t>әрекеттесуіне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жол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бермеу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үшін</a:t>
          </a:r>
          <a:r>
            <a:rPr lang="ru-RU" sz="1600" dirty="0">
              <a:solidFill>
                <a:schemeClr val="tx1"/>
              </a:solidFill>
            </a:rPr>
            <a:t>, сел </a:t>
          </a:r>
          <a:r>
            <a:rPr lang="ru-RU" sz="1600" dirty="0" err="1">
              <a:solidFill>
                <a:schemeClr val="tx1"/>
              </a:solidFill>
            </a:rPr>
            <a:t>ошағындағы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ағындыны</a:t>
          </a:r>
          <a:r>
            <a:rPr lang="ru-RU" sz="1600" dirty="0">
              <a:solidFill>
                <a:schemeClr val="tx1"/>
              </a:solidFill>
            </a:rPr>
            <a:t> </a:t>
          </a:r>
          <a:r>
            <a:rPr lang="ru-RU" sz="1600" dirty="0" err="1">
              <a:solidFill>
                <a:schemeClr val="tx1"/>
              </a:solidFill>
            </a:rPr>
            <a:t>кәріздеу</a:t>
          </a:r>
          <a:r>
            <a:rPr lang="ru-RU" sz="1600" dirty="0">
              <a:solidFill>
                <a:schemeClr val="tx1"/>
              </a:solidFill>
            </a:rPr>
            <a:t> </a:t>
          </a:r>
        </a:p>
      </dgm:t>
    </dgm:pt>
    <dgm:pt modelId="{1EC068B1-C8B6-4768-9190-B8F4ADDD7569}" type="parTrans" cxnId="{C2725F97-020D-404E-926E-B86E04B67AF0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BABCBF57-E4A1-446F-8658-E716FBD19E8F}" type="sibTrans" cxnId="{C2725F97-020D-404E-926E-B86E04B67AF0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F553D57A-1806-4984-A79E-6C7C81DDA70C}">
      <dgm:prSet custT="1"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27E9ABF-C672-46AE-9D17-BF98B729E800}" type="parTrans" cxnId="{37938FA5-1AA8-4B27-B5FE-BE034BEAD93E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44C0BBF7-FD8F-4FE6-994E-F133981DB3E8}" type="sibTrans" cxnId="{37938FA5-1AA8-4B27-B5FE-BE034BEAD93E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BF5BFBE5-CCF7-4CE2-94C2-A954828FA525}">
      <dgm:prSet custT="1"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B2AF33D-B4E6-4991-AAAF-D3D67704E1BE}" type="parTrans" cxnId="{EBDB3886-9FED-4B44-BEA8-374C8BEFD2BC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7C95AAC7-0FE7-4C24-A01C-766C1F74E938}" type="sibTrans" cxnId="{EBDB3886-9FED-4B44-BEA8-374C8BEFD2BC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7AD3317B-5B8A-4179-B16B-92D34C2CE35A}">
      <dgm:prSet custT="1"/>
      <dgm:spPr/>
      <dgm:t>
        <a:bodyPr/>
        <a:lstStyle/>
        <a:p>
          <a:r>
            <a:rPr lang="kk-KZ" sz="1600">
              <a:solidFill>
                <a:schemeClr val="tx1"/>
              </a:solidFill>
            </a:rPr>
            <a:t>жасанды су қоймаларының байламдарын шайылудан сақтау үшін және ақтарушы су тасқындарына төтеп беру үшін бекіту</a:t>
          </a:r>
          <a:endParaRPr lang="ru-RU" sz="1600">
            <a:solidFill>
              <a:schemeClr val="tx1"/>
            </a:solidFill>
          </a:endParaRPr>
        </a:p>
      </dgm:t>
    </dgm:pt>
    <dgm:pt modelId="{D92BADBE-7F9E-4B1B-95B8-B97C454A3722}" type="parTrans" cxnId="{791D8071-05E9-4533-AB91-CD555640AE24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316501D6-C99A-4A73-B4AE-3E622E369235}" type="sibTrans" cxnId="{791D8071-05E9-4533-AB91-CD555640AE24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3C881591-4D09-4054-8068-F33F5ED70271}">
      <dgm:prSet custT="1"/>
      <dgm:spPr/>
      <dgm:t>
        <a:bodyPr/>
        <a:lstStyle/>
        <a:p>
          <a:r>
            <a:rPr lang="kk-KZ" sz="1600">
              <a:solidFill>
                <a:schemeClr val="tx1"/>
              </a:solidFill>
            </a:rPr>
            <a:t>ағындының техногенді ӘСМ-мен араласуына жол бермеу үшін, оны бұру, таратып жіберу</a:t>
          </a:r>
          <a:endParaRPr lang="ru-RU" sz="1600">
            <a:solidFill>
              <a:schemeClr val="tx1"/>
            </a:solidFill>
          </a:endParaRPr>
        </a:p>
      </dgm:t>
    </dgm:pt>
    <dgm:pt modelId="{B637E503-40EE-4083-B4B8-9B22E607A9D9}" type="parTrans" cxnId="{A0F3D896-4FAF-4762-8D6D-1CF41590149B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7A39D431-8CA5-4092-8A5E-7F1878F9BB58}" type="sibTrans" cxnId="{A0F3D896-4FAF-4762-8D6D-1CF41590149B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34562238-5848-45CD-B5F7-4A14B0013BE3}" type="pres">
      <dgm:prSet presAssocID="{E3D7AE79-7A6C-4400-AA99-D6164CD8E4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899A9-4B44-4A5A-A5AC-8D91D22D3AF3}" type="pres">
      <dgm:prSet presAssocID="{9577021C-6C88-4745-B5EE-130D09314825}" presName="composite" presStyleCnt="0"/>
      <dgm:spPr/>
    </dgm:pt>
    <dgm:pt modelId="{E39566E6-B967-46F6-8C88-E2A063747FC8}" type="pres">
      <dgm:prSet presAssocID="{9577021C-6C88-4745-B5EE-130D0931482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DAEA-AB86-47EC-B761-B0186E776CBE}" type="pres">
      <dgm:prSet presAssocID="{9577021C-6C88-4745-B5EE-130D09314825}" presName="descendantText" presStyleLbl="alignAcc1" presStyleIdx="0" presStyleCnt="4" custScaleY="11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1204E-306A-4CA5-8F9D-0D602A238ACC}" type="pres">
      <dgm:prSet presAssocID="{4DAB0903-1A09-43A7-AF38-8C761813FB7B}" presName="sp" presStyleCnt="0"/>
      <dgm:spPr/>
    </dgm:pt>
    <dgm:pt modelId="{87443A46-83B6-41FC-9232-C3DE03BD0B13}" type="pres">
      <dgm:prSet presAssocID="{F5DD0D68-5B3A-48DB-A0D2-4BB6ED88E3C6}" presName="composite" presStyleCnt="0"/>
      <dgm:spPr/>
    </dgm:pt>
    <dgm:pt modelId="{3D3FFCE6-36AE-4C1B-9CB8-6E814C25A55F}" type="pres">
      <dgm:prSet presAssocID="{F5DD0D68-5B3A-48DB-A0D2-4BB6ED88E3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FDB1E-F3DD-4C57-8B24-94F6A6ACD3B7}" type="pres">
      <dgm:prSet presAssocID="{F5DD0D68-5B3A-48DB-A0D2-4BB6ED88E3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6C448-952A-4AE6-82DC-D0A14E64970C}" type="pres">
      <dgm:prSet presAssocID="{5EADDA95-101F-44D2-8369-064D93F1BF87}" presName="sp" presStyleCnt="0"/>
      <dgm:spPr/>
    </dgm:pt>
    <dgm:pt modelId="{63554FD0-BAE5-4E3C-8988-A257B37B420D}" type="pres">
      <dgm:prSet presAssocID="{7FD655C5-09DA-4548-AFC1-F577C1A0C6AC}" presName="composite" presStyleCnt="0"/>
      <dgm:spPr/>
    </dgm:pt>
    <dgm:pt modelId="{DF3EF67E-08E0-4AF7-A7A8-21FE0485899E}" type="pres">
      <dgm:prSet presAssocID="{7FD655C5-09DA-4548-AFC1-F577C1A0C6A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76682-72E0-457D-81A0-BC04C512D8F1}" type="pres">
      <dgm:prSet presAssocID="{7FD655C5-09DA-4548-AFC1-F577C1A0C6A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C82D9-098A-4A2A-9968-6D0648373B1F}" type="pres">
      <dgm:prSet presAssocID="{70323CE9-A960-4F18-B1C6-325BCF71F6DD}" presName="sp" presStyleCnt="0"/>
      <dgm:spPr/>
    </dgm:pt>
    <dgm:pt modelId="{EACE0FE1-8E73-4800-9AF0-A1D466DF1A5F}" type="pres">
      <dgm:prSet presAssocID="{2D0362C9-1D94-4617-9AD5-84BD33934C1D}" presName="composite" presStyleCnt="0"/>
      <dgm:spPr/>
    </dgm:pt>
    <dgm:pt modelId="{6FCA7103-D44D-4C78-BDED-F50CF8BA7944}" type="pres">
      <dgm:prSet presAssocID="{2D0362C9-1D94-4617-9AD5-84BD33934C1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0949-7F1B-465C-801C-72564562515E}" type="pres">
      <dgm:prSet presAssocID="{2D0362C9-1D94-4617-9AD5-84BD33934C1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B3886-9FED-4B44-BEA8-374C8BEFD2BC}" srcId="{2D0362C9-1D94-4617-9AD5-84BD33934C1D}" destId="{BF5BFBE5-CCF7-4CE2-94C2-A954828FA525}" srcOrd="3" destOrd="0" parTransId="{CB2AF33D-B4E6-4991-AAAF-D3D67704E1BE}" sibTransId="{7C95AAC7-0FE7-4C24-A01C-766C1F74E938}"/>
    <dgm:cxn modelId="{E3D9ED88-7E97-4B6A-AA0A-88C67CBF3650}" type="presOf" srcId="{F5DD0D68-5B3A-48DB-A0D2-4BB6ED88E3C6}" destId="{3D3FFCE6-36AE-4C1B-9CB8-6E814C25A55F}" srcOrd="0" destOrd="0" presId="urn:microsoft.com/office/officeart/2005/8/layout/chevron2"/>
    <dgm:cxn modelId="{37938FA5-1AA8-4B27-B5FE-BE034BEAD93E}" srcId="{2D0362C9-1D94-4617-9AD5-84BD33934C1D}" destId="{F553D57A-1806-4984-A79E-6C7C81DDA70C}" srcOrd="0" destOrd="0" parTransId="{B27E9ABF-C672-46AE-9D17-BF98B729E800}" sibTransId="{44C0BBF7-FD8F-4FE6-994E-F133981DB3E8}"/>
    <dgm:cxn modelId="{49C0F1AA-605C-41B0-8EE1-C5E3877A7DBA}" srcId="{E3D7AE79-7A6C-4400-AA99-D6164CD8E42E}" destId="{9577021C-6C88-4745-B5EE-130D09314825}" srcOrd="0" destOrd="0" parTransId="{51A32FD6-7E3A-47B6-9A13-7A45110C8C62}" sibTransId="{4DAB0903-1A09-43A7-AF38-8C761813FB7B}"/>
    <dgm:cxn modelId="{FDD98C6A-83AA-44FF-AD0A-3A74DCE02AED}" type="presOf" srcId="{4329C839-CB46-48D9-BC9A-707C8464FF2F}" destId="{39E76682-72E0-457D-81A0-BC04C512D8F1}" srcOrd="0" destOrd="0" presId="urn:microsoft.com/office/officeart/2005/8/layout/chevron2"/>
    <dgm:cxn modelId="{791D8071-05E9-4533-AB91-CD555640AE24}" srcId="{2D0362C9-1D94-4617-9AD5-84BD33934C1D}" destId="{7AD3317B-5B8A-4179-B16B-92D34C2CE35A}" srcOrd="1" destOrd="0" parTransId="{D92BADBE-7F9E-4B1B-95B8-B97C454A3722}" sibTransId="{316501D6-C99A-4A73-B4AE-3E622E369235}"/>
    <dgm:cxn modelId="{9A125F4E-5C67-440C-828D-B0907B037FC8}" type="presOf" srcId="{7AD3317B-5B8A-4179-B16B-92D34C2CE35A}" destId="{D7910949-7F1B-465C-801C-72564562515E}" srcOrd="0" destOrd="1" presId="urn:microsoft.com/office/officeart/2005/8/layout/chevron2"/>
    <dgm:cxn modelId="{9D64F29B-A0C3-4896-B11D-22D96D6232DA}" srcId="{E3D7AE79-7A6C-4400-AA99-D6164CD8E42E}" destId="{2D0362C9-1D94-4617-9AD5-84BD33934C1D}" srcOrd="3" destOrd="0" parTransId="{BB91B4BA-0B4F-4486-A00B-B1C8C38F9AFA}" sibTransId="{393C3313-3172-4AD4-AE1B-9D7F03B88AC7}"/>
    <dgm:cxn modelId="{E78C698F-2FD4-4B31-978C-43338D36F4E4}" srcId="{9577021C-6C88-4745-B5EE-130D09314825}" destId="{1261A921-DD40-434D-9D56-D13D2A677690}" srcOrd="0" destOrd="0" parTransId="{7CC967A5-5068-4A28-8BA4-8BE668945CC2}" sibTransId="{905946C2-C1EF-4443-8794-4F160CAAA68D}"/>
    <dgm:cxn modelId="{012E66C4-88EB-47E5-A19C-245817155B09}" type="presOf" srcId="{741E8E29-4B50-43CF-8FC9-B8DB3A31F5CC}" destId="{0537DAEA-AB86-47EC-B761-B0186E776CBE}" srcOrd="0" destOrd="1" presId="urn:microsoft.com/office/officeart/2005/8/layout/chevron2"/>
    <dgm:cxn modelId="{6E99D73C-3F50-49A4-BA61-6B3CF4477E41}" srcId="{E3D7AE79-7A6C-4400-AA99-D6164CD8E42E}" destId="{7FD655C5-09DA-4548-AFC1-F577C1A0C6AC}" srcOrd="2" destOrd="0" parTransId="{5F8C1971-75D0-450E-8B01-ED9146A9816E}" sibTransId="{70323CE9-A960-4F18-B1C6-325BCF71F6DD}"/>
    <dgm:cxn modelId="{6EE78015-63D7-4786-B3BC-F47AED8C9705}" srcId="{E3D7AE79-7A6C-4400-AA99-D6164CD8E42E}" destId="{F5DD0D68-5B3A-48DB-A0D2-4BB6ED88E3C6}" srcOrd="1" destOrd="0" parTransId="{28D0E1E5-F211-4B79-9984-C8A10FED2292}" sibTransId="{5EADDA95-101F-44D2-8369-064D93F1BF87}"/>
    <dgm:cxn modelId="{54ED1DEA-FDA9-497E-B8DF-93A67E1A8EE1}" type="presOf" srcId="{BF5BFBE5-CCF7-4CE2-94C2-A954828FA525}" destId="{D7910949-7F1B-465C-801C-72564562515E}" srcOrd="0" destOrd="3" presId="urn:microsoft.com/office/officeart/2005/8/layout/chevron2"/>
    <dgm:cxn modelId="{285A1F14-AF1D-4A24-AAD9-8961529E683A}" type="presOf" srcId="{341FC5D4-F902-42C3-BE5D-9C594613F0E0}" destId="{0537DAEA-AB86-47EC-B761-B0186E776CBE}" srcOrd="0" destOrd="2" presId="urn:microsoft.com/office/officeart/2005/8/layout/chevron2"/>
    <dgm:cxn modelId="{E63E6D49-7954-4ECE-9295-4A2EEE90615B}" srcId="{7FD655C5-09DA-4548-AFC1-F577C1A0C6AC}" destId="{4329C839-CB46-48D9-BC9A-707C8464FF2F}" srcOrd="0" destOrd="0" parTransId="{DE54655A-74CA-47C0-B581-44B90C793C64}" sibTransId="{4F3D83AF-457A-4D1E-AC45-BDAF71D4B00B}"/>
    <dgm:cxn modelId="{7E4C20DC-C4E9-46D3-85DB-60FAF71E16FB}" type="presOf" srcId="{E3D7AE79-7A6C-4400-AA99-D6164CD8E42E}" destId="{34562238-5848-45CD-B5F7-4A14B0013BE3}" srcOrd="0" destOrd="0" presId="urn:microsoft.com/office/officeart/2005/8/layout/chevron2"/>
    <dgm:cxn modelId="{0E2EE18D-4F9F-42D8-8D03-6301E67B7FDC}" type="presOf" srcId="{2D0362C9-1D94-4617-9AD5-84BD33934C1D}" destId="{6FCA7103-D44D-4C78-BDED-F50CF8BA7944}" srcOrd="0" destOrd="0" presId="urn:microsoft.com/office/officeart/2005/8/layout/chevron2"/>
    <dgm:cxn modelId="{4D7CB5CD-701C-47F9-B663-348D2266C827}" srcId="{F5DD0D68-5B3A-48DB-A0D2-4BB6ED88E3C6}" destId="{5F691FA2-BA87-45BD-85AE-797564D55D53}" srcOrd="0" destOrd="0" parTransId="{9B6E4A6F-D06F-4C28-8884-175EF1C3F8D7}" sibTransId="{07D3600D-7E46-44C2-84F5-C96A45A68A26}"/>
    <dgm:cxn modelId="{4A54EFCF-470D-4D60-9274-6790159FBA40}" srcId="{9577021C-6C88-4745-B5EE-130D09314825}" destId="{8D6D729C-9D59-4CF7-AC3B-AAC9DC4F506A}" srcOrd="3" destOrd="0" parTransId="{2A88007D-591D-478D-9B76-BCB4059D9691}" sibTransId="{498644B5-B298-4962-9484-34D7F3988E45}"/>
    <dgm:cxn modelId="{E07B3139-4ACE-4024-A065-8BDB803179BD}" srcId="{9577021C-6C88-4745-B5EE-130D09314825}" destId="{741E8E29-4B50-43CF-8FC9-B8DB3A31F5CC}" srcOrd="1" destOrd="0" parTransId="{43678654-4A29-4468-B511-C232387DF787}" sibTransId="{C16B5249-E5EC-46C4-A606-FF1456E4DA79}"/>
    <dgm:cxn modelId="{C06C7185-CF9E-48A1-9261-279EEE3E2533}" type="presOf" srcId="{1261A921-DD40-434D-9D56-D13D2A677690}" destId="{0537DAEA-AB86-47EC-B761-B0186E776CBE}" srcOrd="0" destOrd="0" presId="urn:microsoft.com/office/officeart/2005/8/layout/chevron2"/>
    <dgm:cxn modelId="{A7116E46-1CD4-4418-BB4F-1350F18490F1}" type="presOf" srcId="{9577021C-6C88-4745-B5EE-130D09314825}" destId="{E39566E6-B967-46F6-8C88-E2A063747FC8}" srcOrd="0" destOrd="0" presId="urn:microsoft.com/office/officeart/2005/8/layout/chevron2"/>
    <dgm:cxn modelId="{608E8B98-3290-4A9A-9D25-2080F463E360}" type="presOf" srcId="{5F691FA2-BA87-45BD-85AE-797564D55D53}" destId="{C09FDB1E-F3DD-4C57-8B24-94F6A6ACD3B7}" srcOrd="0" destOrd="0" presId="urn:microsoft.com/office/officeart/2005/8/layout/chevron2"/>
    <dgm:cxn modelId="{A8F2B530-9B67-4505-B8F8-E751EE30E0ED}" type="presOf" srcId="{3C881591-4D09-4054-8068-F33F5ED70271}" destId="{D7910949-7F1B-465C-801C-72564562515E}" srcOrd="0" destOrd="2" presId="urn:microsoft.com/office/officeart/2005/8/layout/chevron2"/>
    <dgm:cxn modelId="{A0F3D896-4FAF-4762-8D6D-1CF41590149B}" srcId="{2D0362C9-1D94-4617-9AD5-84BD33934C1D}" destId="{3C881591-4D09-4054-8068-F33F5ED70271}" srcOrd="2" destOrd="0" parTransId="{B637E503-40EE-4083-B4B8-9B22E607A9D9}" sibTransId="{7A39D431-8CA5-4092-8A5E-7F1878F9BB58}"/>
    <dgm:cxn modelId="{73E00D73-40BA-43AD-84FB-B6F59B4D9E6B}" type="presOf" srcId="{F553D57A-1806-4984-A79E-6C7C81DDA70C}" destId="{D7910949-7F1B-465C-801C-72564562515E}" srcOrd="0" destOrd="0" presId="urn:microsoft.com/office/officeart/2005/8/layout/chevron2"/>
    <dgm:cxn modelId="{6EF10277-59F8-467B-9969-50F60047A590}" type="presOf" srcId="{8D6D729C-9D59-4CF7-AC3B-AAC9DC4F506A}" destId="{0537DAEA-AB86-47EC-B761-B0186E776CBE}" srcOrd="0" destOrd="3" presId="urn:microsoft.com/office/officeart/2005/8/layout/chevron2"/>
    <dgm:cxn modelId="{C2725F97-020D-404E-926E-B86E04B67AF0}" srcId="{9577021C-6C88-4745-B5EE-130D09314825}" destId="{341FC5D4-F902-42C3-BE5D-9C594613F0E0}" srcOrd="2" destOrd="0" parTransId="{1EC068B1-C8B6-4768-9190-B8F4ADDD7569}" sibTransId="{BABCBF57-E4A1-446F-8658-E716FBD19E8F}"/>
    <dgm:cxn modelId="{A794628A-0755-438F-8403-FC9B31A3EB44}" type="presOf" srcId="{7FD655C5-09DA-4548-AFC1-F577C1A0C6AC}" destId="{DF3EF67E-08E0-4AF7-A7A8-21FE0485899E}" srcOrd="0" destOrd="0" presId="urn:microsoft.com/office/officeart/2005/8/layout/chevron2"/>
    <dgm:cxn modelId="{7AFCA6A4-5351-4B14-95C9-6C8FC0104703}" type="presParOf" srcId="{34562238-5848-45CD-B5F7-4A14B0013BE3}" destId="{5CF899A9-4B44-4A5A-A5AC-8D91D22D3AF3}" srcOrd="0" destOrd="0" presId="urn:microsoft.com/office/officeart/2005/8/layout/chevron2"/>
    <dgm:cxn modelId="{D7919E77-7C9A-45C7-B57D-3027BBFE15E1}" type="presParOf" srcId="{5CF899A9-4B44-4A5A-A5AC-8D91D22D3AF3}" destId="{E39566E6-B967-46F6-8C88-E2A063747FC8}" srcOrd="0" destOrd="0" presId="urn:microsoft.com/office/officeart/2005/8/layout/chevron2"/>
    <dgm:cxn modelId="{8661DB44-D0F8-40AD-B4D4-A261A417FEB6}" type="presParOf" srcId="{5CF899A9-4B44-4A5A-A5AC-8D91D22D3AF3}" destId="{0537DAEA-AB86-47EC-B761-B0186E776CBE}" srcOrd="1" destOrd="0" presId="urn:microsoft.com/office/officeart/2005/8/layout/chevron2"/>
    <dgm:cxn modelId="{3928A24C-DB65-4CD0-8B3B-35E88BBFC442}" type="presParOf" srcId="{34562238-5848-45CD-B5F7-4A14B0013BE3}" destId="{6571204E-306A-4CA5-8F9D-0D602A238ACC}" srcOrd="1" destOrd="0" presId="urn:microsoft.com/office/officeart/2005/8/layout/chevron2"/>
    <dgm:cxn modelId="{57FD76DE-F275-4E48-8661-31C2978A5DD5}" type="presParOf" srcId="{34562238-5848-45CD-B5F7-4A14B0013BE3}" destId="{87443A46-83B6-41FC-9232-C3DE03BD0B13}" srcOrd="2" destOrd="0" presId="urn:microsoft.com/office/officeart/2005/8/layout/chevron2"/>
    <dgm:cxn modelId="{8A092D6B-5EF5-4EBE-87FE-248FED9FF3CF}" type="presParOf" srcId="{87443A46-83B6-41FC-9232-C3DE03BD0B13}" destId="{3D3FFCE6-36AE-4C1B-9CB8-6E814C25A55F}" srcOrd="0" destOrd="0" presId="urn:microsoft.com/office/officeart/2005/8/layout/chevron2"/>
    <dgm:cxn modelId="{87B476D2-FAA6-4EEC-8F41-2E37120BAF93}" type="presParOf" srcId="{87443A46-83B6-41FC-9232-C3DE03BD0B13}" destId="{C09FDB1E-F3DD-4C57-8B24-94F6A6ACD3B7}" srcOrd="1" destOrd="0" presId="urn:microsoft.com/office/officeart/2005/8/layout/chevron2"/>
    <dgm:cxn modelId="{6EB0C858-C803-4213-A909-71BEDE50EAFF}" type="presParOf" srcId="{34562238-5848-45CD-B5F7-4A14B0013BE3}" destId="{AB26C448-952A-4AE6-82DC-D0A14E64970C}" srcOrd="3" destOrd="0" presId="urn:microsoft.com/office/officeart/2005/8/layout/chevron2"/>
    <dgm:cxn modelId="{6E398665-72C3-4792-82F1-B55239CB3156}" type="presParOf" srcId="{34562238-5848-45CD-B5F7-4A14B0013BE3}" destId="{63554FD0-BAE5-4E3C-8988-A257B37B420D}" srcOrd="4" destOrd="0" presId="urn:microsoft.com/office/officeart/2005/8/layout/chevron2"/>
    <dgm:cxn modelId="{57E0313C-6A64-47D4-AACF-4AF53B5A75CB}" type="presParOf" srcId="{63554FD0-BAE5-4E3C-8988-A257B37B420D}" destId="{DF3EF67E-08E0-4AF7-A7A8-21FE0485899E}" srcOrd="0" destOrd="0" presId="urn:microsoft.com/office/officeart/2005/8/layout/chevron2"/>
    <dgm:cxn modelId="{AA5A6272-7DC5-4530-8E37-68BC3D28CA82}" type="presParOf" srcId="{63554FD0-BAE5-4E3C-8988-A257B37B420D}" destId="{39E76682-72E0-457D-81A0-BC04C512D8F1}" srcOrd="1" destOrd="0" presId="urn:microsoft.com/office/officeart/2005/8/layout/chevron2"/>
    <dgm:cxn modelId="{C3F1F236-300C-4855-AD1B-4B5C87E544E2}" type="presParOf" srcId="{34562238-5848-45CD-B5F7-4A14B0013BE3}" destId="{340C82D9-098A-4A2A-9968-6D0648373B1F}" srcOrd="5" destOrd="0" presId="urn:microsoft.com/office/officeart/2005/8/layout/chevron2"/>
    <dgm:cxn modelId="{AEB1708C-86D4-488D-A2C5-CD52DD8737FA}" type="presParOf" srcId="{34562238-5848-45CD-B5F7-4A14B0013BE3}" destId="{EACE0FE1-8E73-4800-9AF0-A1D466DF1A5F}" srcOrd="6" destOrd="0" presId="urn:microsoft.com/office/officeart/2005/8/layout/chevron2"/>
    <dgm:cxn modelId="{1FB40212-FB89-43DF-9DAF-D9E557300510}" type="presParOf" srcId="{EACE0FE1-8E73-4800-9AF0-A1D466DF1A5F}" destId="{6FCA7103-D44D-4C78-BDED-F50CF8BA7944}" srcOrd="0" destOrd="0" presId="urn:microsoft.com/office/officeart/2005/8/layout/chevron2"/>
    <dgm:cxn modelId="{1A524CE0-66C5-4719-820D-8EE76A1F73DD}" type="presParOf" srcId="{EACE0FE1-8E73-4800-9AF0-A1D466DF1A5F}" destId="{D7910949-7F1B-465C-801C-7256456251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8223B-3AA6-4F47-8D09-E6B956339198}">
      <dsp:nvSpPr>
        <dsp:cNvPr id="0" name=""/>
        <dsp:cNvSpPr/>
      </dsp:nvSpPr>
      <dsp:spPr>
        <a:xfrm rot="16200000">
          <a:off x="-1403929" y="2797937"/>
          <a:ext cx="3660759" cy="49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95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Еуропалық мектеп</a:t>
          </a:r>
          <a:endParaRPr lang="ru-RU" sz="2000" kern="1200" dirty="0"/>
        </a:p>
      </dsp:txBody>
      <dsp:txXfrm>
        <a:off x="-1403929" y="2797937"/>
        <a:ext cx="3660759" cy="497707"/>
      </dsp:txXfrm>
    </dsp:sp>
    <dsp:sp modelId="{488B3E7D-2E2A-4A50-8635-BDE130783BEB}">
      <dsp:nvSpPr>
        <dsp:cNvPr id="0" name=""/>
        <dsp:cNvSpPr/>
      </dsp:nvSpPr>
      <dsp:spPr>
        <a:xfrm>
          <a:off x="744718" y="1377008"/>
          <a:ext cx="2340279" cy="3339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3895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Көрнекі өкілі - Австрия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арнареттегіш көлденең имараттардың әртүрлі типтері тән</a:t>
          </a:r>
          <a:endParaRPr lang="ru-RU" sz="1400" kern="1200" dirty="0"/>
        </a:p>
      </dsp:txBody>
      <dsp:txXfrm>
        <a:off x="744718" y="1377008"/>
        <a:ext cx="2340279" cy="3339564"/>
      </dsp:txXfrm>
    </dsp:sp>
    <dsp:sp modelId="{2BD47766-F83A-4543-B489-FBAC69120A12}">
      <dsp:nvSpPr>
        <dsp:cNvPr id="0" name=""/>
        <dsp:cNvSpPr/>
      </dsp:nvSpPr>
      <dsp:spPr>
        <a:xfrm>
          <a:off x="-9427" y="0"/>
          <a:ext cx="2267783" cy="24901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1B81B-EC57-4AF5-8FFD-5C1BAC522FC1}">
      <dsp:nvSpPr>
        <dsp:cNvPr id="0" name=""/>
        <dsp:cNvSpPr/>
      </dsp:nvSpPr>
      <dsp:spPr>
        <a:xfrm rot="16200000">
          <a:off x="2797582" y="2799947"/>
          <a:ext cx="3660759" cy="49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950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300" kern="1200" dirty="0" smtClean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Американдық</a:t>
          </a:r>
          <a:r>
            <a:rPr lang="kk-KZ" sz="1800" kern="1200" dirty="0" smtClean="0"/>
            <a:t> мектеп</a:t>
          </a:r>
          <a:endParaRPr lang="ru-RU" sz="1800" kern="1200" dirty="0"/>
        </a:p>
      </dsp:txBody>
      <dsp:txXfrm>
        <a:off x="2797582" y="2799947"/>
        <a:ext cx="3660759" cy="497707"/>
      </dsp:txXfrm>
    </dsp:sp>
    <dsp:sp modelId="{D628F4AD-12A6-4E0E-A788-916C12A103AA}">
      <dsp:nvSpPr>
        <dsp:cNvPr id="0" name=""/>
        <dsp:cNvSpPr/>
      </dsp:nvSpPr>
      <dsp:spPr>
        <a:xfrm>
          <a:off x="4862573" y="1348561"/>
          <a:ext cx="2507595" cy="3400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3895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Көрнекі өкілі - АҚШ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гидротехникалық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имараттар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типтерінің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әртүрлілігімен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олардың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конструкцияларының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ерекшеліктерімен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және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көлемділігімен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сипатталады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4862573" y="1348561"/>
        <a:ext cx="2507595" cy="3400479"/>
      </dsp:txXfrm>
    </dsp:sp>
    <dsp:sp modelId="{571DECEA-D7D7-493A-922B-6AD59EE13C8D}">
      <dsp:nvSpPr>
        <dsp:cNvPr id="0" name=""/>
        <dsp:cNvSpPr/>
      </dsp:nvSpPr>
      <dsp:spPr>
        <a:xfrm>
          <a:off x="3649246" y="154626"/>
          <a:ext cx="2271446" cy="24941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1016E-3F4F-4668-A42D-2A7F57A95444}">
      <dsp:nvSpPr>
        <dsp:cNvPr id="0" name=""/>
        <dsp:cNvSpPr/>
      </dsp:nvSpPr>
      <dsp:spPr>
        <a:xfrm rot="16200000">
          <a:off x="7084594" y="2801963"/>
          <a:ext cx="3660759" cy="49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950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300" kern="1200" dirty="0" smtClean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800" kern="1200" dirty="0" smtClean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Азиялық мектеп</a:t>
          </a:r>
          <a:endParaRPr lang="ru-RU" sz="1800" kern="1200" dirty="0"/>
        </a:p>
      </dsp:txBody>
      <dsp:txXfrm>
        <a:off x="7084594" y="2801963"/>
        <a:ext cx="3660759" cy="497707"/>
      </dsp:txXfrm>
    </dsp:sp>
    <dsp:sp modelId="{6180B2D8-E6C1-4CFB-A979-94D5FA1760D8}">
      <dsp:nvSpPr>
        <dsp:cNvPr id="0" name=""/>
        <dsp:cNvSpPr/>
      </dsp:nvSpPr>
      <dsp:spPr>
        <a:xfrm>
          <a:off x="8747957" y="1350247"/>
          <a:ext cx="2393680" cy="3396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3895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Көрнекі өкілі - Жапония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кішігірім ГТИ желісімен ағынсулардың сағасындағы селқоймалармен бірге салынатын бөгесіндер желісі, агроорманмелиорациялық шаралар (терраса, қарық-террасалар, су жіберу) тән.</a:t>
          </a:r>
          <a:endParaRPr lang="ru-RU" sz="1400" kern="1200" dirty="0"/>
        </a:p>
      </dsp:txBody>
      <dsp:txXfrm>
        <a:off x="8747957" y="1350247"/>
        <a:ext cx="2393680" cy="3396453"/>
      </dsp:txXfrm>
    </dsp:sp>
    <dsp:sp modelId="{A138BCFF-2AA6-45B8-9728-FD650F54A839}">
      <dsp:nvSpPr>
        <dsp:cNvPr id="0" name=""/>
        <dsp:cNvSpPr/>
      </dsp:nvSpPr>
      <dsp:spPr>
        <a:xfrm>
          <a:off x="7838408" y="146663"/>
          <a:ext cx="2275129" cy="249817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566E6-B967-46F6-8C88-E2A063747FC8}">
      <dsp:nvSpPr>
        <dsp:cNvPr id="0" name=""/>
        <dsp:cNvSpPr/>
      </dsp:nvSpPr>
      <dsp:spPr>
        <a:xfrm rot="5400000">
          <a:off x="-193572" y="277593"/>
          <a:ext cx="1290481" cy="903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chemeClr val="tx1"/>
              </a:solidFill>
            </a:rPr>
            <a:t>Нөсерлі</a:t>
          </a:r>
          <a:r>
            <a:rPr lang="ru-RU" sz="1400" kern="1200" dirty="0">
              <a:solidFill>
                <a:schemeClr val="tx1"/>
              </a:solidFill>
            </a:rPr>
            <a:t>  сел </a:t>
          </a:r>
          <a:r>
            <a:rPr lang="ru-RU" sz="1400" kern="1200" dirty="0" err="1">
              <a:solidFill>
                <a:schemeClr val="tx1"/>
              </a:solidFill>
            </a:rPr>
            <a:t>тасқындары</a:t>
          </a:r>
          <a:r>
            <a:rPr lang="ru-RU" sz="1400" kern="1200" dirty="0">
              <a:solidFill>
                <a:schemeClr val="tx1"/>
              </a:solidFill>
            </a:rPr>
            <a:t> </a:t>
          </a:r>
        </a:p>
      </dsp:txBody>
      <dsp:txXfrm rot="-5400000">
        <a:off x="1" y="535690"/>
        <a:ext cx="903337" cy="387144"/>
      </dsp:txXfrm>
    </dsp:sp>
    <dsp:sp modelId="{0537DAEA-AB86-47EC-B761-B0186E776CBE}">
      <dsp:nvSpPr>
        <dsp:cNvPr id="0" name=""/>
        <dsp:cNvSpPr/>
      </dsp:nvSpPr>
      <dsp:spPr>
        <a:xfrm rot="5400000">
          <a:off x="5428914" y="-4522409"/>
          <a:ext cx="1000961" cy="10052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chemeClr val="tx1"/>
              </a:solidFill>
            </a:rPr>
            <a:t>ағынды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қалыптастыру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қарқындылығын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төмендету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>
              <a:solidFill>
                <a:schemeClr val="tx1"/>
              </a:solidFill>
            </a:rPr>
            <a:t>сел ошағына бағытталған нөсерлі ағындыны бұру, таратып жіберу </a:t>
          </a:r>
          <a:endParaRPr lang="ru-RU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chemeClr val="tx1"/>
              </a:solidFill>
            </a:rPr>
            <a:t>әлеуетті</a:t>
          </a:r>
          <a:r>
            <a:rPr lang="ru-RU" sz="1600" kern="1200" dirty="0">
              <a:solidFill>
                <a:schemeClr val="tx1"/>
              </a:solidFill>
            </a:rPr>
            <a:t> сел </a:t>
          </a:r>
          <a:r>
            <a:rPr lang="ru-RU" sz="1600" kern="1200" dirty="0" err="1">
              <a:solidFill>
                <a:schemeClr val="tx1"/>
              </a:solidFill>
            </a:rPr>
            <a:t>массасымен</a:t>
          </a:r>
          <a:r>
            <a:rPr lang="ru-RU" sz="1600" kern="1200" dirty="0">
              <a:solidFill>
                <a:schemeClr val="tx1"/>
              </a:solidFill>
            </a:rPr>
            <a:t> (ӘСМ-мен) </a:t>
          </a:r>
          <a:r>
            <a:rPr lang="ru-RU" sz="1600" kern="1200" dirty="0" err="1">
              <a:solidFill>
                <a:schemeClr val="tx1"/>
              </a:solidFill>
            </a:rPr>
            <a:t>әрекеттесуіне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жол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бермеу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үшін</a:t>
          </a:r>
          <a:r>
            <a:rPr lang="ru-RU" sz="1600" kern="1200" dirty="0">
              <a:solidFill>
                <a:schemeClr val="tx1"/>
              </a:solidFill>
            </a:rPr>
            <a:t>, сел </a:t>
          </a:r>
          <a:r>
            <a:rPr lang="ru-RU" sz="1600" kern="1200" dirty="0" err="1">
              <a:solidFill>
                <a:schemeClr val="tx1"/>
              </a:solidFill>
            </a:rPr>
            <a:t>ошағындағы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ағындыны</a:t>
          </a:r>
          <a:r>
            <a:rPr lang="ru-RU" sz="1600" kern="1200" dirty="0">
              <a:solidFill>
                <a:schemeClr val="tx1"/>
              </a:solidFill>
            </a:rPr>
            <a:t> </a:t>
          </a:r>
          <a:r>
            <a:rPr lang="ru-RU" sz="1600" kern="1200" dirty="0" err="1">
              <a:solidFill>
                <a:schemeClr val="tx1"/>
              </a:solidFill>
            </a:rPr>
            <a:t>кәріздеу</a:t>
          </a:r>
          <a:r>
            <a:rPr lang="ru-RU" sz="1600" kern="1200" dirty="0">
              <a:solidFill>
                <a:schemeClr val="tx1"/>
              </a:solidFill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solidFill>
              <a:schemeClr val="tx1"/>
            </a:solidFill>
          </a:endParaRPr>
        </a:p>
      </dsp:txBody>
      <dsp:txXfrm rot="-5400000">
        <a:off x="903337" y="52031"/>
        <a:ext cx="10003253" cy="903235"/>
      </dsp:txXfrm>
    </dsp:sp>
    <dsp:sp modelId="{3D3FFCE6-36AE-4C1B-9CB8-6E814C25A55F}">
      <dsp:nvSpPr>
        <dsp:cNvPr id="0" name=""/>
        <dsp:cNvSpPr/>
      </dsp:nvSpPr>
      <dsp:spPr>
        <a:xfrm rot="5400000">
          <a:off x="-193572" y="1424617"/>
          <a:ext cx="1290481" cy="903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Гляциалды сел тасқындары </a:t>
          </a:r>
        </a:p>
      </dsp:txBody>
      <dsp:txXfrm rot="-5400000">
        <a:off x="1" y="1682714"/>
        <a:ext cx="903337" cy="387144"/>
      </dsp:txXfrm>
    </dsp:sp>
    <dsp:sp modelId="{C09FDB1E-F3DD-4C57-8B24-94F6A6ACD3B7}">
      <dsp:nvSpPr>
        <dsp:cNvPr id="0" name=""/>
        <dsp:cNvSpPr/>
      </dsp:nvSpPr>
      <dsp:spPr>
        <a:xfrm rot="5400000">
          <a:off x="5509989" y="-3375606"/>
          <a:ext cx="838813" cy="10052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solidFill>
                <a:schemeClr val="tx1"/>
              </a:solidFill>
            </a:rPr>
            <a:t>мұздықты-мореналық кешенде еріген сулардың жинақталуына жол бермеу</a:t>
          </a:r>
        </a:p>
      </dsp:txBody>
      <dsp:txXfrm rot="-5400000">
        <a:off x="903338" y="1271992"/>
        <a:ext cx="10011169" cy="756919"/>
      </dsp:txXfrm>
    </dsp:sp>
    <dsp:sp modelId="{DF3EF67E-08E0-4AF7-A7A8-21FE0485899E}">
      <dsp:nvSpPr>
        <dsp:cNvPr id="0" name=""/>
        <dsp:cNvSpPr/>
      </dsp:nvSpPr>
      <dsp:spPr>
        <a:xfrm rot="5400000">
          <a:off x="-193572" y="2571641"/>
          <a:ext cx="1290481" cy="903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>
              <a:solidFill>
                <a:schemeClr val="tx1"/>
              </a:solidFill>
            </a:rPr>
            <a:t>Сейсмогенді </a:t>
          </a:r>
          <a:r>
            <a:rPr lang="ru-RU" sz="1400" kern="1200">
              <a:solidFill>
                <a:schemeClr val="tx1"/>
              </a:solidFill>
            </a:rPr>
            <a:t>сел тасқындары </a:t>
          </a:r>
        </a:p>
      </dsp:txBody>
      <dsp:txXfrm rot="-5400000">
        <a:off x="1" y="2829738"/>
        <a:ext cx="903337" cy="387144"/>
      </dsp:txXfrm>
    </dsp:sp>
    <dsp:sp modelId="{39E76682-72E0-457D-81A0-BC04C512D8F1}">
      <dsp:nvSpPr>
        <dsp:cNvPr id="0" name=""/>
        <dsp:cNvSpPr/>
      </dsp:nvSpPr>
      <dsp:spPr>
        <a:xfrm rot="5400000">
          <a:off x="5509989" y="-2228582"/>
          <a:ext cx="838813" cy="10052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>
              <a:solidFill>
                <a:schemeClr val="tx1"/>
              </a:solidFill>
            </a:rPr>
            <a:t>сейсмоқауіпті зоналардағы табиғи және жасанды су қоймаларының байламдарын бекіту</a:t>
          </a:r>
          <a:endParaRPr lang="ru-RU" sz="1600" kern="1200">
            <a:solidFill>
              <a:schemeClr val="tx1"/>
            </a:solidFill>
          </a:endParaRPr>
        </a:p>
      </dsp:txBody>
      <dsp:txXfrm rot="-5400000">
        <a:off x="903338" y="2419016"/>
        <a:ext cx="10011169" cy="756919"/>
      </dsp:txXfrm>
    </dsp:sp>
    <dsp:sp modelId="{6FCA7103-D44D-4C78-BDED-F50CF8BA7944}">
      <dsp:nvSpPr>
        <dsp:cNvPr id="0" name=""/>
        <dsp:cNvSpPr/>
      </dsp:nvSpPr>
      <dsp:spPr>
        <a:xfrm rot="5400000">
          <a:off x="-193572" y="3718665"/>
          <a:ext cx="1290481" cy="9033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Техногенді сел тасқындары </a:t>
          </a:r>
        </a:p>
      </dsp:txBody>
      <dsp:txXfrm rot="-5400000">
        <a:off x="1" y="3976762"/>
        <a:ext cx="903337" cy="387144"/>
      </dsp:txXfrm>
    </dsp:sp>
    <dsp:sp modelId="{D7910949-7F1B-465C-801C-72564562515E}">
      <dsp:nvSpPr>
        <dsp:cNvPr id="0" name=""/>
        <dsp:cNvSpPr/>
      </dsp:nvSpPr>
      <dsp:spPr>
        <a:xfrm rot="5400000">
          <a:off x="5509989" y="-1081558"/>
          <a:ext cx="838813" cy="10052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>
              <a:solidFill>
                <a:schemeClr val="tx1"/>
              </a:solidFill>
            </a:rPr>
            <a:t>жасанды су қоймаларының байламдарын шайылудан сақтау үшін және ақтарушы су тасқындарына төтеп беру үшін бекіту</a:t>
          </a:r>
          <a:endParaRPr lang="ru-RU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>
              <a:solidFill>
                <a:schemeClr val="tx1"/>
              </a:solidFill>
            </a:rPr>
            <a:t>ағындының техногенді ӘСМ-мен араласуына жол бермеу үшін, оны бұру, таратып жіберу</a:t>
          </a:r>
          <a:endParaRPr lang="ru-RU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solidFill>
              <a:schemeClr val="tx1"/>
            </a:solidFill>
          </a:endParaRPr>
        </a:p>
      </dsp:txBody>
      <dsp:txXfrm rot="-5400000">
        <a:off x="903338" y="3566040"/>
        <a:ext cx="10011169" cy="75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18.12.2020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8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3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7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21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7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94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54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3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1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2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2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8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8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18.12.2020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sz="3600" dirty="0" err="1">
                <a:cs typeface="Angsana New" panose="02020603050405020304" pitchFamily="18" charset="-34"/>
              </a:rPr>
              <a:t>Селден</a:t>
            </a:r>
            <a:r>
              <a:rPr lang="ru-RU" sz="3600" dirty="0">
                <a:cs typeface="Angsana New" panose="02020603050405020304" pitchFamily="18" charset="-34"/>
              </a:rPr>
              <a:t> </a:t>
            </a:r>
            <a:r>
              <a:rPr lang="ru-RU" sz="3600" dirty="0" err="1">
                <a:cs typeface="Angsana New" panose="02020603050405020304" pitchFamily="18" charset="-34"/>
              </a:rPr>
              <a:t>қорғану</a:t>
            </a:r>
            <a:r>
              <a:rPr lang="ru-RU" sz="3600" dirty="0">
                <a:cs typeface="Angsana New" panose="02020603050405020304" pitchFamily="18" charset="-34"/>
              </a:rPr>
              <a:t> </a:t>
            </a:r>
            <a:r>
              <a:rPr lang="ru-RU" sz="3600" dirty="0" err="1">
                <a:cs typeface="Angsana New" panose="02020603050405020304" pitchFamily="18" charset="-34"/>
              </a:rPr>
              <a:t>шараларының</a:t>
            </a:r>
            <a:r>
              <a:rPr lang="ru-RU" sz="3600" dirty="0">
                <a:cs typeface="Angsana New" panose="02020603050405020304" pitchFamily="18" charset="-34"/>
              </a:rPr>
              <a:t> </a:t>
            </a:r>
            <a:r>
              <a:rPr lang="ru-RU" sz="3600" dirty="0" err="1">
                <a:cs typeface="Angsana New" panose="02020603050405020304" pitchFamily="18" charset="-34"/>
              </a:rPr>
              <a:t>мәні</a:t>
            </a:r>
            <a:r>
              <a:rPr lang="ru-RU" sz="3600" dirty="0">
                <a:cs typeface="Angsana New" panose="02020603050405020304" pitchFamily="18" charset="-34"/>
              </a:rPr>
              <a:t>, </a:t>
            </a:r>
            <a:r>
              <a:rPr lang="ru-RU" sz="3600" dirty="0" err="1">
                <a:cs typeface="Angsana New" panose="02020603050405020304" pitchFamily="18" charset="-34"/>
              </a:rPr>
              <a:t>құрамы</a:t>
            </a:r>
            <a:r>
              <a:rPr lang="ru-RU" sz="3600" dirty="0">
                <a:cs typeface="Angsana New" panose="02020603050405020304" pitchFamily="18" charset="-34"/>
              </a:rPr>
              <a:t> </a:t>
            </a:r>
            <a:r>
              <a:rPr lang="ru-RU" sz="3600" dirty="0" err="1">
                <a:cs typeface="Angsana New" panose="02020603050405020304" pitchFamily="18" charset="-34"/>
              </a:rPr>
              <a:t>және</a:t>
            </a:r>
            <a:r>
              <a:rPr lang="ru-RU" sz="3600" dirty="0">
                <a:cs typeface="Angsana New" panose="02020603050405020304" pitchFamily="18" charset="-34"/>
              </a:rPr>
              <a:t> </a:t>
            </a:r>
            <a:r>
              <a:rPr lang="ru-RU" sz="3600" dirty="0" err="1" smtClean="0">
                <a:cs typeface="Angsana New" panose="02020603050405020304" pitchFamily="18" charset="-34"/>
              </a:rPr>
              <a:t>түрлері</a:t>
            </a:r>
            <a:endParaRPr lang="ru-RU" sz="3600" dirty="0">
              <a:cs typeface="Angsana New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3650" y="1249958"/>
            <a:ext cx="312365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5400" b="1" cap="all" dirty="0" smtClean="0">
                <a:solidFill>
                  <a:schemeClr val="accent1"/>
                </a:solidFill>
                <a:latin typeface="+mj-lt"/>
                <a:ea typeface="+mj-ea"/>
                <a:cs typeface="Angsana New" panose="02020603050405020304" pitchFamily="18" charset="-34"/>
              </a:rPr>
              <a:t>1</a:t>
            </a:r>
            <a:r>
              <a:rPr lang="kk-KZ" sz="5400" b="1" cap="all" dirty="0" smtClean="0">
                <a:solidFill>
                  <a:schemeClr val="accent1"/>
                </a:solidFill>
                <a:latin typeface="+mj-lt"/>
                <a:ea typeface="+mj-ea"/>
                <a:cs typeface="Angsana New" panose="02020603050405020304" pitchFamily="18" charset="-34"/>
              </a:rPr>
              <a:t>4</a:t>
            </a:r>
            <a:r>
              <a:rPr lang="en-US" sz="4800" b="1" cap="all" dirty="0" smtClean="0">
                <a:solidFill>
                  <a:schemeClr val="accent1"/>
                </a:solidFill>
                <a:latin typeface="+mj-lt"/>
                <a:ea typeface="+mj-ea"/>
                <a:cs typeface="Angsana New" panose="02020603050405020304" pitchFamily="18" charset="-34"/>
              </a:rPr>
              <a:t>-</a:t>
            </a:r>
            <a:r>
              <a:rPr lang="kk-KZ" sz="4800" b="1" dirty="0" smtClean="0">
                <a:solidFill>
                  <a:schemeClr val="accent1"/>
                </a:solidFill>
                <a:latin typeface="+mj-lt"/>
                <a:ea typeface="+mj-ea"/>
                <a:cs typeface="Angsana New" panose="02020603050405020304" pitchFamily="18" charset="-34"/>
              </a:rPr>
              <a:t>дәріс:</a:t>
            </a:r>
            <a:endParaRPr lang="ru-RU" sz="4800" b="1" dirty="0">
              <a:solidFill>
                <a:schemeClr val="accent1"/>
              </a:solidFill>
              <a:latin typeface="+mj-lt"/>
              <a:ea typeface="+mj-ea"/>
              <a:cs typeface="Angsana New" panose="02020603050405020304" pitchFamily="18" charset="-34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 b="13585"/>
          <a:stretch>
            <a:fillRect/>
          </a:stretch>
        </p:blipFill>
        <p:spPr>
          <a:xfrm>
            <a:off x="710812" y="705346"/>
            <a:ext cx="5305661" cy="5305661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8259" y="376829"/>
            <a:ext cx="10359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dirty="0" err="1"/>
              <a:t>Селбағыттаушы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endParaRPr lang="ru-RU" dirty="0"/>
          </a:p>
          <a:p>
            <a:pPr indent="508000" algn="just"/>
            <a:r>
              <a:rPr lang="ru-RU" dirty="0" err="1"/>
              <a:t>Селбағыттаушы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сел </a:t>
            </a:r>
            <a:r>
              <a:rPr lang="ru-RU" dirty="0" err="1"/>
              <a:t>тасқындарын</a:t>
            </a:r>
            <a:r>
              <a:rPr lang="ru-RU" dirty="0"/>
              <a:t> сел </a:t>
            </a:r>
            <a:r>
              <a:rPr lang="ru-RU" dirty="0" err="1"/>
              <a:t>жібергіш</a:t>
            </a:r>
            <a:r>
              <a:rPr lang="ru-RU" dirty="0"/>
              <a:t> </a:t>
            </a:r>
            <a:r>
              <a:rPr lang="ru-RU" dirty="0" err="1"/>
              <a:t>имаратқа</a:t>
            </a:r>
            <a:r>
              <a:rPr lang="ru-RU" dirty="0"/>
              <a:t> </a:t>
            </a:r>
            <a:r>
              <a:rPr lang="ru-RU" dirty="0" err="1"/>
              <a:t>бағыттау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сел </a:t>
            </a:r>
            <a:r>
              <a:rPr lang="ru-RU" dirty="0" err="1"/>
              <a:t>тасқындарын</a:t>
            </a:r>
            <a:r>
              <a:rPr lang="ru-RU" dirty="0"/>
              <a:t> </a:t>
            </a:r>
            <a:r>
              <a:rPr lang="ru-RU" dirty="0" err="1"/>
              <a:t>қорғалатын</a:t>
            </a:r>
            <a:r>
              <a:rPr lang="ru-RU" dirty="0"/>
              <a:t> </a:t>
            </a:r>
            <a:r>
              <a:rPr lang="ru-RU" dirty="0" err="1"/>
              <a:t>имараттардан</a:t>
            </a:r>
            <a:r>
              <a:rPr lang="ru-RU" dirty="0"/>
              <a:t> </a:t>
            </a:r>
            <a:r>
              <a:rPr lang="ru-RU" dirty="0" err="1"/>
              <a:t>бұру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қорғалатын</a:t>
            </a:r>
            <a:r>
              <a:rPr lang="ru-RU" dirty="0"/>
              <a:t> </a:t>
            </a:r>
            <a:r>
              <a:rPr lang="ru-RU" dirty="0" err="1"/>
              <a:t>аумақты</a:t>
            </a:r>
            <a:r>
              <a:rPr lang="ru-RU" dirty="0"/>
              <a:t> </a:t>
            </a:r>
            <a:r>
              <a:rPr lang="ru-RU" dirty="0" err="1"/>
              <a:t>сушаюдан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салынады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</a:t>
            </a:r>
            <a:r>
              <a:rPr lang="ru-RU" dirty="0" err="1"/>
              <a:t>аудандық</a:t>
            </a:r>
            <a:r>
              <a:rPr lang="ru-RU" dirty="0"/>
              <a:t> </a:t>
            </a:r>
            <a:r>
              <a:rPr lang="ru-RU" dirty="0" err="1"/>
              <a:t>объектілерді</a:t>
            </a:r>
            <a:r>
              <a:rPr lang="ru-RU" dirty="0"/>
              <a:t> (</a:t>
            </a:r>
            <a:r>
              <a:rPr lang="ru-RU" dirty="0" err="1"/>
              <a:t>елді</a:t>
            </a:r>
            <a:r>
              <a:rPr lang="ru-RU" dirty="0"/>
              <a:t> </a:t>
            </a:r>
            <a:r>
              <a:rPr lang="ru-RU" dirty="0" err="1"/>
              <a:t>мекендерді</a:t>
            </a:r>
            <a:r>
              <a:rPr lang="ru-RU" dirty="0"/>
              <a:t>,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орындарын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 </a:t>
            </a:r>
            <a:r>
              <a:rPr lang="ru-RU" dirty="0" err="1"/>
              <a:t>селден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сел </a:t>
            </a:r>
            <a:r>
              <a:rPr lang="ru-RU" dirty="0" err="1"/>
              <a:t>шығарындыларын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объектілердің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ұстап</a:t>
            </a:r>
            <a:r>
              <a:rPr lang="ru-RU" dirty="0"/>
              <a:t> </a:t>
            </a:r>
            <a:r>
              <a:rPr lang="ru-RU" dirty="0" err="1"/>
              <a:t>қалу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осы </a:t>
            </a:r>
            <a:r>
              <a:rPr lang="ru-RU" dirty="0" err="1"/>
              <a:t>объектілерден</a:t>
            </a:r>
            <a:r>
              <a:rPr lang="ru-RU" dirty="0"/>
              <a:t> </a:t>
            </a:r>
            <a:r>
              <a:rPr lang="ru-RU" dirty="0" err="1"/>
              <a:t>өткізіп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себептерге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болмаған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техникалық-экономикалық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тиімсіз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салынады</a:t>
            </a:r>
            <a:r>
              <a:rPr lang="ru-RU" dirty="0"/>
              <a:t>.</a:t>
            </a:r>
          </a:p>
          <a:p>
            <a:pPr indent="508000" algn="just"/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бағыттаушы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қоршаушы</a:t>
            </a:r>
            <a:r>
              <a:rPr lang="ru-RU" dirty="0"/>
              <a:t> </a:t>
            </a:r>
            <a:r>
              <a:rPr lang="ru-RU" dirty="0" err="1"/>
              <a:t>дамбалар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 </a:t>
            </a:r>
            <a:r>
              <a:rPr lang="ru-RU" dirty="0" err="1"/>
              <a:t>Планда</a:t>
            </a:r>
            <a:r>
              <a:rPr lang="ru-RU" dirty="0"/>
              <a:t> </a:t>
            </a:r>
            <a:r>
              <a:rPr lang="ru-RU" dirty="0" err="1"/>
              <a:t>бағыттаушы</a:t>
            </a:r>
            <a:r>
              <a:rPr lang="ru-RU" dirty="0"/>
              <a:t> </a:t>
            </a:r>
            <a:r>
              <a:rPr lang="ru-RU" dirty="0" err="1"/>
              <a:t>дамбалардың</a:t>
            </a:r>
            <a:r>
              <a:rPr lang="ru-RU" dirty="0"/>
              <a:t> </a:t>
            </a:r>
            <a:r>
              <a:rPr lang="ru-RU" dirty="0" err="1"/>
              <a:t>бұрылу</a:t>
            </a:r>
            <a:r>
              <a:rPr lang="ru-RU" dirty="0"/>
              <a:t> </a:t>
            </a:r>
            <a:r>
              <a:rPr lang="ru-RU" dirty="0" err="1"/>
              <a:t>бұрыштарын</a:t>
            </a:r>
            <a:r>
              <a:rPr lang="ru-RU" dirty="0"/>
              <a:t> сел </a:t>
            </a:r>
            <a:r>
              <a:rPr lang="ru-RU" dirty="0" err="1"/>
              <a:t>бұруға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имараттарға</a:t>
            </a:r>
            <a:r>
              <a:rPr lang="ru-RU" dirty="0"/>
              <a:t> </a:t>
            </a:r>
            <a:r>
              <a:rPr lang="ru-RU" dirty="0" err="1"/>
              <a:t>қойылатын</a:t>
            </a:r>
            <a:r>
              <a:rPr lang="ru-RU" dirty="0"/>
              <a:t> </a:t>
            </a:r>
            <a:r>
              <a:rPr lang="ru-RU" dirty="0" err="1"/>
              <a:t>талаптарға</a:t>
            </a:r>
            <a:r>
              <a:rPr lang="ru-RU" dirty="0"/>
              <a:t> </a:t>
            </a:r>
            <a:r>
              <a:rPr lang="ru-RU" dirty="0" err="1"/>
              <a:t>сай</a:t>
            </a:r>
            <a:r>
              <a:rPr lang="ru-RU" dirty="0"/>
              <a:t> </a:t>
            </a:r>
            <a:r>
              <a:rPr lang="ru-RU" dirty="0" err="1"/>
              <a:t>қабылдауға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Бағыттаушы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шектеуші</a:t>
            </a:r>
            <a:r>
              <a:rPr lang="ru-RU" dirty="0"/>
              <a:t> </a:t>
            </a:r>
            <a:r>
              <a:rPr lang="ru-RU" dirty="0" err="1"/>
              <a:t>дамбалардың</a:t>
            </a:r>
            <a:r>
              <a:rPr lang="ru-RU" dirty="0"/>
              <a:t> </a:t>
            </a:r>
            <a:r>
              <a:rPr lang="ru-RU" dirty="0" err="1"/>
              <a:t>тегеуірінді</a:t>
            </a:r>
            <a:r>
              <a:rPr lang="ru-RU" dirty="0"/>
              <a:t> </a:t>
            </a:r>
            <a:r>
              <a:rPr lang="ru-RU" dirty="0" err="1"/>
              <a:t>жақтаулары</a:t>
            </a:r>
            <a:r>
              <a:rPr lang="ru-RU" dirty="0"/>
              <a:t> </a:t>
            </a:r>
            <a:r>
              <a:rPr lang="ru-RU" dirty="0" err="1"/>
              <a:t>жиналмалы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монолитті</a:t>
            </a:r>
            <a:r>
              <a:rPr lang="ru-RU" dirty="0"/>
              <a:t> </a:t>
            </a:r>
            <a:r>
              <a:rPr lang="ru-RU" dirty="0" err="1"/>
              <a:t>темірбетонды</a:t>
            </a:r>
            <a:r>
              <a:rPr lang="ru-RU" dirty="0"/>
              <a:t> </a:t>
            </a:r>
            <a:r>
              <a:rPr lang="ru-RU" dirty="0" err="1"/>
              <a:t>қаптамамен</a:t>
            </a:r>
            <a:r>
              <a:rPr lang="ru-RU" dirty="0"/>
              <a:t> </a:t>
            </a:r>
            <a:r>
              <a:rPr lang="ru-RU" dirty="0" err="1"/>
              <a:t>бекілгені</a:t>
            </a:r>
            <a:r>
              <a:rPr lang="ru-RU" dirty="0"/>
              <a:t> </a:t>
            </a:r>
            <a:r>
              <a:rPr lang="ru-RU" dirty="0" err="1"/>
              <a:t>жөн</a:t>
            </a:r>
            <a:r>
              <a:rPr lang="ru-RU" dirty="0"/>
              <a:t>.  </a:t>
            </a:r>
            <a:r>
              <a:rPr lang="ru-RU" dirty="0" err="1"/>
              <a:t>Тасынды</a:t>
            </a:r>
            <a:r>
              <a:rPr lang="ru-RU" dirty="0"/>
              <a:t> </a:t>
            </a:r>
            <a:r>
              <a:rPr lang="ru-RU" dirty="0" err="1"/>
              <a:t>сулы</a:t>
            </a:r>
            <a:r>
              <a:rPr lang="ru-RU" dirty="0"/>
              <a:t> сел </a:t>
            </a:r>
            <a:r>
              <a:rPr lang="ru-RU" dirty="0" err="1"/>
              <a:t>тасқындарының</a:t>
            </a:r>
            <a:r>
              <a:rPr lang="ru-RU" dirty="0"/>
              <a:t> </a:t>
            </a:r>
            <a:r>
              <a:rPr lang="ru-RU" dirty="0" err="1"/>
              <a:t>шаюынан</a:t>
            </a:r>
            <a:r>
              <a:rPr lang="ru-RU" dirty="0"/>
              <a:t> </a:t>
            </a:r>
            <a:r>
              <a:rPr lang="ru-RU" dirty="0" err="1"/>
              <a:t>жағалауларды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жақты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тұйық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конструкциялы</a:t>
            </a:r>
            <a:r>
              <a:rPr lang="ru-RU" dirty="0"/>
              <a:t> </a:t>
            </a:r>
            <a:r>
              <a:rPr lang="ru-RU" dirty="0" err="1"/>
              <a:t>шпоралар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Таулы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тауалды</a:t>
            </a:r>
            <a:r>
              <a:rPr lang="ru-RU" dirty="0"/>
              <a:t> сел </a:t>
            </a:r>
            <a:r>
              <a:rPr lang="ru-RU" dirty="0" err="1"/>
              <a:t>қауіпті</a:t>
            </a:r>
            <a:r>
              <a:rPr lang="ru-RU" dirty="0"/>
              <a:t> </a:t>
            </a:r>
            <a:r>
              <a:rPr lang="ru-RU" dirty="0" err="1"/>
              <a:t>аңғарлардағы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объектілерді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сызықты</a:t>
            </a:r>
            <a:r>
              <a:rPr lang="ru-RU" dirty="0"/>
              <a:t> </a:t>
            </a:r>
            <a:r>
              <a:rPr lang="ru-RU" dirty="0" err="1"/>
              <a:t>типтегі</a:t>
            </a:r>
            <a:r>
              <a:rPr lang="ru-RU" dirty="0"/>
              <a:t> </a:t>
            </a:r>
            <a:r>
              <a:rPr lang="ru-RU" dirty="0" err="1"/>
              <a:t>инженерлік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48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8259" y="376829"/>
            <a:ext cx="10359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dirty="0" err="1"/>
              <a:t>Тұрақтандырушы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</a:t>
            </a:r>
          </a:p>
          <a:p>
            <a:pPr indent="508000" algn="just"/>
            <a:r>
              <a:rPr lang="ru-RU" dirty="0" err="1"/>
              <a:t>Таулы</a:t>
            </a:r>
            <a:r>
              <a:rPr lang="ru-RU" dirty="0"/>
              <a:t> </a:t>
            </a:r>
            <a:r>
              <a:rPr lang="ru-RU" dirty="0" err="1"/>
              <a:t>өзендер</a:t>
            </a:r>
            <a:r>
              <a:rPr lang="ru-RU" dirty="0"/>
              <a:t> </a:t>
            </a:r>
            <a:r>
              <a:rPr lang="ru-RU" dirty="0" err="1"/>
              <a:t>арналарының</a:t>
            </a:r>
            <a:r>
              <a:rPr lang="ru-RU" dirty="0"/>
              <a:t> </a:t>
            </a:r>
            <a:r>
              <a:rPr lang="ru-RU" dirty="0" err="1"/>
              <a:t>деформациясы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сел </a:t>
            </a:r>
            <a:r>
              <a:rPr lang="ru-RU" dirty="0" err="1"/>
              <a:t>өтімдері</a:t>
            </a:r>
            <a:r>
              <a:rPr lang="ru-RU" dirty="0"/>
              <a:t>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кездегі</a:t>
            </a:r>
            <a:r>
              <a:rPr lang="ru-RU" dirty="0"/>
              <a:t> </a:t>
            </a:r>
            <a:r>
              <a:rPr lang="ru-RU" dirty="0" err="1"/>
              <a:t>шөккен</a:t>
            </a:r>
            <a:r>
              <a:rPr lang="ru-RU" dirty="0"/>
              <a:t> сел </a:t>
            </a:r>
            <a:r>
              <a:rPr lang="ru-RU" dirty="0" err="1"/>
              <a:t>массасының</a:t>
            </a:r>
            <a:r>
              <a:rPr lang="ru-RU" dirty="0"/>
              <a:t> </a:t>
            </a:r>
            <a:r>
              <a:rPr lang="ru-RU" dirty="0" err="1"/>
              <a:t>шығарылуы</a:t>
            </a:r>
            <a:r>
              <a:rPr lang="ru-RU" dirty="0"/>
              <a:t> </a:t>
            </a:r>
            <a:r>
              <a:rPr lang="ru-RU" dirty="0" err="1"/>
              <a:t>кезіндегі</a:t>
            </a:r>
            <a:r>
              <a:rPr lang="ru-RU" dirty="0"/>
              <a:t> </a:t>
            </a:r>
            <a:r>
              <a:rPr lang="ru-RU" dirty="0" err="1"/>
              <a:t>түптік</a:t>
            </a:r>
            <a:r>
              <a:rPr lang="ru-RU" dirty="0"/>
              <a:t> </a:t>
            </a:r>
            <a:r>
              <a:rPr lang="ru-RU" dirty="0" err="1"/>
              <a:t>белгілерінің</a:t>
            </a:r>
            <a:r>
              <a:rPr lang="ru-RU" dirty="0"/>
              <a:t> </a:t>
            </a:r>
            <a:r>
              <a:rPr lang="ru-RU" dirty="0" err="1"/>
              <a:t>төмендеуімен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Сел </a:t>
            </a:r>
            <a:r>
              <a:rPr lang="ru-RU" dirty="0" err="1"/>
              <a:t>қауіпті</a:t>
            </a:r>
            <a:r>
              <a:rPr lang="ru-RU" dirty="0"/>
              <a:t> </a:t>
            </a:r>
            <a:r>
              <a:rPr lang="ru-RU" dirty="0" err="1"/>
              <a:t>өзен</a:t>
            </a:r>
            <a:r>
              <a:rPr lang="ru-RU" dirty="0"/>
              <a:t> </a:t>
            </a:r>
            <a:r>
              <a:rPr lang="ru-RU" dirty="0" err="1"/>
              <a:t>арналарын</a:t>
            </a:r>
            <a:r>
              <a:rPr lang="ru-RU" dirty="0"/>
              <a:t> </a:t>
            </a:r>
            <a:r>
              <a:rPr lang="ru-RU" dirty="0" err="1"/>
              <a:t>тұрақтандырудың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өтімдер</a:t>
            </a:r>
            <a:r>
              <a:rPr lang="ru-RU" dirty="0"/>
              <a:t>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кездегі</a:t>
            </a:r>
            <a:r>
              <a:rPr lang="ru-RU" dirty="0"/>
              <a:t> </a:t>
            </a:r>
            <a:r>
              <a:rPr lang="ru-RU" dirty="0" err="1"/>
              <a:t>өзен</a:t>
            </a:r>
            <a:r>
              <a:rPr lang="ru-RU" dirty="0"/>
              <a:t> </a:t>
            </a:r>
            <a:r>
              <a:rPr lang="ru-RU" dirty="0" err="1"/>
              <a:t>түбінің</a:t>
            </a:r>
            <a:r>
              <a:rPr lang="ru-RU" dirty="0"/>
              <a:t> </a:t>
            </a:r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еңістігінің</a:t>
            </a:r>
            <a:r>
              <a:rPr lang="ru-RU" dirty="0"/>
              <a:t> </a:t>
            </a:r>
            <a:r>
              <a:rPr lang="ru-RU" dirty="0" err="1"/>
              <a:t>тұрақтылығын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Тұрақтандырушы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сел </a:t>
            </a:r>
            <a:r>
              <a:rPr lang="ru-RU" dirty="0" err="1"/>
              <a:t>тасқынының</a:t>
            </a:r>
            <a:r>
              <a:rPr lang="ru-RU" dirty="0"/>
              <a:t> </a:t>
            </a:r>
            <a:r>
              <a:rPr lang="ru-RU" dirty="0" err="1"/>
              <a:t>қозғалысын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динамикалық</a:t>
            </a:r>
            <a:r>
              <a:rPr lang="ru-RU" dirty="0"/>
              <a:t> </a:t>
            </a:r>
            <a:r>
              <a:rPr lang="ru-RU" dirty="0" err="1"/>
              <a:t>сипаттамаларын</a:t>
            </a:r>
            <a:r>
              <a:rPr lang="ru-RU" dirty="0"/>
              <a:t> </a:t>
            </a:r>
            <a:r>
              <a:rPr lang="ru-RU" dirty="0" err="1"/>
              <a:t>бәсеңдету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тұрғызылады</a:t>
            </a:r>
            <a:r>
              <a:rPr lang="ru-RU" dirty="0"/>
              <a:t>. </a:t>
            </a:r>
            <a:r>
              <a:rPr lang="ru-RU" dirty="0" err="1"/>
              <a:t>Барраждар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, </a:t>
            </a:r>
            <a:r>
              <a:rPr lang="ru-RU" dirty="0" err="1"/>
              <a:t>тұрақтандырылған</a:t>
            </a:r>
            <a:r>
              <a:rPr lang="ru-RU" dirty="0"/>
              <a:t> </a:t>
            </a:r>
            <a:r>
              <a:rPr lang="ru-RU" dirty="0" err="1"/>
              <a:t>арналар</a:t>
            </a:r>
            <a:r>
              <a:rPr lang="ru-RU" dirty="0"/>
              <a:t>, </a:t>
            </a:r>
            <a:r>
              <a:rPr lang="ru-RU" dirty="0" err="1"/>
              <a:t>тіреме</a:t>
            </a:r>
            <a:r>
              <a:rPr lang="ru-RU" dirty="0"/>
              <a:t> </a:t>
            </a:r>
            <a:r>
              <a:rPr lang="ru-RU" dirty="0" err="1"/>
              <a:t>қабырғалар</a:t>
            </a:r>
            <a:r>
              <a:rPr lang="ru-RU" dirty="0"/>
              <a:t>, </a:t>
            </a:r>
            <a:r>
              <a:rPr lang="ru-RU" dirty="0" err="1"/>
              <a:t>астаулар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конструкциялы</a:t>
            </a:r>
            <a:r>
              <a:rPr lang="ru-RU" dirty="0"/>
              <a:t> </a:t>
            </a:r>
            <a:r>
              <a:rPr lang="ru-RU" dirty="0" err="1"/>
              <a:t>тезағарлар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қолданылып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Имараттардың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типтері</a:t>
            </a:r>
            <a:r>
              <a:rPr lang="ru-RU" dirty="0"/>
              <a:t> </a:t>
            </a:r>
            <a:r>
              <a:rPr lang="ru-RU" dirty="0" err="1"/>
              <a:t>бөгеттері</a:t>
            </a:r>
            <a:r>
              <a:rPr lang="ru-RU" dirty="0"/>
              <a:t> су </a:t>
            </a:r>
            <a:r>
              <a:rPr lang="ru-RU" dirty="0" err="1"/>
              <a:t>тасқындық</a:t>
            </a:r>
            <a:r>
              <a:rPr lang="ru-RU" dirty="0"/>
              <a:t> </a:t>
            </a:r>
            <a:r>
              <a:rPr lang="ru-RU" dirty="0" err="1"/>
              <a:t>сулардың</a:t>
            </a:r>
            <a:r>
              <a:rPr lang="ru-RU" dirty="0"/>
              <a:t> </a:t>
            </a:r>
            <a:r>
              <a:rPr lang="ru-RU" dirty="0" err="1"/>
              <a:t>өтімдерін</a:t>
            </a:r>
            <a:r>
              <a:rPr lang="ru-RU" dirty="0"/>
              <a:t> </a:t>
            </a:r>
            <a:r>
              <a:rPr lang="ru-RU" dirty="0" err="1"/>
              <a:t>реттеуге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жапқыштық</a:t>
            </a:r>
            <a:r>
              <a:rPr lang="ru-RU" dirty="0"/>
              <a:t> </a:t>
            </a:r>
            <a:r>
              <a:rPr lang="ru-RU" dirty="0" err="1"/>
              <a:t>механизмдермен</a:t>
            </a:r>
            <a:r>
              <a:rPr lang="ru-RU" dirty="0"/>
              <a:t> </a:t>
            </a:r>
            <a:r>
              <a:rPr lang="ru-RU" dirty="0" err="1"/>
              <a:t>жабдықталған</a:t>
            </a:r>
            <a:r>
              <a:rPr lang="ru-RU" dirty="0"/>
              <a:t> </a:t>
            </a:r>
            <a:r>
              <a:rPr lang="ru-RU" dirty="0" err="1"/>
              <a:t>тұндырғыштармен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.  </a:t>
            </a:r>
          </a:p>
          <a:p>
            <a:pPr indent="508000" algn="just"/>
            <a:r>
              <a:rPr lang="ru-RU" dirty="0"/>
              <a:t>Сел </a:t>
            </a:r>
            <a:r>
              <a:rPr lang="ru-RU" dirty="0" err="1"/>
              <a:t>тасқындарының</a:t>
            </a:r>
            <a:r>
              <a:rPr lang="ru-RU" dirty="0"/>
              <a:t> </a:t>
            </a:r>
            <a:r>
              <a:rPr lang="ru-RU" dirty="0" err="1"/>
              <a:t>біртіндеп</a:t>
            </a:r>
            <a:r>
              <a:rPr lang="ru-RU" dirty="0"/>
              <a:t> </a:t>
            </a:r>
            <a:r>
              <a:rPr lang="ru-RU" dirty="0" err="1"/>
              <a:t>бәсеңдеуін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</a:t>
            </a:r>
            <a:r>
              <a:rPr lang="ru-RU" dirty="0" err="1"/>
              <a:t>типіне</a:t>
            </a:r>
            <a:r>
              <a:rPr lang="ru-RU" dirty="0"/>
              <a:t> </a:t>
            </a:r>
            <a:r>
              <a:rPr lang="ru-RU" dirty="0" err="1"/>
              <a:t>қорғалатын</a:t>
            </a:r>
            <a:r>
              <a:rPr lang="ru-RU" dirty="0"/>
              <a:t> </a:t>
            </a:r>
            <a:r>
              <a:rPr lang="ru-RU" dirty="0" err="1"/>
              <a:t>имараттардан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салынатын</a:t>
            </a:r>
            <a:r>
              <a:rPr lang="ru-RU" dirty="0"/>
              <a:t> </a:t>
            </a:r>
            <a:r>
              <a:rPr lang="ru-RU" dirty="0" err="1"/>
              <a:t>барраждар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бөгесіндер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қашықтық</a:t>
            </a:r>
            <a:r>
              <a:rPr lang="ru-RU" dirty="0"/>
              <a:t> сел </a:t>
            </a:r>
            <a:r>
              <a:rPr lang="ru-RU" dirty="0" err="1"/>
              <a:t>шөгінділерінен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еңістік</a:t>
            </a:r>
            <a:r>
              <a:rPr lang="ru-RU" dirty="0"/>
              <a:t> пен </a:t>
            </a:r>
            <a:r>
              <a:rPr lang="ru-RU" dirty="0" err="1"/>
              <a:t>биіктік</a:t>
            </a:r>
            <a:r>
              <a:rPr lang="ru-RU" dirty="0"/>
              <a:t> </a:t>
            </a:r>
            <a:r>
              <a:rPr lang="ru-RU" dirty="0" err="1"/>
              <a:t>қатынасы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бетондалады</a:t>
            </a:r>
            <a:r>
              <a:rPr lang="ru-RU" dirty="0"/>
              <a:t>. Сел </a:t>
            </a:r>
            <a:r>
              <a:rPr lang="ru-RU" dirty="0" err="1"/>
              <a:t>тасқындары</a:t>
            </a:r>
            <a:r>
              <a:rPr lang="ru-RU" dirty="0"/>
              <a:t> </a:t>
            </a:r>
            <a:r>
              <a:rPr lang="ru-RU" dirty="0" err="1"/>
              <a:t>жүріп</a:t>
            </a:r>
            <a:r>
              <a:rPr lang="ru-RU" dirty="0"/>
              <a:t>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оны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құраушылары</a:t>
            </a:r>
            <a:r>
              <a:rPr lang="ru-RU" dirty="0"/>
              <a:t> </a:t>
            </a:r>
            <a:r>
              <a:rPr lang="ru-RU" dirty="0" err="1"/>
              <a:t>бөгесіндер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қуыстарға</a:t>
            </a:r>
            <a:r>
              <a:rPr lang="ru-RU" dirty="0"/>
              <a:t> </a:t>
            </a:r>
            <a:r>
              <a:rPr lang="ru-RU" dirty="0" err="1"/>
              <a:t>жинақталады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қуыстар</a:t>
            </a:r>
            <a:r>
              <a:rPr lang="ru-RU" dirty="0"/>
              <a:t> </a:t>
            </a:r>
            <a:r>
              <a:rPr lang="ru-RU" dirty="0" err="1"/>
              <a:t>толыққан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еңістіктер</a:t>
            </a:r>
            <a:r>
              <a:rPr lang="ru-RU" dirty="0"/>
              <a:t> </a:t>
            </a:r>
            <a:r>
              <a:rPr lang="ru-RU" dirty="0" err="1"/>
              <a:t>азайып</a:t>
            </a:r>
            <a:r>
              <a:rPr lang="ru-RU" dirty="0"/>
              <a:t>, </a:t>
            </a:r>
            <a:r>
              <a:rPr lang="ru-RU" dirty="0" err="1"/>
              <a:t>шекті</a:t>
            </a:r>
            <a:r>
              <a:rPr lang="ru-RU" dirty="0"/>
              <a:t> </a:t>
            </a:r>
            <a:r>
              <a:rPr lang="ru-RU" dirty="0" err="1"/>
              <a:t>мәнге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жетеді</a:t>
            </a:r>
            <a:r>
              <a:rPr lang="ru-RU" dirty="0"/>
              <a:t>. </a:t>
            </a:r>
          </a:p>
        </p:txBody>
      </p:sp>
      <p:pic>
        <p:nvPicPr>
          <p:cNvPr id="3074" name="Picture 2" descr="Реки и водоемы Алм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80" y="4624146"/>
            <a:ext cx="2950696" cy="22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60" y="4617729"/>
            <a:ext cx="2356242" cy="22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0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5771" y="6008914"/>
            <a:ext cx="2132411" cy="8490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9149"/>
          <a:stretch>
            <a:fillRect/>
          </a:stretch>
        </p:blipFill>
        <p:spPr>
          <a:xfrm>
            <a:off x="8661453" y="0"/>
            <a:ext cx="3530547" cy="3235569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0239" y="6433457"/>
            <a:ext cx="7391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Сел қаупін ауыздықтау барысында жүзеге асырылатын шаралар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245352"/>
              </p:ext>
            </p:extLst>
          </p:nvPr>
        </p:nvGraphicFramePr>
        <p:xfrm>
          <a:off x="5315353" y="2906474"/>
          <a:ext cx="6219231" cy="328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8795880" imgH="4246560" progId="CorelDRAW.Graphic.13">
                  <p:embed/>
                </p:oleObj>
              </mc:Choice>
              <mc:Fallback>
                <p:oleObj r:id="rId5" imgW="8795880" imgH="4246560" progId="CorelDRAW.Graphic.1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507" t="27075"/>
                      <a:stretch>
                        <a:fillRect/>
                      </a:stretch>
                    </p:blipFill>
                    <p:spPr bwMode="auto">
                      <a:xfrm>
                        <a:off x="5315353" y="2906474"/>
                        <a:ext cx="6219231" cy="3280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50040"/>
              </p:ext>
            </p:extLst>
          </p:nvPr>
        </p:nvGraphicFramePr>
        <p:xfrm>
          <a:off x="464383" y="900933"/>
          <a:ext cx="4850970" cy="5044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935"/>
                <a:gridCol w="2426035"/>
              </a:tblGrid>
              <a:tr h="53098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Селаралық кезеңде жүзеге асырылатын шаралар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98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Ғылыми-қолданбалы зерттеулер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Алдын-алу шараларын жүзеге асыру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64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Эксперттік-аналитикалық зерттеулер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Селдің туындауын болдырмауға бағытталған шаралар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6196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 сипаттамалары мен таралу зонасын азайтуға бағытталған шаралар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64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 құбылыстарын болжау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Халықты адаптациялауға бағытталған шаралар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098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құру және жүзеге асыру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Митигациялық шаралар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647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 конструкторлық жұмыстар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ШҚТ ақпаратпен қамтамасыз ететін шаралар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Сел </a:t>
            </a:r>
            <a:r>
              <a:rPr lang="ru-RU" dirty="0" err="1"/>
              <a:t>тасқынының</a:t>
            </a:r>
            <a:r>
              <a:rPr lang="ru-RU" dirty="0"/>
              <a:t> су </a:t>
            </a:r>
            <a:r>
              <a:rPr lang="ru-RU" dirty="0" err="1"/>
              <a:t>құраушысына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40806454"/>
              </p:ext>
            </p:extLst>
          </p:nvPr>
        </p:nvGraphicFramePr>
        <p:xfrm>
          <a:off x="702702" y="1480457"/>
          <a:ext cx="10955454" cy="481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ӘСМ-на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5938" y="1420067"/>
            <a:ext cx="56381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sz="2400" dirty="0"/>
              <a:t>ӘСМ </a:t>
            </a:r>
            <a:r>
              <a:rPr lang="ru-RU" sz="2400" dirty="0" err="1"/>
              <a:t>құрамындағы</a:t>
            </a:r>
            <a:r>
              <a:rPr lang="ru-RU" sz="2400" dirty="0"/>
              <a:t> </a:t>
            </a:r>
            <a:r>
              <a:rPr lang="ru-RU" sz="2400" dirty="0" err="1"/>
              <a:t>ірі</a:t>
            </a:r>
            <a:r>
              <a:rPr lang="ru-RU" sz="2400" dirty="0"/>
              <a:t> </a:t>
            </a:r>
            <a:r>
              <a:rPr lang="ru-RU" sz="2400" dirty="0" err="1"/>
              <a:t>құраушыларының</a:t>
            </a:r>
            <a:r>
              <a:rPr lang="ru-RU" sz="2400" dirty="0"/>
              <a:t> </a:t>
            </a:r>
            <a:r>
              <a:rPr lang="ru-RU" sz="2400" dirty="0" err="1"/>
              <a:t>шоғырын</a:t>
            </a:r>
            <a:r>
              <a:rPr lang="ru-RU" sz="2400" dirty="0"/>
              <a:t> </a:t>
            </a:r>
            <a:r>
              <a:rPr lang="ru-RU" sz="2400" dirty="0" err="1"/>
              <a:t>арттырып</a:t>
            </a:r>
            <a:r>
              <a:rPr lang="ru-RU" sz="2400" dirty="0"/>
              <a:t> (</a:t>
            </a:r>
            <a:r>
              <a:rPr lang="ru-RU" sz="2400" dirty="0" err="1"/>
              <a:t>қойтастарды</a:t>
            </a:r>
            <a:r>
              <a:rPr lang="ru-RU" sz="2400" dirty="0"/>
              <a:t>, </a:t>
            </a:r>
            <a:r>
              <a:rPr lang="ru-RU" sz="2400" dirty="0" err="1"/>
              <a:t>жасанды</a:t>
            </a:r>
            <a:r>
              <a:rPr lang="ru-RU" sz="2400" dirty="0"/>
              <a:t> </a:t>
            </a:r>
            <a:r>
              <a:rPr lang="ru-RU" sz="2400" dirty="0" err="1"/>
              <a:t>монолиттерді</a:t>
            </a:r>
            <a:r>
              <a:rPr lang="ru-RU" sz="2400" dirty="0"/>
              <a:t> </a:t>
            </a:r>
            <a:r>
              <a:rPr lang="ru-RU" sz="2400" dirty="0" err="1"/>
              <a:t>төгу</a:t>
            </a:r>
            <a:r>
              <a:rPr lang="ru-RU" sz="2400" dirty="0"/>
              <a:t>), </a:t>
            </a:r>
            <a:r>
              <a:rPr lang="ru-RU" sz="2400" dirty="0" err="1"/>
              <a:t>сазды</a:t>
            </a:r>
            <a:r>
              <a:rPr lang="ru-RU" sz="2400" dirty="0"/>
              <a:t> </a:t>
            </a:r>
            <a:r>
              <a:rPr lang="ru-RU" sz="2400" dirty="0" err="1"/>
              <a:t>құраушыларын</a:t>
            </a:r>
            <a:r>
              <a:rPr lang="ru-RU" sz="2400" dirty="0"/>
              <a:t> </a:t>
            </a:r>
            <a:r>
              <a:rPr lang="ru-RU" sz="2400" dirty="0" err="1"/>
              <a:t>азайту</a:t>
            </a:r>
            <a:r>
              <a:rPr lang="ru-RU" sz="2400" dirty="0"/>
              <a:t> (</a:t>
            </a:r>
            <a:r>
              <a:rPr lang="ru-RU" sz="2400" dirty="0" err="1"/>
              <a:t>грунтты</a:t>
            </a:r>
            <a:r>
              <a:rPr lang="ru-RU" sz="2400" dirty="0"/>
              <a:t> </a:t>
            </a:r>
            <a:r>
              <a:rPr lang="ru-RU" sz="2400" dirty="0" err="1"/>
              <a:t>шаю</a:t>
            </a:r>
            <a:r>
              <a:rPr lang="ru-RU" sz="2400" dirty="0"/>
              <a:t>) </a:t>
            </a:r>
            <a:r>
              <a:rPr lang="ru-RU" sz="2400" dirty="0" err="1"/>
              <a:t>арқылы</a:t>
            </a:r>
            <a:r>
              <a:rPr lang="ru-RU" sz="2400" dirty="0"/>
              <a:t>, </a:t>
            </a:r>
            <a:r>
              <a:rPr lang="ru-RU" sz="2400" dirty="0" err="1"/>
              <a:t>жағалардың</a:t>
            </a:r>
            <a:r>
              <a:rPr lang="ru-RU" sz="2400" dirty="0"/>
              <a:t> </a:t>
            </a:r>
            <a:r>
              <a:rPr lang="ru-RU" sz="2400" dirty="0" err="1"/>
              <a:t>шайылуы</a:t>
            </a:r>
            <a:r>
              <a:rPr lang="ru-RU" sz="2400" dirty="0"/>
              <a:t> мен </a:t>
            </a:r>
            <a:r>
              <a:rPr lang="ru-RU" sz="2400" dirty="0" err="1"/>
              <a:t>олардың</a:t>
            </a:r>
            <a:r>
              <a:rPr lang="ru-RU" sz="2400" dirty="0"/>
              <a:t> сел </a:t>
            </a:r>
            <a:r>
              <a:rPr lang="ru-RU" sz="2400" dirty="0" err="1"/>
              <a:t>тасқынына</a:t>
            </a:r>
            <a:r>
              <a:rPr lang="ru-RU" sz="2400" dirty="0"/>
              <a:t> </a:t>
            </a:r>
            <a:r>
              <a:rPr lang="ru-RU" sz="2400" dirty="0" err="1"/>
              <a:t>араласуының</a:t>
            </a:r>
            <a:r>
              <a:rPr lang="ru-RU" sz="2400" dirty="0"/>
              <a:t> </a:t>
            </a:r>
            <a:r>
              <a:rPr lang="ru-RU" sz="2400" dirty="0" err="1"/>
              <a:t>алдын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, </a:t>
            </a:r>
            <a:r>
              <a:rPr lang="ru-RU" sz="2400" dirty="0" err="1"/>
              <a:t>оларды</a:t>
            </a:r>
            <a:r>
              <a:rPr lang="ru-RU" sz="2400" dirty="0"/>
              <a:t> </a:t>
            </a:r>
            <a:r>
              <a:rPr lang="ru-RU" sz="2400" dirty="0" err="1"/>
              <a:t>бекіту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қатты</a:t>
            </a:r>
            <a:r>
              <a:rPr lang="ru-RU" sz="2400" dirty="0"/>
              <a:t> </a:t>
            </a:r>
            <a:r>
              <a:rPr lang="ru-RU" sz="2400" dirty="0" err="1"/>
              <a:t>материалдардың</a:t>
            </a:r>
            <a:r>
              <a:rPr lang="ru-RU" sz="2400" dirty="0"/>
              <a:t> </a:t>
            </a:r>
            <a:r>
              <a:rPr lang="ru-RU" sz="2400" dirty="0" err="1"/>
              <a:t>ағынсуларға</a:t>
            </a:r>
            <a:r>
              <a:rPr lang="ru-RU" sz="2400" dirty="0"/>
              <a:t> </a:t>
            </a:r>
            <a:r>
              <a:rPr lang="ru-RU" sz="2400" dirty="0" err="1"/>
              <a:t>түсуіне</a:t>
            </a:r>
            <a:r>
              <a:rPr lang="ru-RU" sz="2400" dirty="0"/>
              <a:t> </a:t>
            </a:r>
            <a:r>
              <a:rPr lang="ru-RU" sz="2400" dirty="0" err="1"/>
              <a:t>жол</a:t>
            </a:r>
            <a:r>
              <a:rPr lang="ru-RU" sz="2400" dirty="0"/>
              <a:t> </a:t>
            </a:r>
            <a:r>
              <a:rPr lang="ru-RU" sz="2400" dirty="0" err="1"/>
              <a:t>бермеу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, </a:t>
            </a:r>
            <a:r>
              <a:rPr lang="ru-RU" sz="2400" dirty="0" err="1"/>
              <a:t>жылжымалық</a:t>
            </a:r>
            <a:r>
              <a:rPr lang="ru-RU" sz="2400" dirty="0"/>
              <a:t> </a:t>
            </a:r>
            <a:r>
              <a:rPr lang="ru-RU" sz="2400" dirty="0" err="1"/>
              <a:t>беткейлерді</a:t>
            </a:r>
            <a:r>
              <a:rPr lang="ru-RU" sz="2400" dirty="0"/>
              <a:t>, </a:t>
            </a:r>
            <a:r>
              <a:rPr lang="ru-RU" sz="2400" dirty="0" err="1"/>
              <a:t>қорымдарды</a:t>
            </a:r>
            <a:r>
              <a:rPr lang="ru-RU" sz="2400" dirty="0"/>
              <a:t> </a:t>
            </a:r>
            <a:r>
              <a:rPr lang="ru-RU" sz="2400" dirty="0" err="1"/>
              <a:t>бекіту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,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көлемдегі</a:t>
            </a:r>
            <a:r>
              <a:rPr lang="ru-RU" sz="2400" dirty="0"/>
              <a:t> </a:t>
            </a:r>
            <a:r>
              <a:rPr lang="ru-RU" sz="2400" dirty="0" err="1"/>
              <a:t>техногендік</a:t>
            </a:r>
            <a:r>
              <a:rPr lang="ru-RU" sz="2400" dirty="0"/>
              <a:t> ӘСМ-</a:t>
            </a:r>
            <a:r>
              <a:rPr lang="ru-RU" sz="2400" dirty="0" err="1"/>
              <a:t>дың</a:t>
            </a:r>
            <a:r>
              <a:rPr lang="ru-RU" sz="2400" dirty="0"/>
              <a:t> </a:t>
            </a:r>
            <a:r>
              <a:rPr lang="ru-RU" sz="2400" dirty="0" err="1"/>
              <a:t>жинақталмауы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, </a:t>
            </a:r>
            <a:r>
              <a:rPr lang="ru-RU" sz="2400" dirty="0" err="1"/>
              <a:t>өнеркәсіптік</a:t>
            </a:r>
            <a:r>
              <a:rPr lang="ru-RU" sz="2400" dirty="0"/>
              <a:t> </a:t>
            </a:r>
            <a:r>
              <a:rPr lang="ru-RU" sz="2400" dirty="0" err="1"/>
              <a:t>үйінділерді</a:t>
            </a:r>
            <a:r>
              <a:rPr lang="ru-RU" sz="2400" dirty="0"/>
              <a:t> </a:t>
            </a:r>
            <a:r>
              <a:rPr lang="ru-RU" sz="2400" dirty="0" err="1"/>
              <a:t>тазарту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асады</a:t>
            </a:r>
            <a:r>
              <a:rPr lang="ru-RU" sz="2400" dirty="0"/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779622" y="246621"/>
            <a:ext cx="5412378" cy="2675079"/>
            <a:chOff x="6779622" y="246621"/>
            <a:chExt cx="5412378" cy="2675079"/>
          </a:xfrm>
        </p:grpSpPr>
        <p:pic>
          <p:nvPicPr>
            <p:cNvPr id="7" name="Рисунок 6" descr="http://player.myshared.ru/9/928235/slides/slide_23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1" t="37415" b="11484"/>
            <a:stretch/>
          </p:blipFill>
          <p:spPr bwMode="auto">
            <a:xfrm>
              <a:off x="6779622" y="246621"/>
              <a:ext cx="5412378" cy="26750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8562123" y="1120998"/>
              <a:ext cx="3417198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kk-KZ" sz="18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Әлеуетті сел массиві:</a:t>
              </a:r>
              <a:r>
                <a:rPr lang="kk-KZ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kk-KZ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минералды агрегаттар мен кеуекті кеңістік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378" r="1984"/>
          <a:stretch/>
        </p:blipFill>
        <p:spPr>
          <a:xfrm>
            <a:off x="6691085" y="3030464"/>
            <a:ext cx="5500915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Еңістіктерге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0894" y="174375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sz="2400" dirty="0"/>
              <a:t>ӘСМ-</a:t>
            </a:r>
            <a:r>
              <a:rPr lang="ru-RU" sz="2400" dirty="0" err="1"/>
              <a:t>ның</a:t>
            </a:r>
            <a:r>
              <a:rPr lang="ru-RU" sz="2400" dirty="0"/>
              <a:t>, </a:t>
            </a:r>
            <a:r>
              <a:rPr lang="ru-RU" sz="2400" dirty="0" err="1"/>
              <a:t>сонымен</a:t>
            </a:r>
            <a:r>
              <a:rPr lang="ru-RU" sz="2400" dirty="0"/>
              <a:t> </a:t>
            </a:r>
            <a:r>
              <a:rPr lang="ru-RU" sz="2400" dirty="0" err="1"/>
              <a:t>қатар</a:t>
            </a:r>
            <a:r>
              <a:rPr lang="ru-RU" sz="2400" dirty="0"/>
              <a:t> сел </a:t>
            </a:r>
            <a:r>
              <a:rPr lang="ru-RU" sz="2400" dirty="0" err="1"/>
              <a:t>қалыптасушы</a:t>
            </a:r>
            <a:r>
              <a:rPr lang="ru-RU" sz="2400" dirty="0"/>
              <a:t> </a:t>
            </a:r>
            <a:r>
              <a:rPr lang="ru-RU" sz="2400" dirty="0" err="1"/>
              <a:t>зонада</a:t>
            </a:r>
            <a:r>
              <a:rPr lang="ru-RU" sz="2400" dirty="0"/>
              <a:t> </a:t>
            </a:r>
            <a:r>
              <a:rPr lang="ru-RU" sz="2400" dirty="0" err="1"/>
              <a:t>судың</a:t>
            </a:r>
            <a:r>
              <a:rPr lang="ru-RU" sz="2400" dirty="0"/>
              <a:t> </a:t>
            </a:r>
            <a:r>
              <a:rPr lang="ru-RU" sz="2400" dirty="0" err="1"/>
              <a:t>айтарлықтай</a:t>
            </a:r>
            <a:r>
              <a:rPr lang="ru-RU" sz="2400" dirty="0"/>
              <a:t> </a:t>
            </a:r>
            <a:r>
              <a:rPr lang="ru-RU" sz="2400" dirty="0" err="1"/>
              <a:t>көлемі</a:t>
            </a:r>
            <a:r>
              <a:rPr lang="ru-RU" sz="2400" dirty="0"/>
              <a:t> </a:t>
            </a:r>
            <a:r>
              <a:rPr lang="ru-RU" sz="2400" dirty="0" err="1"/>
              <a:t>жинақталатын</a:t>
            </a:r>
            <a:r>
              <a:rPr lang="ru-RU" sz="2400" dirty="0"/>
              <a:t> </a:t>
            </a:r>
            <a:r>
              <a:rPr lang="ru-RU" sz="2400" dirty="0" err="1"/>
              <a:t>еңістіктіктерді</a:t>
            </a:r>
            <a:r>
              <a:rPr lang="ru-RU" sz="2400" dirty="0"/>
              <a:t> </a:t>
            </a:r>
            <a:r>
              <a:rPr lang="ru-RU" sz="2400" dirty="0" err="1"/>
              <a:t>арттыру</a:t>
            </a:r>
            <a:r>
              <a:rPr lang="ru-RU" sz="2400" dirty="0"/>
              <a:t>, сел </a:t>
            </a:r>
            <a:r>
              <a:rPr lang="ru-RU" sz="2400" dirty="0" err="1"/>
              <a:t>қалыптастырушы</a:t>
            </a:r>
            <a:r>
              <a:rPr lang="ru-RU" sz="2400" dirty="0"/>
              <a:t> су </a:t>
            </a:r>
            <a:r>
              <a:rPr lang="ru-RU" sz="2400" dirty="0" err="1"/>
              <a:t>тасқындарының</a:t>
            </a:r>
            <a:r>
              <a:rPr lang="ru-RU" sz="2400" dirty="0"/>
              <a:t> </a:t>
            </a:r>
            <a:r>
              <a:rPr lang="ru-RU" sz="2400" dirty="0" err="1"/>
              <a:t>жүріп</a:t>
            </a:r>
            <a:r>
              <a:rPr lang="ru-RU" sz="2400" dirty="0"/>
              <a:t> </a:t>
            </a:r>
            <a:r>
              <a:rPr lang="ru-RU" sz="2400" dirty="0" err="1"/>
              <a:t>өту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трансформациялану</a:t>
            </a:r>
            <a:r>
              <a:rPr lang="ru-RU" sz="2400" dirty="0"/>
              <a:t> </a:t>
            </a:r>
            <a:r>
              <a:rPr lang="ru-RU" sz="2400" dirty="0" err="1"/>
              <a:t>зонасындағы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жылдамдықтарын</a:t>
            </a:r>
            <a:r>
              <a:rPr lang="ru-RU" sz="2400" dirty="0"/>
              <a:t> </a:t>
            </a:r>
            <a:r>
              <a:rPr lang="ru-RU" sz="2400" dirty="0" err="1"/>
              <a:t>азайту</a:t>
            </a:r>
            <a:r>
              <a:rPr lang="ru-RU" sz="2400" dirty="0"/>
              <a:t> </a:t>
            </a:r>
            <a:r>
              <a:rPr lang="ru-RU" sz="2400" dirty="0" err="1"/>
              <a:t>мақсатында</a:t>
            </a:r>
            <a:r>
              <a:rPr lang="ru-RU" sz="2400" dirty="0"/>
              <a:t> </a:t>
            </a:r>
            <a:r>
              <a:rPr lang="ru-RU" sz="2400" dirty="0" err="1"/>
              <a:t>еңістіктерді</a:t>
            </a:r>
            <a:r>
              <a:rPr lang="ru-RU" sz="2400" dirty="0"/>
              <a:t> </a:t>
            </a:r>
            <a:r>
              <a:rPr lang="ru-RU" sz="2400" dirty="0" err="1"/>
              <a:t>төмендету</a:t>
            </a:r>
            <a:r>
              <a:rPr lang="ru-RU" sz="2400" dirty="0"/>
              <a:t> (</a:t>
            </a:r>
            <a:r>
              <a:rPr lang="ru-RU" sz="2400" dirty="0" err="1"/>
              <a:t>барраждау</a:t>
            </a:r>
            <a:r>
              <a:rPr lang="ru-RU" sz="2400" dirty="0"/>
              <a:t>, </a:t>
            </a:r>
            <a:r>
              <a:rPr lang="ru-RU" sz="2400" dirty="0" err="1"/>
              <a:t>тұрақтандыру</a:t>
            </a:r>
            <a:r>
              <a:rPr lang="ru-RU" sz="2400" dirty="0"/>
              <a:t>)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көрініс</a:t>
            </a:r>
            <a:r>
              <a:rPr lang="ru-RU" sz="2400" dirty="0"/>
              <a:t> </a:t>
            </a:r>
            <a:r>
              <a:rPr lang="ru-RU" sz="2400" dirty="0" err="1"/>
              <a:t>береді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https://bookonlime.ru/sites/default/files/node/lecture/imgs/1079/6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765512"/>
            <a:ext cx="28765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15450" y="4794587"/>
            <a:ext cx="2612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Селден</a:t>
            </a:r>
            <a:r>
              <a:rPr lang="ru-RU" sz="1400" dirty="0" smtClean="0"/>
              <a:t> </a:t>
            </a:r>
            <a:r>
              <a:rPr lang="ru-RU" sz="1400" dirty="0" err="1" smtClean="0"/>
              <a:t>қорғану</a:t>
            </a:r>
            <a:r>
              <a:rPr lang="ru-RU" sz="1400" dirty="0" smtClean="0"/>
              <a:t> </a:t>
            </a:r>
            <a:r>
              <a:rPr lang="ru-RU" sz="1400" dirty="0" err="1" smtClean="0"/>
              <a:t>барраждары</a:t>
            </a:r>
            <a:r>
              <a:rPr lang="ru-RU" sz="1400" dirty="0" smtClean="0"/>
              <a:t>. </a:t>
            </a:r>
          </a:p>
          <a:p>
            <a:r>
              <a:rPr lang="ru-RU" sz="1400" dirty="0" err="1" smtClean="0"/>
              <a:t>Бреттервандбах</a:t>
            </a:r>
            <a:r>
              <a:rPr lang="ru-RU" sz="1400" dirty="0" smtClean="0"/>
              <a:t>, </a:t>
            </a:r>
            <a:r>
              <a:rPr lang="ru-RU" sz="1400" dirty="0" err="1" smtClean="0"/>
              <a:t>Матрия</a:t>
            </a:r>
            <a:r>
              <a:rPr lang="ru-RU" sz="1400" dirty="0" smtClean="0"/>
              <a:t> </a:t>
            </a:r>
            <a:r>
              <a:rPr lang="ru-RU" sz="1400" dirty="0" err="1" smtClean="0"/>
              <a:t>маңы</a:t>
            </a:r>
            <a:r>
              <a:rPr lang="ru-RU" sz="1400" dirty="0" smtClean="0"/>
              <a:t>, </a:t>
            </a:r>
          </a:p>
          <a:p>
            <a:r>
              <a:rPr lang="ru-RU" sz="1400" dirty="0" err="1" smtClean="0"/>
              <a:t>Шығыс</a:t>
            </a:r>
            <a:r>
              <a:rPr lang="ru-RU" sz="1400" dirty="0" smtClean="0"/>
              <a:t> </a:t>
            </a:r>
            <a:r>
              <a:rPr lang="ru-RU" sz="1400" dirty="0"/>
              <a:t>Тироль, Австрия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79" y="4628867"/>
            <a:ext cx="3286578" cy="18404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40011" y="5810758"/>
            <a:ext cx="2612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Есентай</a:t>
            </a:r>
            <a:r>
              <a:rPr lang="ru-RU" sz="1400" dirty="0" smtClean="0"/>
              <a:t> </a:t>
            </a:r>
            <a:r>
              <a:rPr lang="ru-RU" sz="1400" dirty="0" err="1" smtClean="0"/>
              <a:t>өзенінің</a:t>
            </a:r>
            <a:r>
              <a:rPr lang="ru-RU" sz="1400" dirty="0" smtClean="0"/>
              <a:t> </a:t>
            </a:r>
            <a:r>
              <a:rPr lang="ru-RU" sz="1400" dirty="0" err="1" smtClean="0"/>
              <a:t>тұрақтандырылған</a:t>
            </a:r>
            <a:r>
              <a:rPr lang="ru-RU" sz="1400" dirty="0" smtClean="0"/>
              <a:t> </a:t>
            </a:r>
            <a:r>
              <a:rPr lang="ru-RU" sz="1400" dirty="0" err="1" smtClean="0"/>
              <a:t>арнасы</a:t>
            </a:r>
            <a:r>
              <a:rPr lang="ru-RU" sz="1400" dirty="0" smtClean="0"/>
              <a:t>, Алматы, </a:t>
            </a:r>
            <a:r>
              <a:rPr lang="ru-RU" sz="1400" dirty="0" err="1" smtClean="0"/>
              <a:t>Казақстан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01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4094" y="1049182"/>
            <a:ext cx="103596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sz="2400" dirty="0"/>
              <a:t>Сел </a:t>
            </a:r>
            <a:r>
              <a:rPr lang="ru-RU" sz="2400" dirty="0" err="1"/>
              <a:t>тасқындарының</a:t>
            </a:r>
            <a:r>
              <a:rPr lang="ru-RU" sz="2400" dirty="0"/>
              <a:t> </a:t>
            </a:r>
            <a:r>
              <a:rPr lang="ru-RU" sz="2400" dirty="0" err="1"/>
              <a:t>зиянды</a:t>
            </a:r>
            <a:r>
              <a:rPr lang="ru-RU" sz="2400" dirty="0"/>
              <a:t> </a:t>
            </a:r>
            <a:r>
              <a:rPr lang="ru-RU" sz="2400" dirty="0" err="1"/>
              <a:t>салдарын</a:t>
            </a:r>
            <a:r>
              <a:rPr lang="ru-RU" sz="2400" dirty="0"/>
              <a:t> </a:t>
            </a:r>
            <a:r>
              <a:rPr lang="ru-RU" sz="2400" dirty="0" err="1"/>
              <a:t>төмендету</a:t>
            </a:r>
            <a:r>
              <a:rPr lang="ru-RU" sz="2400" dirty="0"/>
              <a:t> сел </a:t>
            </a:r>
            <a:r>
              <a:rPr lang="ru-RU" sz="2400" dirty="0" err="1"/>
              <a:t>тасқындарының</a:t>
            </a:r>
            <a:r>
              <a:rPr lang="ru-RU" sz="2400" dirty="0"/>
              <a:t> </a:t>
            </a:r>
            <a:r>
              <a:rPr lang="ru-RU" sz="2400" dirty="0" err="1"/>
              <a:t>қиратушылық</a:t>
            </a:r>
            <a:r>
              <a:rPr lang="ru-RU" sz="2400" dirty="0"/>
              <a:t> </a:t>
            </a:r>
            <a:r>
              <a:rPr lang="ru-RU" sz="2400" dirty="0" err="1"/>
              <a:t>күшін</a:t>
            </a:r>
            <a:r>
              <a:rPr lang="ru-RU" sz="2400" dirty="0"/>
              <a:t> </a:t>
            </a:r>
            <a:r>
              <a:rPr lang="ru-RU" sz="2400" dirty="0" err="1"/>
              <a:t>айқындайтын</a:t>
            </a:r>
            <a:r>
              <a:rPr lang="ru-RU" sz="2400" dirty="0"/>
              <a:t> </a:t>
            </a:r>
            <a:r>
              <a:rPr lang="ru-RU" sz="2400" dirty="0" err="1"/>
              <a:t>сипаттамаларын</a:t>
            </a:r>
            <a:r>
              <a:rPr lang="ru-RU" sz="2400" dirty="0"/>
              <a:t> </a:t>
            </a:r>
            <a:r>
              <a:rPr lang="ru-RU" sz="2400" dirty="0" err="1"/>
              <a:t>төмендету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асырылады</a:t>
            </a:r>
            <a:r>
              <a:rPr lang="ru-RU" sz="2400" dirty="0"/>
              <a:t>. </a:t>
            </a:r>
            <a:r>
              <a:rPr lang="ru-RU" sz="2400" dirty="0" err="1"/>
              <a:t>Сондықтан</a:t>
            </a:r>
            <a:r>
              <a:rPr lang="ru-RU" sz="2400" dirty="0"/>
              <a:t> да </a:t>
            </a:r>
            <a:r>
              <a:rPr lang="ru-RU" sz="2400" dirty="0" err="1"/>
              <a:t>ауыздықтау</a:t>
            </a:r>
            <a:r>
              <a:rPr lang="ru-RU" sz="2400" dirty="0"/>
              <a:t> </a:t>
            </a:r>
            <a:r>
              <a:rPr lang="ru-RU" sz="2400" dirty="0" err="1"/>
              <a:t>шаралары</a:t>
            </a:r>
            <a:r>
              <a:rPr lang="ru-RU" sz="2400" dirty="0"/>
              <a:t> сел </a:t>
            </a:r>
            <a:r>
              <a:rPr lang="ru-RU" sz="2400" dirty="0" err="1"/>
              <a:t>тасқындарының</a:t>
            </a:r>
            <a:r>
              <a:rPr lang="ru-RU" sz="2400" dirty="0"/>
              <a:t> </a:t>
            </a:r>
            <a:r>
              <a:rPr lang="ru-RU" sz="2400" dirty="0" err="1"/>
              <a:t>сипаттамаларын</a:t>
            </a:r>
            <a:r>
              <a:rPr lang="ru-RU" sz="2400" dirty="0"/>
              <a:t> </a:t>
            </a:r>
            <a:r>
              <a:rPr lang="ru-RU" sz="2400" dirty="0" err="1"/>
              <a:t>төмендетуге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реципиенттердің</a:t>
            </a:r>
            <a:r>
              <a:rPr lang="ru-RU" sz="2400" dirty="0"/>
              <a:t> </a:t>
            </a:r>
            <a:r>
              <a:rPr lang="ru-RU" sz="2400" dirty="0" err="1"/>
              <a:t>қорғалу</a:t>
            </a:r>
            <a:r>
              <a:rPr lang="ru-RU" sz="2400" dirty="0"/>
              <a:t> </a:t>
            </a:r>
            <a:r>
              <a:rPr lang="ru-RU" sz="2400" dirty="0" err="1"/>
              <a:t>дәрежесін</a:t>
            </a:r>
            <a:r>
              <a:rPr lang="ru-RU" sz="2400" dirty="0"/>
              <a:t> </a:t>
            </a:r>
            <a:r>
              <a:rPr lang="ru-RU" sz="2400" dirty="0" err="1"/>
              <a:t>жоғарылатуға</a:t>
            </a:r>
            <a:r>
              <a:rPr lang="ru-RU" sz="2400" dirty="0"/>
              <a:t> </a:t>
            </a:r>
            <a:r>
              <a:rPr lang="ru-RU" sz="2400" dirty="0" err="1"/>
              <a:t>бағытталған</a:t>
            </a:r>
            <a:r>
              <a:rPr lang="ru-RU" sz="2400" dirty="0"/>
              <a:t>. </a:t>
            </a:r>
          </a:p>
          <a:p>
            <a:pPr indent="508000" algn="just"/>
            <a:r>
              <a:rPr lang="ru-RU" sz="2400" dirty="0"/>
              <a:t>Сел </a:t>
            </a:r>
            <a:r>
              <a:rPr lang="ru-RU" sz="2400" dirty="0" err="1"/>
              <a:t>тасқындарының</a:t>
            </a:r>
            <a:r>
              <a:rPr lang="ru-RU" sz="2400" dirty="0"/>
              <a:t> </a:t>
            </a:r>
            <a:r>
              <a:rPr lang="ru-RU" sz="2400" dirty="0" err="1"/>
              <a:t>сипаттамалары</a:t>
            </a:r>
            <a:r>
              <a:rPr lang="ru-RU" sz="2400" dirty="0"/>
              <a:t> мен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таралу</a:t>
            </a:r>
            <a:r>
              <a:rPr lang="ru-RU" sz="2400" dirty="0"/>
              <a:t> </a:t>
            </a:r>
            <a:r>
              <a:rPr lang="ru-RU" sz="2400" dirty="0" err="1"/>
              <a:t>зоналарының</a:t>
            </a:r>
            <a:r>
              <a:rPr lang="ru-RU" sz="2400" dirty="0"/>
              <a:t> </a:t>
            </a:r>
            <a:r>
              <a:rPr lang="ru-RU" sz="2400" dirty="0" err="1"/>
              <a:t>ұлғаюына</a:t>
            </a:r>
            <a:r>
              <a:rPr lang="ru-RU" sz="2400" dirty="0"/>
              <a:t> </a:t>
            </a:r>
            <a:r>
              <a:rPr lang="ru-RU" sz="2400" dirty="0" err="1"/>
              <a:t>жол</a:t>
            </a:r>
            <a:r>
              <a:rPr lang="ru-RU" sz="2400" dirty="0"/>
              <a:t> </a:t>
            </a:r>
            <a:r>
              <a:rPr lang="ru-RU" sz="2400" dirty="0" err="1"/>
              <a:t>бермеу</a:t>
            </a:r>
            <a:r>
              <a:rPr lang="ru-RU" sz="2400" dirty="0"/>
              <a:t> </a:t>
            </a:r>
            <a:r>
              <a:rPr lang="ru-RU" sz="2400" b="1" dirty="0" err="1"/>
              <a:t>селден</a:t>
            </a:r>
            <a:r>
              <a:rPr lang="ru-RU" sz="2400" b="1" dirty="0"/>
              <a:t> </a:t>
            </a:r>
            <a:r>
              <a:rPr lang="ru-RU" sz="2400" b="1" dirty="0" err="1"/>
              <a:t>қорғану</a:t>
            </a:r>
            <a:r>
              <a:rPr lang="ru-RU" sz="2400" b="1" dirty="0"/>
              <a:t> </a:t>
            </a:r>
            <a:r>
              <a:rPr lang="ru-RU" sz="2400" b="1" dirty="0" err="1"/>
              <a:t>имараттарының</a:t>
            </a:r>
            <a:r>
              <a:rPr lang="ru-RU" sz="2400" b="1" dirty="0"/>
              <a:t> </a:t>
            </a:r>
            <a:r>
              <a:rPr lang="ru-RU" sz="2400" dirty="0" err="1"/>
              <a:t>көмегімен</a:t>
            </a:r>
            <a:r>
              <a:rPr lang="ru-RU" sz="2400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асырылады</a:t>
            </a:r>
            <a:r>
              <a:rPr lang="ru-RU" sz="2400" dirty="0"/>
              <a:t>. Сел </a:t>
            </a:r>
            <a:r>
              <a:rPr lang="ru-RU" sz="2400" dirty="0" err="1"/>
              <a:t>тасқындарының</a:t>
            </a:r>
            <a:r>
              <a:rPr lang="ru-RU" sz="2400" dirty="0"/>
              <a:t> </a:t>
            </a:r>
            <a:r>
              <a:rPr lang="ru-RU" sz="2400" dirty="0" err="1"/>
              <a:t>сипаттамаларын</a:t>
            </a:r>
            <a:r>
              <a:rPr lang="ru-RU" sz="2400" dirty="0"/>
              <a:t>, </a:t>
            </a:r>
            <a:r>
              <a:rPr lang="ru-RU" sz="2400" dirty="0" err="1"/>
              <a:t>атап</a:t>
            </a:r>
            <a:r>
              <a:rPr lang="ru-RU" sz="2400" dirty="0"/>
              <a:t> </a:t>
            </a:r>
            <a:r>
              <a:rPr lang="ru-RU" sz="2400" dirty="0" err="1"/>
              <a:t>айтқанда</a:t>
            </a:r>
            <a:r>
              <a:rPr lang="ru-RU" sz="2400" dirty="0"/>
              <a:t> </a:t>
            </a:r>
            <a:r>
              <a:rPr lang="ru-RU" sz="2400" dirty="0" err="1"/>
              <a:t>қатты</a:t>
            </a:r>
            <a:r>
              <a:rPr lang="ru-RU" sz="2400" dirty="0"/>
              <a:t> </a:t>
            </a:r>
            <a:r>
              <a:rPr lang="ru-RU" sz="2400" dirty="0" err="1"/>
              <a:t>құраушысын</a:t>
            </a:r>
            <a:r>
              <a:rPr lang="ru-RU" sz="2400" dirty="0"/>
              <a:t>, </a:t>
            </a:r>
            <a:r>
              <a:rPr lang="ru-RU" sz="2400" dirty="0" err="1"/>
              <a:t>өтімдерін</a:t>
            </a:r>
            <a:r>
              <a:rPr lang="ru-RU" sz="2400" dirty="0"/>
              <a:t>, </a:t>
            </a:r>
            <a:r>
              <a:rPr lang="ru-RU" sz="2400" dirty="0" err="1"/>
              <a:t>жылдамдықтарын</a:t>
            </a:r>
            <a:r>
              <a:rPr lang="ru-RU" sz="2400" dirty="0"/>
              <a:t> </a:t>
            </a:r>
            <a:r>
              <a:rPr lang="ru-RU" sz="2400" dirty="0" err="1"/>
              <a:t>төмендету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b="1" dirty="0" err="1"/>
              <a:t>өткізгіш</a:t>
            </a:r>
            <a:r>
              <a:rPr lang="ru-RU" sz="2400" b="1" dirty="0"/>
              <a:t> </a:t>
            </a:r>
            <a:r>
              <a:rPr lang="ru-RU" sz="2400" b="1" dirty="0" err="1"/>
              <a:t>бөгеттер</a:t>
            </a:r>
            <a:r>
              <a:rPr lang="ru-RU" sz="2400" dirty="0"/>
              <a:t>, </a:t>
            </a:r>
            <a:r>
              <a:rPr lang="ru-RU" sz="2400" dirty="0" err="1"/>
              <a:t>жылдамдығын</a:t>
            </a:r>
            <a:r>
              <a:rPr lang="ru-RU" sz="2400" dirty="0"/>
              <a:t> </a:t>
            </a:r>
            <a:r>
              <a:rPr lang="ru-RU" sz="2400" dirty="0" err="1"/>
              <a:t>азайту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b="1" dirty="0" err="1"/>
              <a:t>барраждар</a:t>
            </a:r>
            <a:r>
              <a:rPr lang="ru-RU" sz="2400" dirty="0"/>
              <a:t> </a:t>
            </a:r>
            <a:r>
              <a:rPr lang="ru-RU" sz="2400" dirty="0" err="1"/>
              <a:t>салынады</a:t>
            </a:r>
            <a:r>
              <a:rPr lang="ru-RU" sz="2400" dirty="0"/>
              <a:t>.</a:t>
            </a:r>
          </a:p>
          <a:p>
            <a:pPr indent="508000" algn="just"/>
            <a:r>
              <a:rPr lang="ru-RU" sz="2400" dirty="0" err="1"/>
              <a:t>Таралу</a:t>
            </a:r>
            <a:r>
              <a:rPr lang="ru-RU" sz="2400" dirty="0"/>
              <a:t> </a:t>
            </a:r>
            <a:r>
              <a:rPr lang="ru-RU" sz="2400" dirty="0" err="1"/>
              <a:t>зоналарының</a:t>
            </a:r>
            <a:r>
              <a:rPr lang="ru-RU" sz="2400" dirty="0"/>
              <a:t> </a:t>
            </a:r>
            <a:r>
              <a:rPr lang="ru-RU" sz="2400" dirty="0" err="1"/>
              <a:t>аумағын</a:t>
            </a:r>
            <a:r>
              <a:rPr lang="ru-RU" sz="2400" dirty="0"/>
              <a:t> </a:t>
            </a:r>
            <a:r>
              <a:rPr lang="ru-RU" sz="2400" dirty="0" err="1"/>
              <a:t>кішірейту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b="1" dirty="0" err="1"/>
              <a:t>тұтас</a:t>
            </a:r>
            <a:r>
              <a:rPr lang="ru-RU" sz="2400" b="1" dirty="0"/>
              <a:t> </a:t>
            </a:r>
            <a:r>
              <a:rPr lang="ru-RU" sz="2400" b="1" dirty="0" err="1"/>
              <a:t>бөгеттер</a:t>
            </a:r>
            <a:r>
              <a:rPr lang="ru-RU" sz="2400" dirty="0"/>
              <a:t>, сел </a:t>
            </a:r>
            <a:r>
              <a:rPr lang="ru-RU" sz="2400" dirty="0" err="1"/>
              <a:t>бағытттаушы</a:t>
            </a:r>
            <a:r>
              <a:rPr lang="ru-RU" sz="2400" dirty="0"/>
              <a:t> </a:t>
            </a:r>
            <a:r>
              <a:rPr lang="ru-RU" sz="2400" b="1" dirty="0" err="1"/>
              <a:t>қабырғалар</a:t>
            </a:r>
            <a:r>
              <a:rPr lang="ru-RU" sz="2400" dirty="0"/>
              <a:t>, </a:t>
            </a:r>
            <a:r>
              <a:rPr lang="ru-RU" sz="2400" b="1" dirty="0" err="1"/>
              <a:t>өткізуші</a:t>
            </a:r>
            <a:r>
              <a:rPr lang="ru-RU" sz="2400" b="1" dirty="0"/>
              <a:t> </a:t>
            </a:r>
            <a:r>
              <a:rPr lang="ru-RU" sz="2400" b="1" dirty="0" err="1"/>
              <a:t>имараттар</a:t>
            </a:r>
            <a:r>
              <a:rPr lang="ru-RU" sz="2400" b="1" dirty="0"/>
              <a:t> </a:t>
            </a:r>
            <a:r>
              <a:rPr lang="ru-RU" sz="2400" dirty="0" err="1"/>
              <a:t>салынады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562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Mussina.aynur@gmail.com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718" y="3158641"/>
            <a:ext cx="4932470" cy="921807"/>
          </a:xfrm>
        </p:spPr>
        <p:txBody>
          <a:bodyPr rtlCol="0"/>
          <a:lstStyle/>
          <a:p>
            <a:pPr rtl="0"/>
            <a:r>
              <a:rPr lang="ru-RU" dirty="0" smtClean="0"/>
              <a:t>Рахмет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+7 727 377 35 33 </a:t>
            </a:r>
            <a:r>
              <a:rPr lang="kk-KZ" dirty="0" smtClean="0"/>
              <a:t>ішкі 16 01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95329" y="336176"/>
            <a:ext cx="2353236" cy="10757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2" y="475633"/>
            <a:ext cx="4534851" cy="5750995"/>
          </a:xfrm>
        </p:spPr>
        <p:txBody>
          <a:bodyPr rtlCol="0"/>
          <a:lstStyle/>
          <a:p>
            <a:pPr marL="0" indent="465138" algn="just">
              <a:buNone/>
            </a:pP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құбылыстары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орасан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зор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материалдық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шығынға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ұшырататын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сондай-ақ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жыл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сайын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жүздеген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адам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өліміне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алып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келетін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қатерлі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табиғи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апаттар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арасында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жерсілкіністері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цунами,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жанартау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атқылауларынан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кейінгі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алдыңғы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орындарды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иеленеді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Адам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баласы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ежелден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селдің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апатты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әрекеті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әсерінен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қорғану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жолдарын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іздестіре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бастады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Алғашында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бұл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қарапайым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тұрпайы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әрекеттер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арқылы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көрінді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яғни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қандай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жер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қауіпсіз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деп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бағаланса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сол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жер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оның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мекен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ету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ортасына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айналды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Дегенмен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тәжірибенің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жинақталуына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және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ғылым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мен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техниканың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қарыштап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дамуына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байланысты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селден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қорғанудың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біршама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жетілген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әдістері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қолданыла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бастады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Аға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буын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тәжірибесі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апатты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күштің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қиратқыш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әсерімен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күресуге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септігін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тигізді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endParaRPr lang="ru-RU" sz="2000" dirty="0">
              <a:solidFill>
                <a:schemeClr val="accent3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0903" y="6226629"/>
            <a:ext cx="1638183" cy="631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17706" y="6273774"/>
            <a:ext cx="320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Мариб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бөгетінің көрінісі,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1988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r="26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 txBox="1">
            <a:spLocks/>
          </p:cNvSpPr>
          <p:nvPr/>
        </p:nvSpPr>
        <p:spPr>
          <a:xfrm>
            <a:off x="668182" y="271430"/>
            <a:ext cx="10842744" cy="158426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080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Селден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қорғану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жұмыстары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селқауіпті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барлық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аудандарда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барлық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кезеңде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жүргізіледі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Барлығынан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бұрын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селден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қорғану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мәселесімен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Батыс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Еуропа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елдері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– Австрия, Швейцария, Франция, Италия, Югославия, Германия –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ұшарасты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Селден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қорғану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шараларын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жүзеге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асыру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барысында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жинақталған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тәжірибені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ескере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отырып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А.Ю. Власов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оларды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шартты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түрде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үш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мектепке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бөліп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қарастыруды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ұсынды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:</a:t>
            </a:r>
            <a:endParaRPr lang="ru-RU" sz="2000" dirty="0">
              <a:solidFill>
                <a:schemeClr val="accent3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2445378"/>
              </p:ext>
            </p:extLst>
          </p:nvPr>
        </p:nvGraphicFramePr>
        <p:xfrm>
          <a:off x="516521" y="1709035"/>
          <a:ext cx="11141635" cy="469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21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4094" y="1049182"/>
            <a:ext cx="103596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sz="2400" dirty="0" err="1"/>
              <a:t>Әлемдік</a:t>
            </a:r>
            <a:r>
              <a:rPr lang="ru-RU" sz="2400" dirty="0"/>
              <a:t> </a:t>
            </a:r>
            <a:r>
              <a:rPr lang="ru-RU" sz="2400" dirty="0" err="1"/>
              <a:t>тәжірибеде</a:t>
            </a:r>
            <a:r>
              <a:rPr lang="ru-RU" sz="2400" dirty="0"/>
              <a:t> </a:t>
            </a:r>
            <a:r>
              <a:rPr lang="ru-RU" sz="2400" dirty="0" err="1"/>
              <a:t>селден</a:t>
            </a:r>
            <a:r>
              <a:rPr lang="ru-RU" sz="2400" dirty="0"/>
              <a:t> </a:t>
            </a:r>
            <a:r>
              <a:rPr lang="ru-RU" sz="2400" dirty="0" err="1"/>
              <a:t>қорғанудың</a:t>
            </a:r>
            <a:r>
              <a:rPr lang="ru-RU" sz="2400" dirty="0"/>
              <a:t> </a:t>
            </a:r>
            <a:r>
              <a:rPr lang="ru-RU" sz="2400" dirty="0" err="1"/>
              <a:t>инженерлік</a:t>
            </a:r>
            <a:r>
              <a:rPr lang="ru-RU" sz="2400" dirty="0"/>
              <a:t> </a:t>
            </a:r>
            <a:r>
              <a:rPr lang="ru-RU" sz="2400" dirty="0" err="1"/>
              <a:t>шараларының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әдістері</a:t>
            </a:r>
            <a:r>
              <a:rPr lang="ru-RU" sz="2400" dirty="0"/>
              <a:t> </a:t>
            </a:r>
            <a:r>
              <a:rPr lang="ru-RU" sz="2400" dirty="0" err="1"/>
              <a:t>қолданылады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508000" algn="just"/>
            <a:r>
              <a:rPr lang="ru-RU" sz="2400" dirty="0" err="1" smtClean="0"/>
              <a:t>Олар</a:t>
            </a:r>
            <a:r>
              <a:rPr lang="ru-RU" sz="2400" dirty="0" smtClean="0"/>
              <a:t> </a:t>
            </a:r>
            <a:r>
              <a:rPr lang="ru-RU" sz="2400" dirty="0" err="1"/>
              <a:t>негізінен</a:t>
            </a:r>
            <a:r>
              <a:rPr lang="ru-RU" sz="2400" dirty="0"/>
              <a:t> </a:t>
            </a:r>
            <a:r>
              <a:rPr lang="ru-RU" sz="2400" dirty="0" err="1"/>
              <a:t>үш</a:t>
            </a:r>
            <a:r>
              <a:rPr lang="ru-RU" sz="2400" dirty="0"/>
              <a:t> </a:t>
            </a:r>
            <a:r>
              <a:rPr lang="ru-RU" sz="2400" dirty="0" err="1"/>
              <a:t>бағытты</a:t>
            </a:r>
            <a:r>
              <a:rPr lang="ru-RU" sz="2400" dirty="0"/>
              <a:t> </a:t>
            </a:r>
            <a:r>
              <a:rPr lang="ru-RU" sz="2400" dirty="0" err="1"/>
              <a:t>құрайды</a:t>
            </a:r>
            <a:r>
              <a:rPr lang="ru-RU" sz="2400" dirty="0"/>
              <a:t>: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сел </a:t>
            </a:r>
            <a:r>
              <a:rPr lang="ru-RU" sz="2400" dirty="0" err="1"/>
              <a:t>тасқынын</a:t>
            </a:r>
            <a:r>
              <a:rPr lang="ru-RU" sz="2400" dirty="0"/>
              <a:t> </a:t>
            </a:r>
            <a:r>
              <a:rPr lang="ru-RU" sz="2400" dirty="0" err="1"/>
              <a:t>қорғалатын</a:t>
            </a:r>
            <a:r>
              <a:rPr lang="ru-RU" sz="2400" dirty="0"/>
              <a:t> </a:t>
            </a:r>
            <a:r>
              <a:rPr lang="ru-RU" sz="2400" dirty="0" err="1"/>
              <a:t>аумақтардан</a:t>
            </a:r>
            <a:r>
              <a:rPr lang="ru-RU" sz="2400" dirty="0"/>
              <a:t> транзит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өткізу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сел </a:t>
            </a:r>
            <a:r>
              <a:rPr lang="ru-RU" sz="2400" dirty="0" err="1"/>
              <a:t>тасқыны</a:t>
            </a:r>
            <a:r>
              <a:rPr lang="ru-RU" sz="2400" dirty="0"/>
              <a:t> </a:t>
            </a:r>
            <a:r>
              <a:rPr lang="ru-RU" sz="2400" dirty="0" err="1"/>
              <a:t>қалыптасуын</a:t>
            </a:r>
            <a:r>
              <a:rPr lang="ru-RU" sz="2400" dirty="0"/>
              <a:t> </a:t>
            </a:r>
            <a:r>
              <a:rPr lang="ru-RU" sz="2400" dirty="0" err="1"/>
              <a:t>тікелей</a:t>
            </a:r>
            <a:r>
              <a:rPr lang="ru-RU" sz="2400" dirty="0"/>
              <a:t> сел </a:t>
            </a:r>
            <a:r>
              <a:rPr lang="ru-RU" sz="2400" dirty="0" err="1"/>
              <a:t>ошақтарында</a:t>
            </a:r>
            <a:r>
              <a:rPr lang="ru-RU" sz="2400" dirty="0"/>
              <a:t> </a:t>
            </a:r>
            <a:r>
              <a:rPr lang="ru-RU" sz="2400" dirty="0" err="1"/>
              <a:t>жою</a:t>
            </a:r>
            <a:r>
              <a:rPr lang="ru-RU" sz="2400" dirty="0"/>
              <a:t>;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сел </a:t>
            </a:r>
            <a:r>
              <a:rPr lang="ru-RU" sz="2400" dirty="0" err="1"/>
              <a:t>тасқынын</a:t>
            </a:r>
            <a:r>
              <a:rPr lang="ru-RU" sz="2400" dirty="0"/>
              <a:t> </a:t>
            </a:r>
            <a:r>
              <a:rPr lang="ru-RU" sz="2400" dirty="0" err="1"/>
              <a:t>қорғалатын</a:t>
            </a:r>
            <a:r>
              <a:rPr lang="ru-RU" sz="2400" dirty="0"/>
              <a:t> </a:t>
            </a:r>
            <a:r>
              <a:rPr lang="ru-RU" sz="2400" dirty="0" err="1"/>
              <a:t>нысандардың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жағында</a:t>
            </a:r>
            <a:r>
              <a:rPr lang="ru-RU" sz="2400" dirty="0"/>
              <a:t> </a:t>
            </a:r>
            <a:r>
              <a:rPr lang="ru-RU" sz="2400" dirty="0" err="1"/>
              <a:t>ұстау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508000" algn="just"/>
            <a:r>
              <a:rPr lang="ru-RU" sz="2400" dirty="0" err="1" smtClean="0"/>
              <a:t>Аталған</a:t>
            </a:r>
            <a:r>
              <a:rPr lang="ru-RU" sz="2400" dirty="0" smtClean="0"/>
              <a:t> </a:t>
            </a:r>
            <a:r>
              <a:rPr lang="ru-RU" sz="2400" dirty="0" err="1"/>
              <a:t>бағыттардың</a:t>
            </a:r>
            <a:r>
              <a:rPr lang="ru-RU" sz="2400" dirty="0"/>
              <a:t> </a:t>
            </a:r>
            <a:r>
              <a:rPr lang="ru-RU" sz="2400" dirty="0" err="1"/>
              <a:t>барлығы</a:t>
            </a:r>
            <a:r>
              <a:rPr lang="ru-RU" sz="2400" dirty="0"/>
              <a:t> </a:t>
            </a:r>
            <a:r>
              <a:rPr lang="ru-RU" sz="2400" dirty="0" err="1"/>
              <a:t>нөсерлі</a:t>
            </a:r>
            <a:r>
              <a:rPr lang="ru-RU" sz="2400" dirty="0"/>
              <a:t> </a:t>
            </a:r>
            <a:r>
              <a:rPr lang="ru-RU" sz="2400" dirty="0" err="1"/>
              <a:t>жауын-шашын</a:t>
            </a:r>
            <a:r>
              <a:rPr lang="ru-RU" sz="2400" dirty="0"/>
              <a:t> </a:t>
            </a:r>
            <a:r>
              <a:rPr lang="ru-RU" sz="2400" dirty="0" err="1"/>
              <a:t>әсерінен</a:t>
            </a:r>
            <a:r>
              <a:rPr lang="ru-RU" sz="2400" dirty="0"/>
              <a:t> </a:t>
            </a:r>
            <a:r>
              <a:rPr lang="ru-RU" sz="2400" dirty="0" err="1"/>
              <a:t>қалыптасатын</a:t>
            </a:r>
            <a:r>
              <a:rPr lang="ru-RU" sz="2400" dirty="0"/>
              <a:t> сел </a:t>
            </a:r>
            <a:r>
              <a:rPr lang="ru-RU" sz="2400" dirty="0" err="1"/>
              <a:t>тасқыны</a:t>
            </a:r>
            <a:r>
              <a:rPr lang="ru-RU" sz="2400" dirty="0"/>
              <a:t> мен су </a:t>
            </a:r>
            <a:r>
              <a:rPr lang="ru-RU" sz="2400" dirty="0" err="1"/>
              <a:t>тасқындары</a:t>
            </a:r>
            <a:r>
              <a:rPr lang="ru-RU" sz="2400" dirty="0"/>
              <a:t> </a:t>
            </a:r>
            <a:r>
              <a:rPr lang="ru-RU" sz="2400" dirty="0" err="1"/>
              <a:t>орын</a:t>
            </a:r>
            <a:r>
              <a:rPr lang="ru-RU" sz="2400" dirty="0"/>
              <a:t> </a:t>
            </a:r>
            <a:r>
              <a:rPr lang="ru-RU" sz="2400" dirty="0" err="1"/>
              <a:t>алған</a:t>
            </a:r>
            <a:r>
              <a:rPr lang="ru-RU" sz="2400" dirty="0"/>
              <a:t> </a:t>
            </a:r>
            <a:r>
              <a:rPr lang="ru-RU" sz="2400" dirty="0" err="1"/>
              <a:t>елдерде</a:t>
            </a:r>
            <a:r>
              <a:rPr lang="ru-RU" sz="2400" dirty="0"/>
              <a:t> </a:t>
            </a:r>
            <a:r>
              <a:rPr lang="ru-RU" sz="2400" dirty="0" err="1"/>
              <a:t>жасақталып</a:t>
            </a:r>
            <a:r>
              <a:rPr lang="ru-RU" sz="2400" dirty="0"/>
              <a:t>,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қолданысын</a:t>
            </a:r>
            <a:r>
              <a:rPr lang="ru-RU" sz="2400" dirty="0"/>
              <a:t> </a:t>
            </a:r>
            <a:r>
              <a:rPr lang="ru-RU" sz="2400" dirty="0" err="1"/>
              <a:t>тапты</a:t>
            </a:r>
            <a:r>
              <a:rPr lang="ru-RU" sz="2400" dirty="0"/>
              <a:t>. Ал, </a:t>
            </a:r>
            <a:r>
              <a:rPr lang="ru-RU" sz="2400" dirty="0" err="1"/>
              <a:t>шығу</a:t>
            </a:r>
            <a:r>
              <a:rPr lang="ru-RU" sz="2400" dirty="0"/>
              <a:t> </a:t>
            </a:r>
            <a:r>
              <a:rPr lang="ru-RU" sz="2400" dirty="0" err="1"/>
              <a:t>тегі</a:t>
            </a:r>
            <a:r>
              <a:rPr lang="ru-RU" sz="2400" dirty="0"/>
              <a:t> </a:t>
            </a:r>
            <a:r>
              <a:rPr lang="ru-RU" sz="2400" dirty="0" err="1"/>
              <a:t>гляциалды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сейсмикалық</a:t>
            </a:r>
            <a:r>
              <a:rPr lang="ru-RU" sz="2400" dirty="0"/>
              <a:t> сел </a:t>
            </a:r>
            <a:r>
              <a:rPr lang="ru-RU" sz="2400" dirty="0" err="1"/>
              <a:t>тасқындары</a:t>
            </a:r>
            <a:r>
              <a:rPr lang="ru-RU" sz="2400" dirty="0"/>
              <a:t> </a:t>
            </a:r>
            <a:r>
              <a:rPr lang="ru-RU" sz="2400" dirty="0" err="1"/>
              <a:t>тән</a:t>
            </a:r>
            <a:r>
              <a:rPr lang="ru-RU" sz="2400" dirty="0"/>
              <a:t> </a:t>
            </a:r>
            <a:r>
              <a:rPr lang="ru-RU" sz="2400" dirty="0" err="1"/>
              <a:t>Қазақстанның</a:t>
            </a:r>
            <a:r>
              <a:rPr lang="ru-RU" sz="2400" dirty="0"/>
              <a:t> </a:t>
            </a:r>
            <a:r>
              <a:rPr lang="ru-RU" sz="2400" dirty="0" err="1"/>
              <a:t>таулы</a:t>
            </a:r>
            <a:r>
              <a:rPr lang="ru-RU" sz="2400" dirty="0"/>
              <a:t> </a:t>
            </a:r>
            <a:r>
              <a:rPr lang="ru-RU" sz="2400" dirty="0" err="1"/>
              <a:t>аудандары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бағытты</a:t>
            </a:r>
            <a:r>
              <a:rPr lang="ru-RU" sz="2400" dirty="0"/>
              <a:t> </a:t>
            </a:r>
            <a:r>
              <a:rPr lang="ru-RU" sz="2400" dirty="0" err="1"/>
              <a:t>қолдану</a:t>
            </a:r>
            <a:r>
              <a:rPr lang="ru-RU" sz="2400" dirty="0"/>
              <a:t> </a:t>
            </a:r>
            <a:r>
              <a:rPr lang="ru-RU" sz="2400" dirty="0" err="1"/>
              <a:t>жақсы</a:t>
            </a:r>
            <a:r>
              <a:rPr lang="ru-RU" sz="2400" dirty="0"/>
              <a:t> </a:t>
            </a:r>
            <a:r>
              <a:rPr lang="ru-RU" sz="2400" dirty="0" err="1"/>
              <a:t>нәтиже</a:t>
            </a:r>
            <a:r>
              <a:rPr lang="ru-RU" sz="2400" dirty="0"/>
              <a:t> </a:t>
            </a:r>
            <a:r>
              <a:rPr lang="ru-RU" sz="2400" dirty="0" err="1"/>
              <a:t>бермейді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оларды</a:t>
            </a:r>
            <a:r>
              <a:rPr lang="ru-RU" sz="2400" dirty="0"/>
              <a:t> тек </a:t>
            </a:r>
            <a:r>
              <a:rPr lang="ru-RU" sz="2400" dirty="0" err="1"/>
              <a:t>шығу</a:t>
            </a:r>
            <a:r>
              <a:rPr lang="ru-RU" sz="2400" dirty="0"/>
              <a:t> </a:t>
            </a:r>
            <a:r>
              <a:rPr lang="ru-RU" sz="2400" dirty="0" err="1"/>
              <a:t>тегі</a:t>
            </a:r>
            <a:r>
              <a:rPr lang="ru-RU" sz="2400" dirty="0"/>
              <a:t> </a:t>
            </a:r>
            <a:r>
              <a:rPr lang="ru-RU" sz="2400" dirty="0" err="1"/>
              <a:t>нөсерлі</a:t>
            </a:r>
            <a:r>
              <a:rPr lang="ru-RU" sz="2400" dirty="0"/>
              <a:t> сел </a:t>
            </a:r>
            <a:r>
              <a:rPr lang="ru-RU" sz="2400" dirty="0" err="1"/>
              <a:t>тасқындары</a:t>
            </a:r>
            <a:r>
              <a:rPr lang="ru-RU" sz="2400" dirty="0"/>
              <a:t> </a:t>
            </a:r>
            <a:r>
              <a:rPr lang="ru-RU" sz="2400" dirty="0" err="1"/>
              <a:t>қалыптасатын</a:t>
            </a:r>
            <a:r>
              <a:rPr lang="ru-RU" sz="2400" dirty="0"/>
              <a:t> </a:t>
            </a:r>
            <a:r>
              <a:rPr lang="ru-RU" sz="2400" dirty="0" err="1"/>
              <a:t>орташа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аласа</a:t>
            </a:r>
            <a:r>
              <a:rPr lang="ru-RU" sz="2400" dirty="0"/>
              <a:t> </a:t>
            </a:r>
            <a:r>
              <a:rPr lang="ru-RU" sz="2400" dirty="0" err="1"/>
              <a:t>таулы</a:t>
            </a:r>
            <a:r>
              <a:rPr lang="ru-RU" sz="2400" dirty="0"/>
              <a:t> </a:t>
            </a:r>
            <a:r>
              <a:rPr lang="ru-RU" sz="2400" dirty="0" err="1"/>
              <a:t>аудандарда</a:t>
            </a:r>
            <a:r>
              <a:rPr lang="ru-RU" sz="2400" dirty="0"/>
              <a:t> </a:t>
            </a:r>
            <a:r>
              <a:rPr lang="ru-RU" sz="2400" dirty="0" err="1"/>
              <a:t>қолдануға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17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44" y="876548"/>
            <a:ext cx="5114297" cy="3843370"/>
          </a:xfrm>
        </p:spPr>
        <p:txBody>
          <a:bodyPr rtlCol="0"/>
          <a:lstStyle/>
          <a:p>
            <a:pPr marL="0" indent="508000" algn="just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Қазақстандық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ғалымдар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жобалаушылар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мен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құрылысшылар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селден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қорғанудың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одақтық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әрі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әлемдік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тәжірибесін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пайдалану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мүмкіндігіне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ие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болды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және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олар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осы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мәселені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шешудің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кешенді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тәсілін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таңдап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алды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 Сел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тасқындарының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орасан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зор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қиратқыш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күшін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ескере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отырып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қорғану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негізі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ретінде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әртүрлі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типтегі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және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әртүрлі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конструкциялы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бөгеттер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арқылы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және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сирек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қайталанатын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бірнеше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апатты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сел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тасқындарын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сыйдыра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алатын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көлемі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10 млн. м</a:t>
            </a:r>
            <a:r>
              <a:rPr lang="ru-RU" sz="2000" baseline="30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3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асатын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селқоймалар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арқылы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қорғалатын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нысандардың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жоғары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жағында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ұстау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әдісі</a:t>
            </a:r>
            <a:r>
              <a:rPr lang="ru-RU" sz="20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алынды</a:t>
            </a:r>
            <a:r>
              <a:rPr lang="ru-RU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accent3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5771" y="6008914"/>
            <a:ext cx="2132411" cy="8490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4094" y="1049182"/>
            <a:ext cx="103596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sz="2000" dirty="0"/>
              <a:t>Сел </a:t>
            </a:r>
            <a:r>
              <a:rPr lang="ru-RU" sz="2000" dirty="0" err="1"/>
              <a:t>құбылыстарынан</a:t>
            </a:r>
            <a:r>
              <a:rPr lang="ru-RU" sz="2000" dirty="0"/>
              <a:t> </a:t>
            </a:r>
            <a:r>
              <a:rPr lang="ru-RU" sz="2000" dirty="0" err="1"/>
              <a:t>қорғану</a:t>
            </a:r>
            <a:r>
              <a:rPr lang="ru-RU" sz="2000" dirty="0"/>
              <a:t> </a:t>
            </a:r>
            <a:r>
              <a:rPr lang="ru-RU" sz="2000" dirty="0" err="1"/>
              <a:t>мәселесін</a:t>
            </a:r>
            <a:r>
              <a:rPr lang="ru-RU" sz="2000" dirty="0"/>
              <a:t> </a:t>
            </a:r>
            <a:r>
              <a:rPr lang="ru-RU" sz="2000" dirty="0" err="1"/>
              <a:t>шешу</a:t>
            </a:r>
            <a:r>
              <a:rPr lang="ru-RU" sz="2000" dirty="0"/>
              <a:t> </a:t>
            </a:r>
            <a:r>
              <a:rPr lang="ru-RU" sz="2000" dirty="0" err="1"/>
              <a:t>тарихы</a:t>
            </a:r>
            <a:r>
              <a:rPr lang="ru-RU" sz="2000" dirty="0"/>
              <a:t> сел </a:t>
            </a:r>
            <a:r>
              <a:rPr lang="ru-RU" sz="2000" dirty="0" err="1"/>
              <a:t>құбылыстарының</a:t>
            </a:r>
            <a:r>
              <a:rPr lang="ru-RU" sz="2000" dirty="0"/>
              <a:t> </a:t>
            </a:r>
            <a:r>
              <a:rPr lang="ru-RU" sz="2000" dirty="0" err="1"/>
              <a:t>табиғаты</a:t>
            </a:r>
            <a:r>
              <a:rPr lang="ru-RU" sz="2000" dirty="0"/>
              <a:t> </a:t>
            </a:r>
            <a:r>
              <a:rPr lang="ru-RU" sz="2000" dirty="0" err="1"/>
              <a:t>жөніндегі</a:t>
            </a:r>
            <a:r>
              <a:rPr lang="ru-RU" sz="2000" dirty="0"/>
              <a:t> </a:t>
            </a:r>
            <a:r>
              <a:rPr lang="ru-RU" sz="2000" dirty="0" err="1"/>
              <a:t>ілімнің</a:t>
            </a:r>
            <a:r>
              <a:rPr lang="ru-RU" sz="2000" dirty="0"/>
              <a:t>, </a:t>
            </a:r>
            <a:r>
              <a:rPr lang="ru-RU" sz="2000" dirty="0" err="1"/>
              <a:t>селден</a:t>
            </a:r>
            <a:r>
              <a:rPr lang="ru-RU" sz="2000" dirty="0"/>
              <a:t> </a:t>
            </a:r>
            <a:r>
              <a:rPr lang="ru-RU" sz="2000" dirty="0" err="1"/>
              <a:t>қорғану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гидротехникалық</a:t>
            </a:r>
            <a:r>
              <a:rPr lang="ru-RU" sz="2000" dirty="0"/>
              <a:t> </a:t>
            </a:r>
            <a:r>
              <a:rPr lang="ru-RU" sz="2000" dirty="0" err="1"/>
              <a:t>жобалау</a:t>
            </a:r>
            <a:r>
              <a:rPr lang="ru-RU" sz="2000" dirty="0"/>
              <a:t> </a:t>
            </a:r>
            <a:r>
              <a:rPr lang="ru-RU" sz="2000" dirty="0" err="1"/>
              <a:t>саласындағы</a:t>
            </a:r>
            <a:r>
              <a:rPr lang="ru-RU" sz="2000" dirty="0"/>
              <a:t> </a:t>
            </a:r>
            <a:r>
              <a:rPr lang="ru-RU" sz="2000" dirty="0" err="1"/>
              <a:t>ғылыми-техникалық</a:t>
            </a:r>
            <a:r>
              <a:rPr lang="ru-RU" sz="2000" dirty="0"/>
              <a:t> </a:t>
            </a:r>
            <a:r>
              <a:rPr lang="ru-RU" sz="2000" dirty="0" err="1"/>
              <a:t>прогрестің</a:t>
            </a:r>
            <a:r>
              <a:rPr lang="ru-RU" sz="2000" dirty="0"/>
              <a:t> даму </a:t>
            </a:r>
            <a:r>
              <a:rPr lang="ru-RU" sz="2000" dirty="0" err="1"/>
              <a:t>процестерінің</a:t>
            </a:r>
            <a:r>
              <a:rPr lang="ru-RU" sz="2000" dirty="0"/>
              <a:t>, </a:t>
            </a:r>
            <a:r>
              <a:rPr lang="ru-RU" sz="2000" dirty="0" err="1"/>
              <a:t>азаматтық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өндірістік</a:t>
            </a:r>
            <a:r>
              <a:rPr lang="ru-RU" sz="2000" dirty="0"/>
              <a:t> </a:t>
            </a:r>
            <a:r>
              <a:rPr lang="ru-RU" sz="2000" dirty="0" err="1"/>
              <a:t>құрылыс</a:t>
            </a:r>
            <a:r>
              <a:rPr lang="ru-RU" sz="2000" dirty="0"/>
              <a:t> </a:t>
            </a:r>
            <a:r>
              <a:rPr lang="ru-RU" sz="2000" dirty="0" err="1"/>
              <a:t>аймақтарының</a:t>
            </a:r>
            <a:r>
              <a:rPr lang="ru-RU" sz="2000" dirty="0"/>
              <a:t>, </a:t>
            </a:r>
            <a:r>
              <a:rPr lang="ru-RU" sz="2000" dirty="0" err="1"/>
              <a:t>Қазақстан</a:t>
            </a:r>
            <a:r>
              <a:rPr lang="ru-RU" sz="2000" dirty="0"/>
              <a:t> </a:t>
            </a:r>
            <a:r>
              <a:rPr lang="ru-RU" sz="2000" dirty="0" err="1"/>
              <a:t>аумағындағы</a:t>
            </a:r>
            <a:r>
              <a:rPr lang="ru-RU" sz="2000" dirty="0"/>
              <a:t> </a:t>
            </a:r>
            <a:r>
              <a:rPr lang="ru-RU" sz="2000" dirty="0" err="1"/>
              <a:t>ауыл</a:t>
            </a:r>
            <a:r>
              <a:rPr lang="ru-RU" sz="2000" dirty="0"/>
              <a:t> </a:t>
            </a:r>
            <a:r>
              <a:rPr lang="ru-RU" sz="2000" dirty="0" err="1"/>
              <a:t>шаруашылығына</a:t>
            </a:r>
            <a:r>
              <a:rPr lang="ru-RU" sz="2000" dirty="0"/>
              <a:t> </a:t>
            </a:r>
            <a:r>
              <a:rPr lang="ru-RU" sz="2000" dirty="0" err="1"/>
              <a:t>жарамды</a:t>
            </a:r>
            <a:r>
              <a:rPr lang="ru-RU" sz="2000" dirty="0"/>
              <a:t> </a:t>
            </a:r>
            <a:r>
              <a:rPr lang="ru-RU" sz="2000" dirty="0" err="1"/>
              <a:t>жерлердің</a:t>
            </a:r>
            <a:r>
              <a:rPr lang="ru-RU" sz="2000" dirty="0"/>
              <a:t> </a:t>
            </a:r>
            <a:r>
              <a:rPr lang="ru-RU" sz="2000" dirty="0" err="1"/>
              <a:t>кеңеюіне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. </a:t>
            </a:r>
          </a:p>
          <a:p>
            <a:pPr indent="508000" algn="just"/>
            <a:r>
              <a:rPr lang="ru-RU" sz="2000" dirty="0" err="1"/>
              <a:t>Селден</a:t>
            </a:r>
            <a:r>
              <a:rPr lang="ru-RU" sz="2000" dirty="0"/>
              <a:t> </a:t>
            </a:r>
            <a:r>
              <a:rPr lang="ru-RU" sz="2000" dirty="0" err="1"/>
              <a:t>қорғану</a:t>
            </a:r>
            <a:r>
              <a:rPr lang="ru-RU" sz="2000" dirty="0"/>
              <a:t> </a:t>
            </a:r>
            <a:r>
              <a:rPr lang="ru-RU" sz="2000" dirty="0" err="1"/>
              <a:t>стратегиясының</a:t>
            </a:r>
            <a:r>
              <a:rPr lang="ru-RU" sz="2000" dirty="0"/>
              <a:t> </a:t>
            </a:r>
            <a:r>
              <a:rPr lang="ru-RU" sz="2000" dirty="0" err="1"/>
              <a:t>басты</a:t>
            </a:r>
            <a:r>
              <a:rPr lang="ru-RU" sz="2000" dirty="0"/>
              <a:t> </a:t>
            </a:r>
            <a:r>
              <a:rPr lang="ru-RU" sz="2000" dirty="0" err="1"/>
              <a:t>бағыттарының</a:t>
            </a:r>
            <a:r>
              <a:rPr lang="ru-RU" sz="2000" dirty="0"/>
              <a:t> </a:t>
            </a:r>
            <a:r>
              <a:rPr lang="ru-RU" sz="2000" dirty="0" err="1"/>
              <a:t>бірі</a:t>
            </a:r>
            <a:r>
              <a:rPr lang="ru-RU" sz="2000" dirty="0"/>
              <a:t> сел </a:t>
            </a:r>
            <a:r>
              <a:rPr lang="ru-RU" sz="2000" dirty="0" err="1"/>
              <a:t>тасқындарын</a:t>
            </a:r>
            <a:r>
              <a:rPr lang="ru-RU" sz="2000" dirty="0"/>
              <a:t> тау </a:t>
            </a:r>
            <a:r>
              <a:rPr lang="ru-RU" sz="2000" dirty="0" err="1"/>
              <a:t>аңғарларындағы</a:t>
            </a:r>
            <a:r>
              <a:rPr lang="ru-RU" sz="2000" dirty="0"/>
              <a:t> </a:t>
            </a:r>
            <a:r>
              <a:rPr lang="ru-RU" sz="2000" dirty="0" err="1"/>
              <a:t>ірі</a:t>
            </a:r>
            <a:r>
              <a:rPr lang="ru-RU" sz="2000" dirty="0"/>
              <a:t> </a:t>
            </a:r>
            <a:r>
              <a:rPr lang="ru-RU" sz="2000" dirty="0" err="1"/>
              <a:t>бөгеттердің</a:t>
            </a:r>
            <a:r>
              <a:rPr lang="ru-RU" sz="2000" dirty="0"/>
              <a:t> </a:t>
            </a:r>
            <a:r>
              <a:rPr lang="ru-RU" sz="2000" dirty="0" err="1"/>
              <a:t>көмегімен</a:t>
            </a:r>
            <a:r>
              <a:rPr lang="ru-RU" sz="2000" dirty="0"/>
              <a:t> </a:t>
            </a:r>
            <a:r>
              <a:rPr lang="ru-RU" sz="2000" dirty="0" err="1"/>
              <a:t>ұстап</a:t>
            </a:r>
            <a:r>
              <a:rPr lang="ru-RU" sz="2000" dirty="0"/>
              <a:t>, </a:t>
            </a:r>
            <a:r>
              <a:rPr lang="ru-RU" sz="2000" dirty="0" err="1"/>
              <a:t>селтежегіш</a:t>
            </a:r>
            <a:r>
              <a:rPr lang="ru-RU" sz="2000" dirty="0"/>
              <a:t> </a:t>
            </a:r>
            <a:r>
              <a:rPr lang="ru-RU" sz="2000" dirty="0" err="1"/>
              <a:t>бөгеттер</a:t>
            </a:r>
            <a:r>
              <a:rPr lang="ru-RU" sz="2000" dirty="0"/>
              <a:t> мен </a:t>
            </a:r>
            <a:r>
              <a:rPr lang="ru-RU" sz="2000" dirty="0" err="1"/>
              <a:t>кіші</a:t>
            </a:r>
            <a:r>
              <a:rPr lang="ru-RU" sz="2000" dirty="0"/>
              <a:t> </a:t>
            </a:r>
            <a:r>
              <a:rPr lang="ru-RU" sz="2000" dirty="0" err="1"/>
              <a:t>көлемдегі</a:t>
            </a:r>
            <a:r>
              <a:rPr lang="ru-RU" sz="2000" dirty="0"/>
              <a:t> </a:t>
            </a:r>
            <a:r>
              <a:rPr lang="ru-RU" sz="2000" dirty="0" err="1"/>
              <a:t>бөгесіндер</a:t>
            </a:r>
            <a:r>
              <a:rPr lang="ru-RU" sz="2000" dirty="0"/>
              <a:t>, </a:t>
            </a:r>
            <a:r>
              <a:rPr lang="ru-RU" sz="2000" dirty="0" err="1"/>
              <a:t>сондай-ақ</a:t>
            </a:r>
            <a:r>
              <a:rPr lang="ru-RU" sz="2000" dirty="0"/>
              <a:t> </a:t>
            </a:r>
            <a:r>
              <a:rPr lang="ru-RU" sz="2000" dirty="0" err="1"/>
              <a:t>реттегіш</a:t>
            </a:r>
            <a:r>
              <a:rPr lang="ru-RU" sz="2000" dirty="0"/>
              <a:t> </a:t>
            </a:r>
            <a:r>
              <a:rPr lang="ru-RU" sz="2000" dirty="0" err="1"/>
              <a:t>имараттар</a:t>
            </a:r>
            <a:r>
              <a:rPr lang="ru-RU" sz="2000" dirty="0"/>
              <a:t> </a:t>
            </a:r>
            <a:r>
              <a:rPr lang="ru-RU" sz="2000" dirty="0" err="1"/>
              <a:t>жүйесін</a:t>
            </a:r>
            <a:r>
              <a:rPr lang="ru-RU" sz="2000" dirty="0"/>
              <a:t> салу </a:t>
            </a:r>
            <a:r>
              <a:rPr lang="ru-RU" sz="2000" dirty="0" err="1"/>
              <a:t>болды</a:t>
            </a:r>
            <a:r>
              <a:rPr lang="ru-RU" sz="2000" dirty="0"/>
              <a:t>. </a:t>
            </a:r>
            <a:r>
              <a:rPr lang="ru-RU" sz="2000" dirty="0" err="1" smtClean="0"/>
              <a:t>Солардың</a:t>
            </a:r>
            <a:r>
              <a:rPr lang="ru-RU" sz="2000" dirty="0" smtClean="0"/>
              <a:t> </a:t>
            </a:r>
            <a:r>
              <a:rPr lang="ru-RU" sz="2000" dirty="0" err="1"/>
              <a:t>негізінде</a:t>
            </a:r>
            <a:r>
              <a:rPr lang="ru-RU" sz="2000" dirty="0"/>
              <a:t> </a:t>
            </a:r>
            <a:r>
              <a:rPr lang="ru-RU" sz="2000" dirty="0" err="1"/>
              <a:t>селден</a:t>
            </a:r>
            <a:r>
              <a:rPr lang="ru-RU" sz="2000" dirty="0"/>
              <a:t> </a:t>
            </a:r>
            <a:r>
              <a:rPr lang="ru-RU" sz="2000" dirty="0" err="1"/>
              <a:t>қорғануға</a:t>
            </a:r>
            <a:r>
              <a:rPr lang="ru-RU" sz="2000" dirty="0"/>
              <a:t> </a:t>
            </a:r>
            <a:r>
              <a:rPr lang="ru-RU" sz="2000" dirty="0" err="1"/>
              <a:t>бағытталған</a:t>
            </a:r>
            <a:r>
              <a:rPr lang="ru-RU" sz="2000" dirty="0"/>
              <a:t> </a:t>
            </a:r>
            <a:r>
              <a:rPr lang="ru-RU" sz="2000" dirty="0" err="1"/>
              <a:t>имараттардың</a:t>
            </a:r>
            <a:r>
              <a:rPr lang="ru-RU" sz="2000" dirty="0"/>
              <a:t> </a:t>
            </a:r>
            <a:r>
              <a:rPr lang="ru-RU" sz="2000" dirty="0" err="1"/>
              <a:t>Қазселденқорғау</a:t>
            </a:r>
            <a:r>
              <a:rPr lang="ru-RU" sz="2000" dirty="0"/>
              <a:t> </a:t>
            </a:r>
            <a:r>
              <a:rPr lang="ru-RU" sz="2000" dirty="0" err="1"/>
              <a:t>мекемесінің</a:t>
            </a:r>
            <a:r>
              <a:rPr lang="ru-RU" sz="2000" dirty="0"/>
              <a:t> </a:t>
            </a:r>
            <a:r>
              <a:rPr lang="ru-RU" sz="2000" dirty="0" err="1"/>
              <a:t>құзырындағы</a:t>
            </a:r>
            <a:r>
              <a:rPr lang="ru-RU" sz="2000" dirty="0"/>
              <a:t> </a:t>
            </a:r>
            <a:r>
              <a:rPr lang="ru-RU" sz="2000" dirty="0" err="1"/>
              <a:t>жалпы</a:t>
            </a:r>
            <a:r>
              <a:rPr lang="ru-RU" sz="2000" dirty="0"/>
              <a:t> саны 83 </a:t>
            </a:r>
            <a:r>
              <a:rPr lang="ru-RU" sz="2000" dirty="0" err="1" smtClean="0"/>
              <a:t>жетті</a:t>
            </a:r>
            <a:r>
              <a:rPr lang="ru-RU" sz="2000" dirty="0" smtClean="0"/>
              <a:t>. </a:t>
            </a:r>
            <a:r>
              <a:rPr lang="ru-RU" sz="2000" dirty="0" err="1"/>
              <a:t>Аталған</a:t>
            </a:r>
            <a:r>
              <a:rPr lang="ru-RU" sz="2000" dirty="0"/>
              <a:t> </a:t>
            </a:r>
            <a:r>
              <a:rPr lang="ru-RU" sz="2000" dirty="0" err="1"/>
              <a:t>имараттардан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әкімшілік</a:t>
            </a:r>
            <a:r>
              <a:rPr lang="ru-RU" sz="2000" dirty="0"/>
              <a:t> </a:t>
            </a:r>
            <a:r>
              <a:rPr lang="ru-RU" sz="2000" dirty="0" err="1"/>
              <a:t>органдар</a:t>
            </a:r>
            <a:r>
              <a:rPr lang="ru-RU" sz="2000" dirty="0"/>
              <a:t> мен </a:t>
            </a:r>
            <a:r>
              <a:rPr lang="ru-RU" sz="2000" dirty="0" err="1"/>
              <a:t>жергілікті</a:t>
            </a:r>
            <a:r>
              <a:rPr lang="ru-RU" sz="2000" dirty="0"/>
              <a:t> </a:t>
            </a:r>
            <a:r>
              <a:rPr lang="ru-RU" sz="2000" dirty="0" err="1"/>
              <a:t>жердегі</a:t>
            </a:r>
            <a:r>
              <a:rPr lang="ru-RU" sz="2000" dirty="0"/>
              <a:t> </a:t>
            </a:r>
            <a:r>
              <a:rPr lang="ru-RU" sz="2000" dirty="0" err="1"/>
              <a:t>әртүрлі</a:t>
            </a:r>
            <a:r>
              <a:rPr lang="ru-RU" sz="2000" dirty="0"/>
              <a:t> </a:t>
            </a:r>
            <a:r>
              <a:rPr lang="ru-RU" sz="2000" dirty="0" err="1"/>
              <a:t>кәсіпорындардың</a:t>
            </a:r>
            <a:r>
              <a:rPr lang="ru-RU" sz="2000" dirty="0"/>
              <a:t> </a:t>
            </a:r>
            <a:r>
              <a:rPr lang="ru-RU" sz="2000" dirty="0" err="1"/>
              <a:t>құзырына</a:t>
            </a:r>
            <a:r>
              <a:rPr lang="ru-RU" sz="2000" dirty="0"/>
              <a:t> </a:t>
            </a:r>
            <a:r>
              <a:rPr lang="ru-RU" sz="2000" dirty="0" err="1"/>
              <a:t>берілген</a:t>
            </a:r>
            <a:r>
              <a:rPr lang="ru-RU" sz="2000" dirty="0"/>
              <a:t> </a:t>
            </a:r>
            <a:r>
              <a:rPr lang="ru-RU" sz="2000" dirty="0" err="1"/>
              <a:t>бірқатар</a:t>
            </a:r>
            <a:r>
              <a:rPr lang="ru-RU" sz="2000" dirty="0"/>
              <a:t> </a:t>
            </a:r>
            <a:r>
              <a:rPr lang="ru-RU" sz="2000" dirty="0" err="1"/>
              <a:t>селден</a:t>
            </a:r>
            <a:r>
              <a:rPr lang="ru-RU" sz="2000" dirty="0"/>
              <a:t> </a:t>
            </a:r>
            <a:r>
              <a:rPr lang="ru-RU" sz="2000" dirty="0" err="1"/>
              <a:t>қорғау</a:t>
            </a:r>
            <a:r>
              <a:rPr lang="ru-RU" sz="2000" dirty="0"/>
              <a:t> </a:t>
            </a:r>
            <a:r>
              <a:rPr lang="ru-RU" sz="2000" dirty="0" err="1"/>
              <a:t>имараттары</a:t>
            </a:r>
            <a:r>
              <a:rPr lang="ru-RU" sz="2000" dirty="0"/>
              <a:t> </a:t>
            </a:r>
            <a:r>
              <a:rPr lang="ru-RU" sz="2000" dirty="0" err="1"/>
              <a:t>тұрғызылды</a:t>
            </a:r>
            <a:r>
              <a:rPr lang="ru-RU" sz="2000" dirty="0"/>
              <a:t>. </a:t>
            </a:r>
          </a:p>
          <a:p>
            <a:pPr indent="508000" algn="just"/>
            <a:r>
              <a:rPr lang="ru-RU" sz="2000" dirty="0" err="1"/>
              <a:t>Тұрғызылған</a:t>
            </a:r>
            <a:r>
              <a:rPr lang="ru-RU" sz="2000" dirty="0"/>
              <a:t> </a:t>
            </a:r>
            <a:r>
              <a:rPr lang="ru-RU" sz="2000" dirty="0" err="1"/>
              <a:t>имараттардың</a:t>
            </a:r>
            <a:r>
              <a:rPr lang="ru-RU" sz="2000" dirty="0"/>
              <a:t> </a:t>
            </a:r>
            <a:r>
              <a:rPr lang="ru-RU" sz="2000" dirty="0" err="1"/>
              <a:t>басым</a:t>
            </a:r>
            <a:r>
              <a:rPr lang="ru-RU" sz="2000" dirty="0"/>
              <a:t> </a:t>
            </a:r>
            <a:r>
              <a:rPr lang="ru-RU" sz="2000" dirty="0" err="1"/>
              <a:t>бөлігі</a:t>
            </a:r>
            <a:r>
              <a:rPr lang="ru-RU" sz="2000" dirty="0"/>
              <a:t> сел </a:t>
            </a:r>
            <a:r>
              <a:rPr lang="ru-RU" sz="2000" dirty="0" err="1"/>
              <a:t>тасқындарының</a:t>
            </a:r>
            <a:r>
              <a:rPr lang="ru-RU" sz="2000" dirty="0"/>
              <a:t> </a:t>
            </a:r>
            <a:r>
              <a:rPr lang="ru-RU" sz="2000" dirty="0" err="1"/>
              <a:t>зиянды</a:t>
            </a:r>
            <a:r>
              <a:rPr lang="ru-RU" sz="2000" dirty="0"/>
              <a:t> </a:t>
            </a:r>
            <a:r>
              <a:rPr lang="ru-RU" sz="2000" dirty="0" err="1"/>
              <a:t>салдарын</a:t>
            </a:r>
            <a:r>
              <a:rPr lang="ru-RU" sz="2000" dirty="0"/>
              <a:t> </a:t>
            </a:r>
            <a:r>
              <a:rPr lang="ru-RU" sz="2000" dirty="0" err="1"/>
              <a:t>төмендетуге</a:t>
            </a:r>
            <a:r>
              <a:rPr lang="ru-RU" sz="2000" dirty="0"/>
              <a:t> </a:t>
            </a:r>
            <a:r>
              <a:rPr lang="ru-RU" sz="2000" dirty="0" err="1"/>
              <a:t>септігін</a:t>
            </a:r>
            <a:r>
              <a:rPr lang="ru-RU" sz="2000" dirty="0"/>
              <a:t> </a:t>
            </a:r>
            <a:r>
              <a:rPr lang="ru-RU" sz="2000" dirty="0" err="1"/>
              <a:t>тигізіп</a:t>
            </a:r>
            <a:r>
              <a:rPr lang="ru-RU" sz="2000" dirty="0"/>
              <a:t>, </a:t>
            </a:r>
            <a:r>
              <a:rPr lang="ru-RU" sz="2000" dirty="0" err="1"/>
              <a:t>өзінің</a:t>
            </a:r>
            <a:r>
              <a:rPr lang="ru-RU" sz="2000" dirty="0"/>
              <a:t> </a:t>
            </a:r>
            <a:r>
              <a:rPr lang="ru-RU" sz="2000" dirty="0" err="1"/>
              <a:t>жұмысын</a:t>
            </a:r>
            <a:r>
              <a:rPr lang="ru-RU" sz="2000" dirty="0"/>
              <a:t> ары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жалғастыруда</a:t>
            </a:r>
            <a:r>
              <a:rPr lang="ru-RU" sz="2000" dirty="0"/>
              <a:t>. </a:t>
            </a:r>
            <a:r>
              <a:rPr lang="ru-RU" sz="2000" dirty="0" err="1"/>
              <a:t>Бірқатар</a:t>
            </a:r>
            <a:r>
              <a:rPr lang="ru-RU" sz="2000" dirty="0"/>
              <a:t> </a:t>
            </a:r>
            <a:r>
              <a:rPr lang="ru-RU" sz="2000" dirty="0" err="1"/>
              <a:t>имараттар</a:t>
            </a:r>
            <a:r>
              <a:rPr lang="ru-RU" sz="2000" dirty="0"/>
              <a:t> сел </a:t>
            </a:r>
            <a:r>
              <a:rPr lang="ru-RU" sz="2000" dirty="0" err="1"/>
              <a:t>тасқының</a:t>
            </a:r>
            <a:r>
              <a:rPr lang="ru-RU" sz="2000" dirty="0"/>
              <a:t> </a:t>
            </a:r>
            <a:r>
              <a:rPr lang="ru-RU" sz="2000" dirty="0" err="1"/>
              <a:t>нәтижесінде</a:t>
            </a:r>
            <a:r>
              <a:rPr lang="ru-RU" sz="2000" dirty="0"/>
              <a:t> </a:t>
            </a:r>
            <a:r>
              <a:rPr lang="ru-RU" sz="2000" dirty="0" err="1"/>
              <a:t>қирап</a:t>
            </a:r>
            <a:r>
              <a:rPr lang="ru-RU" sz="2000" dirty="0"/>
              <a:t>, </a:t>
            </a:r>
            <a:r>
              <a:rPr lang="ru-RU" sz="2000" dirty="0" err="1"/>
              <a:t>қисынсыз</a:t>
            </a:r>
            <a:r>
              <a:rPr lang="ru-RU" sz="2000" dirty="0"/>
              <a:t> </a:t>
            </a:r>
            <a:r>
              <a:rPr lang="ru-RU" sz="2000" dirty="0" err="1"/>
              <a:t>шешімдердің</a:t>
            </a:r>
            <a:r>
              <a:rPr lang="ru-RU" sz="2000" dirty="0"/>
              <a:t> </a:t>
            </a:r>
            <a:r>
              <a:rPr lang="ru-RU" sz="2000" dirty="0" err="1"/>
              <a:t>мысалы</a:t>
            </a:r>
            <a:r>
              <a:rPr lang="ru-RU" sz="2000" dirty="0"/>
              <a:t> </a:t>
            </a:r>
            <a:r>
              <a:rPr lang="ru-RU" sz="2000" dirty="0" err="1"/>
              <a:t>болды</a:t>
            </a:r>
            <a:r>
              <a:rPr lang="ru-RU" sz="2000" dirty="0"/>
              <a:t>. </a:t>
            </a:r>
            <a:r>
              <a:rPr lang="ru-RU" sz="2000" dirty="0" err="1"/>
              <a:t>Бірқатары</a:t>
            </a:r>
            <a:r>
              <a:rPr lang="ru-RU" sz="2000" dirty="0"/>
              <a:t> </a:t>
            </a:r>
            <a:r>
              <a:rPr lang="ru-RU" sz="2000" dirty="0" err="1"/>
              <a:t>жүргізілетін</a:t>
            </a:r>
            <a:r>
              <a:rPr lang="ru-RU" sz="2000" dirty="0"/>
              <a:t> </a:t>
            </a:r>
            <a:r>
              <a:rPr lang="ru-RU" sz="2000" dirty="0" err="1"/>
              <a:t>пайдалану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қалпына</a:t>
            </a:r>
            <a:r>
              <a:rPr lang="ru-RU" sz="2000" dirty="0"/>
              <a:t> </a:t>
            </a:r>
            <a:r>
              <a:rPr lang="ru-RU" sz="2000" dirty="0" err="1"/>
              <a:t>келтіру-жөндеу</a:t>
            </a:r>
            <a:r>
              <a:rPr lang="ru-RU" sz="2000" dirty="0"/>
              <a:t> </a:t>
            </a:r>
            <a:r>
              <a:rPr lang="ru-RU" sz="2000" dirty="0" err="1"/>
              <a:t>жұмыстары</a:t>
            </a:r>
            <a:r>
              <a:rPr lang="ru-RU" sz="2000" dirty="0"/>
              <a:t> </a:t>
            </a:r>
            <a:r>
              <a:rPr lang="ru-RU" sz="2000" dirty="0" err="1"/>
              <a:t>жеткіліксіз</a:t>
            </a:r>
            <a:r>
              <a:rPr lang="ru-RU" sz="2000" dirty="0"/>
              <a:t> </a:t>
            </a:r>
            <a:r>
              <a:rPr lang="ru-RU" sz="2000" dirty="0" err="1"/>
              <a:t>болғандықтан</a:t>
            </a:r>
            <a:r>
              <a:rPr lang="ru-RU" sz="2000" dirty="0"/>
              <a:t>, </a:t>
            </a:r>
            <a:r>
              <a:rPr lang="ru-RU" sz="2000" dirty="0" err="1"/>
              <a:t>істен</a:t>
            </a:r>
            <a:r>
              <a:rPr lang="ru-RU" sz="2000" dirty="0"/>
              <a:t> </a:t>
            </a:r>
            <a:r>
              <a:rPr lang="ru-RU" sz="2000" dirty="0" err="1"/>
              <a:t>шықты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279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4094" y="1049182"/>
            <a:ext cx="10359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sz="2000" dirty="0"/>
              <a:t>Сел </a:t>
            </a:r>
            <a:r>
              <a:rPr lang="ru-RU" sz="2000" dirty="0" err="1"/>
              <a:t>тасқындарының</a:t>
            </a:r>
            <a:r>
              <a:rPr lang="ru-RU" sz="2000" dirty="0"/>
              <a:t> </a:t>
            </a:r>
            <a:r>
              <a:rPr lang="ru-RU" sz="2000" dirty="0" err="1"/>
              <a:t>сипаттамаларын</a:t>
            </a:r>
            <a:r>
              <a:rPr lang="ru-RU" sz="2000" dirty="0"/>
              <a:t> </a:t>
            </a:r>
            <a:r>
              <a:rPr lang="ru-RU" sz="2000" dirty="0" err="1"/>
              <a:t>төмендету</a:t>
            </a:r>
            <a:r>
              <a:rPr lang="ru-RU" sz="2000" dirty="0"/>
              <a:t> мен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таралу</a:t>
            </a:r>
            <a:r>
              <a:rPr lang="ru-RU" sz="2000" dirty="0"/>
              <a:t> </a:t>
            </a:r>
            <a:r>
              <a:rPr lang="ru-RU" sz="2000" dirty="0" err="1"/>
              <a:t>зоналарын</a:t>
            </a:r>
            <a:r>
              <a:rPr lang="ru-RU" sz="2000" dirty="0"/>
              <a:t> </a:t>
            </a:r>
            <a:r>
              <a:rPr lang="ru-RU" sz="2000" dirty="0" err="1"/>
              <a:t>тарылту</a:t>
            </a:r>
            <a:r>
              <a:rPr lang="ru-RU" sz="2000" dirty="0"/>
              <a:t> сел </a:t>
            </a:r>
            <a:r>
              <a:rPr lang="ru-RU" sz="2000" dirty="0" err="1"/>
              <a:t>тасқындарының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етуі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қозғалуы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</a:t>
            </a:r>
            <a:r>
              <a:rPr lang="ru-RU" sz="2000" dirty="0" err="1"/>
              <a:t>жолдарына</a:t>
            </a:r>
            <a:r>
              <a:rPr lang="ru-RU" sz="2000" dirty="0"/>
              <a:t> </a:t>
            </a:r>
            <a:r>
              <a:rPr lang="ru-RU" sz="2000" dirty="0" err="1"/>
              <a:t>алдын</a:t>
            </a:r>
            <a:r>
              <a:rPr lang="ru-RU" sz="2000" dirty="0"/>
              <a:t>-ала </a:t>
            </a:r>
            <a:r>
              <a:rPr lang="ru-RU" sz="2000" dirty="0" err="1"/>
              <a:t>тұрғызылған</a:t>
            </a:r>
            <a:r>
              <a:rPr lang="ru-RU" sz="2000" dirty="0"/>
              <a:t> </a:t>
            </a:r>
            <a:r>
              <a:rPr lang="ru-RU" sz="2000" dirty="0" err="1"/>
              <a:t>селетехникалық</a:t>
            </a:r>
            <a:r>
              <a:rPr lang="ru-RU" sz="2000" dirty="0"/>
              <a:t> </a:t>
            </a:r>
            <a:r>
              <a:rPr lang="ru-RU" sz="2000" dirty="0" err="1"/>
              <a:t>имараттар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жүзеге</a:t>
            </a:r>
            <a:r>
              <a:rPr lang="ru-RU" sz="2000" dirty="0"/>
              <a:t> </a:t>
            </a:r>
            <a:r>
              <a:rPr lang="ru-RU" sz="2000" dirty="0" err="1"/>
              <a:t>асырылады</a:t>
            </a:r>
            <a:r>
              <a:rPr lang="ru-RU" sz="2000" dirty="0"/>
              <a:t>. </a:t>
            </a:r>
          </a:p>
          <a:p>
            <a:pPr indent="508000" algn="just"/>
            <a:r>
              <a:rPr lang="ru-RU" sz="2000" dirty="0"/>
              <a:t>Сел </a:t>
            </a:r>
            <a:r>
              <a:rPr lang="ru-RU" sz="2000" dirty="0" err="1"/>
              <a:t>тасқындарының</a:t>
            </a:r>
            <a:r>
              <a:rPr lang="ru-RU" sz="2000" dirty="0"/>
              <a:t> </a:t>
            </a:r>
            <a:r>
              <a:rPr lang="ru-RU" sz="2000" dirty="0" err="1"/>
              <a:t>зиянды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ету</a:t>
            </a:r>
            <a:r>
              <a:rPr lang="ru-RU" sz="2000" dirty="0"/>
              <a:t> </a:t>
            </a:r>
            <a:r>
              <a:rPr lang="ru-RU" sz="2000" dirty="0" err="1"/>
              <a:t>аумағын</a:t>
            </a:r>
            <a:r>
              <a:rPr lang="ru-RU" sz="2000" dirty="0"/>
              <a:t> </a:t>
            </a:r>
            <a:r>
              <a:rPr lang="ru-RU" sz="2000" dirty="0" err="1"/>
              <a:t>тарылту</a:t>
            </a:r>
            <a:r>
              <a:rPr lang="ru-RU" sz="2000" dirty="0"/>
              <a:t> </a:t>
            </a:r>
            <a:r>
              <a:rPr lang="ru-RU" sz="2000" dirty="0" err="1"/>
              <a:t>мақсатында</a:t>
            </a:r>
            <a:r>
              <a:rPr lang="ru-RU" sz="2000" dirty="0"/>
              <a:t> </a:t>
            </a:r>
            <a:r>
              <a:rPr lang="ru-RU" sz="2000" dirty="0" err="1"/>
              <a:t>қорғалатын</a:t>
            </a:r>
            <a:r>
              <a:rPr lang="ru-RU" sz="2000" dirty="0"/>
              <a:t> </a:t>
            </a:r>
            <a:r>
              <a:rPr lang="ru-RU" sz="2000" dirty="0" err="1"/>
              <a:t>нысандарға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сел </a:t>
            </a:r>
            <a:r>
              <a:rPr lang="ru-RU" sz="2000" dirty="0" err="1"/>
              <a:t>тасқындарын</a:t>
            </a:r>
            <a:r>
              <a:rPr lang="ru-RU" sz="2000" dirty="0"/>
              <a:t> </a:t>
            </a:r>
            <a:r>
              <a:rPr lang="ru-RU" sz="2000" dirty="0" err="1"/>
              <a:t>толықтай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жартылай</a:t>
            </a:r>
            <a:r>
              <a:rPr lang="ru-RU" sz="2000" dirty="0"/>
              <a:t> </a:t>
            </a:r>
            <a:r>
              <a:rPr lang="ru-RU" sz="2000" dirty="0" err="1"/>
              <a:t>ұстауды</a:t>
            </a:r>
            <a:r>
              <a:rPr lang="ru-RU" sz="2000" dirty="0"/>
              <a:t>, </a:t>
            </a:r>
            <a:r>
              <a:rPr lang="ru-RU" sz="2000" dirty="0" err="1"/>
              <a:t>нысандар</a:t>
            </a:r>
            <a:r>
              <a:rPr lang="ru-RU" sz="2000" dirty="0"/>
              <a:t> </a:t>
            </a:r>
            <a:r>
              <a:rPr lang="ru-RU" sz="2000" dirty="0" err="1"/>
              <a:t>орналасқан</a:t>
            </a:r>
            <a:r>
              <a:rPr lang="ru-RU" sz="2000" dirty="0"/>
              <a:t> </a:t>
            </a:r>
            <a:r>
              <a:rPr lang="ru-RU" sz="2000" dirty="0" err="1"/>
              <a:t>жерден</a:t>
            </a:r>
            <a:r>
              <a:rPr lang="ru-RU" sz="2000" dirty="0"/>
              <a:t> </a:t>
            </a:r>
            <a:r>
              <a:rPr lang="ru-RU" sz="2000" dirty="0" err="1"/>
              <a:t>бұруды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олардан</a:t>
            </a:r>
            <a:r>
              <a:rPr lang="ru-RU" sz="2000" dirty="0"/>
              <a:t> </a:t>
            </a:r>
            <a:r>
              <a:rPr lang="ru-RU" sz="2000" dirty="0" err="1"/>
              <a:t>ешқандай</a:t>
            </a:r>
            <a:r>
              <a:rPr lang="ru-RU" sz="2000" dirty="0"/>
              <a:t> </a:t>
            </a:r>
            <a:r>
              <a:rPr lang="ru-RU" sz="2000" dirty="0" err="1"/>
              <a:t>зиян</a:t>
            </a:r>
            <a:r>
              <a:rPr lang="ru-RU" sz="2000" dirty="0"/>
              <a:t> </a:t>
            </a:r>
            <a:r>
              <a:rPr lang="ru-RU" sz="2000" dirty="0" err="1"/>
              <a:t>келтірмей</a:t>
            </a:r>
            <a:r>
              <a:rPr lang="ru-RU" sz="2000" dirty="0"/>
              <a:t> </a:t>
            </a:r>
            <a:r>
              <a:rPr lang="ru-RU" sz="2000" dirty="0" err="1"/>
              <a:t>қауіпсіз</a:t>
            </a:r>
            <a:r>
              <a:rPr lang="ru-RU" sz="2000" dirty="0"/>
              <a:t> </a:t>
            </a:r>
            <a:r>
              <a:rPr lang="ru-RU" sz="2000" dirty="0" err="1"/>
              <a:t>өтуді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ететін</a:t>
            </a:r>
            <a:r>
              <a:rPr lang="ru-RU" sz="2000" dirty="0"/>
              <a:t> </a:t>
            </a:r>
            <a:r>
              <a:rPr lang="ru-RU" sz="2000" dirty="0" err="1"/>
              <a:t>селетехникалық</a:t>
            </a:r>
            <a:r>
              <a:rPr lang="ru-RU" sz="2000" dirty="0"/>
              <a:t> </a:t>
            </a:r>
            <a:r>
              <a:rPr lang="ru-RU" sz="2000" dirty="0" err="1"/>
              <a:t>имараттар</a:t>
            </a:r>
            <a:r>
              <a:rPr lang="ru-RU" sz="2000" dirty="0"/>
              <a:t> </a:t>
            </a:r>
            <a:r>
              <a:rPr lang="ru-RU" sz="2000" dirty="0" err="1"/>
              <a:t>тұрғызылу</a:t>
            </a:r>
            <a:r>
              <a:rPr lang="ru-RU" sz="2000" dirty="0"/>
              <a:t> </a:t>
            </a:r>
            <a:r>
              <a:rPr lang="ru-RU" sz="2000" dirty="0" err="1"/>
              <a:t>керек</a:t>
            </a:r>
            <a:r>
              <a:rPr lang="ru-RU" sz="2000" dirty="0"/>
              <a:t>.</a:t>
            </a:r>
          </a:p>
          <a:p>
            <a:pPr indent="508000" algn="just"/>
            <a:r>
              <a:rPr lang="ru-RU" sz="2000" dirty="0"/>
              <a:t>Сел </a:t>
            </a:r>
            <a:r>
              <a:rPr lang="ru-RU" sz="2000" dirty="0" err="1"/>
              <a:t>тасқындарының</a:t>
            </a:r>
            <a:r>
              <a:rPr lang="ru-RU" sz="2000" dirty="0"/>
              <a:t> </a:t>
            </a:r>
            <a:r>
              <a:rPr lang="ru-RU" sz="2000" dirty="0" err="1"/>
              <a:t>қиратушы</a:t>
            </a:r>
            <a:r>
              <a:rPr lang="ru-RU" sz="2000" dirty="0"/>
              <a:t> </a:t>
            </a:r>
            <a:r>
              <a:rPr lang="ru-RU" sz="2000" dirty="0" err="1"/>
              <a:t>қабілетін</a:t>
            </a:r>
            <a:r>
              <a:rPr lang="ru-RU" sz="2000" dirty="0"/>
              <a:t> </a:t>
            </a:r>
            <a:r>
              <a:rPr lang="ru-RU" sz="2000" dirty="0" err="1"/>
              <a:t>анықтаушы</a:t>
            </a:r>
            <a:r>
              <a:rPr lang="ru-RU" sz="2000" dirty="0"/>
              <a:t> </a:t>
            </a:r>
            <a:r>
              <a:rPr lang="ru-RU" sz="2000" dirty="0" err="1"/>
              <a:t>сипаттамаларын</a:t>
            </a:r>
            <a:r>
              <a:rPr lang="ru-RU" sz="2000" dirty="0"/>
              <a:t> </a:t>
            </a:r>
            <a:r>
              <a:rPr lang="ru-RU" sz="2000" dirty="0" err="1"/>
              <a:t>төмендету</a:t>
            </a:r>
            <a:r>
              <a:rPr lang="ru-RU" sz="2000" dirty="0"/>
              <a:t> </a:t>
            </a:r>
            <a:r>
              <a:rPr lang="ru-RU" sz="2000" dirty="0" err="1"/>
              <a:t>мақсатында</a:t>
            </a:r>
            <a:r>
              <a:rPr lang="ru-RU" sz="2000" dirty="0"/>
              <a:t> сел </a:t>
            </a:r>
            <a:r>
              <a:rPr lang="ru-RU" sz="2000" dirty="0" err="1"/>
              <a:t>тасқындарының</a:t>
            </a:r>
            <a:r>
              <a:rPr lang="ru-RU" sz="2000" dirty="0"/>
              <a:t> </a:t>
            </a:r>
            <a:r>
              <a:rPr lang="ru-RU" sz="2000" dirty="0" err="1"/>
              <a:t>қозғалыс</a:t>
            </a:r>
            <a:r>
              <a:rPr lang="ru-RU" sz="2000" dirty="0"/>
              <a:t> </a:t>
            </a:r>
            <a:r>
              <a:rPr lang="ru-RU" sz="2000" dirty="0" err="1"/>
              <a:t>жылдамдығын</a:t>
            </a:r>
            <a:r>
              <a:rPr lang="ru-RU" sz="2000" dirty="0"/>
              <a:t>, </a:t>
            </a:r>
            <a:r>
              <a:rPr lang="ru-RU" sz="2000" dirty="0" err="1"/>
              <a:t>тығыздығын</a:t>
            </a:r>
            <a:r>
              <a:rPr lang="ru-RU" sz="2000" dirty="0"/>
              <a:t>, </a:t>
            </a:r>
            <a:r>
              <a:rPr lang="ru-RU" sz="2000" dirty="0" err="1"/>
              <a:t>өтімін</a:t>
            </a:r>
            <a:r>
              <a:rPr lang="ru-RU" sz="2000" dirty="0"/>
              <a:t> </a:t>
            </a:r>
            <a:r>
              <a:rPr lang="ru-RU" sz="2000" dirty="0" err="1"/>
              <a:t>төмендетуді</a:t>
            </a:r>
            <a:r>
              <a:rPr lang="ru-RU" sz="2000" dirty="0"/>
              <a:t> </a:t>
            </a:r>
            <a:r>
              <a:rPr lang="ru-RU" sz="2000" dirty="0" err="1"/>
              <a:t>қамтамсыз</a:t>
            </a:r>
            <a:r>
              <a:rPr lang="ru-RU" sz="2000" dirty="0"/>
              <a:t> </a:t>
            </a:r>
            <a:r>
              <a:rPr lang="ru-RU" sz="2000" dirty="0" err="1"/>
              <a:t>ететін</a:t>
            </a:r>
            <a:r>
              <a:rPr lang="ru-RU" sz="2000" dirty="0"/>
              <a:t> </a:t>
            </a:r>
            <a:r>
              <a:rPr lang="ru-RU" sz="2000" dirty="0" err="1"/>
              <a:t>имараттар</a:t>
            </a:r>
            <a:r>
              <a:rPr lang="ru-RU" sz="2000" dirty="0"/>
              <a:t> </a:t>
            </a:r>
            <a:r>
              <a:rPr lang="ru-RU" sz="2000" dirty="0" err="1"/>
              <a:t>тұрғызылу</a:t>
            </a:r>
            <a:r>
              <a:rPr lang="ru-RU" sz="2000" dirty="0"/>
              <a:t> </a:t>
            </a:r>
            <a:r>
              <a:rPr lang="ru-RU" sz="2000" dirty="0" err="1"/>
              <a:t>керек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98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8259" y="376829"/>
            <a:ext cx="103596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dirty="0" err="1"/>
              <a:t>Селаралық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</a:t>
            </a:r>
            <a:r>
              <a:rPr lang="ru-RU" dirty="0" err="1"/>
              <a:t>тұрғызылуы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селден</a:t>
            </a:r>
            <a:r>
              <a:rPr lang="ru-RU" dirty="0"/>
              <a:t> </a:t>
            </a:r>
            <a:r>
              <a:rPr lang="ru-RU" dirty="0" err="1"/>
              <a:t>қорғану</a:t>
            </a:r>
            <a:r>
              <a:rPr lang="ru-RU" dirty="0"/>
              <a:t> </a:t>
            </a:r>
            <a:r>
              <a:rPr lang="ru-RU" dirty="0" err="1"/>
              <a:t>имараттары</a:t>
            </a:r>
            <a:r>
              <a:rPr lang="ru-RU" dirty="0"/>
              <a:t>: </a:t>
            </a:r>
            <a:r>
              <a:rPr lang="ru-RU" dirty="0" err="1"/>
              <a:t>селұстағыш</a:t>
            </a:r>
            <a:r>
              <a:rPr lang="ru-RU" dirty="0"/>
              <a:t>, </a:t>
            </a:r>
            <a:r>
              <a:rPr lang="ru-RU" dirty="0" err="1"/>
              <a:t>селжібергіш</a:t>
            </a:r>
            <a:r>
              <a:rPr lang="ru-RU" dirty="0"/>
              <a:t>, </a:t>
            </a:r>
            <a:r>
              <a:rPr lang="ru-RU" dirty="0" err="1"/>
              <a:t>селбағыттаушы</a:t>
            </a:r>
            <a:r>
              <a:rPr lang="ru-RU" dirty="0"/>
              <a:t>, </a:t>
            </a:r>
            <a:r>
              <a:rPr lang="ru-RU" dirty="0" err="1"/>
              <a:t>тұрақтандырушы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 smtClean="0"/>
              <a:t>.</a:t>
            </a:r>
          </a:p>
          <a:p>
            <a:pPr indent="508000" algn="just"/>
            <a:r>
              <a:rPr lang="ru-RU" dirty="0" err="1"/>
              <a:t>Селұстағыш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типтері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: </a:t>
            </a:r>
            <a:r>
              <a:rPr lang="ru-RU" dirty="0" err="1"/>
              <a:t>топырақтық</a:t>
            </a:r>
            <a:r>
              <a:rPr lang="ru-RU" dirty="0"/>
              <a:t> (</a:t>
            </a:r>
            <a:r>
              <a:rPr lang="ru-RU" dirty="0" err="1"/>
              <a:t>тасүйінділік</a:t>
            </a:r>
            <a:r>
              <a:rPr lang="ru-RU" dirty="0"/>
              <a:t>, </a:t>
            </a:r>
            <a:r>
              <a:rPr lang="ru-RU" dirty="0" err="1"/>
              <a:t>тас-топырақтық</a:t>
            </a:r>
            <a:r>
              <a:rPr lang="ru-RU" dirty="0"/>
              <a:t>, </a:t>
            </a:r>
            <a:r>
              <a:rPr lang="ru-RU" dirty="0" err="1"/>
              <a:t>бетонды</a:t>
            </a:r>
            <a:r>
              <a:rPr lang="ru-RU" dirty="0"/>
              <a:t> су </a:t>
            </a:r>
            <a:r>
              <a:rPr lang="ru-RU" dirty="0" err="1"/>
              <a:t>қашыртқы</a:t>
            </a:r>
            <a:r>
              <a:rPr lang="ru-RU" dirty="0"/>
              <a:t> </a:t>
            </a:r>
            <a:r>
              <a:rPr lang="ru-RU" dirty="0" err="1"/>
              <a:t>имараттан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үйінділік</a:t>
            </a:r>
            <a:r>
              <a:rPr lang="ru-RU" dirty="0"/>
              <a:t>); </a:t>
            </a:r>
            <a:r>
              <a:rPr lang="ru-RU" dirty="0" err="1"/>
              <a:t>темірбетонды</a:t>
            </a:r>
            <a:r>
              <a:rPr lang="ru-RU" dirty="0"/>
              <a:t>; </a:t>
            </a:r>
            <a:r>
              <a:rPr lang="ru-RU" dirty="0" err="1"/>
              <a:t>металдық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 </a:t>
            </a:r>
          </a:p>
          <a:p>
            <a:pPr indent="508000" algn="just"/>
            <a:r>
              <a:rPr lang="ru-RU" dirty="0" err="1"/>
              <a:t>Констукциялары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апатты</a:t>
            </a:r>
            <a:r>
              <a:rPr lang="ru-RU" dirty="0"/>
              <a:t> су </a:t>
            </a:r>
            <a:r>
              <a:rPr lang="ru-RU" dirty="0" err="1"/>
              <a:t>қашыртқысы</a:t>
            </a:r>
            <a:r>
              <a:rPr lang="ru-RU" dirty="0"/>
              <a:t> бар </a:t>
            </a:r>
            <a:r>
              <a:rPr lang="ru-RU" dirty="0" err="1"/>
              <a:t>тұйық</a:t>
            </a:r>
            <a:r>
              <a:rPr lang="ru-RU" dirty="0"/>
              <a:t>,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аркалы</a:t>
            </a:r>
            <a:r>
              <a:rPr lang="ru-RU" dirty="0"/>
              <a:t>, </a:t>
            </a:r>
            <a:r>
              <a:rPr lang="ru-RU" dirty="0" err="1"/>
              <a:t>аркалы-гравитациялық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</a:t>
            </a:r>
          </a:p>
          <a:p>
            <a:pPr indent="508000" algn="just"/>
            <a:r>
              <a:rPr lang="ru-RU" dirty="0"/>
              <a:t>Сел </a:t>
            </a:r>
            <a:r>
              <a:rPr lang="ru-RU" dirty="0" err="1"/>
              <a:t>қоймаларының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: </a:t>
            </a:r>
            <a:r>
              <a:rPr lang="ru-RU" dirty="0" err="1"/>
              <a:t>ірі</a:t>
            </a:r>
            <a:r>
              <a:rPr lang="ru-RU" dirty="0"/>
              <a:t> (</a:t>
            </a:r>
            <a:r>
              <a:rPr lang="ru-RU" dirty="0" err="1"/>
              <a:t>көлемі</a:t>
            </a:r>
            <a:r>
              <a:rPr lang="ru-RU" dirty="0"/>
              <a:t> 4,5 млн. м3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); </a:t>
            </a:r>
            <a:r>
              <a:rPr lang="ru-RU" dirty="0" err="1"/>
              <a:t>орташа</a:t>
            </a:r>
            <a:r>
              <a:rPr lang="ru-RU" dirty="0"/>
              <a:t> (1,5-4,0 млн. м3); </a:t>
            </a:r>
            <a:r>
              <a:rPr lang="ru-RU" dirty="0" err="1"/>
              <a:t>кіші</a:t>
            </a:r>
            <a:r>
              <a:rPr lang="ru-RU" dirty="0"/>
              <a:t> сел </a:t>
            </a:r>
            <a:r>
              <a:rPr lang="ru-RU" dirty="0" err="1"/>
              <a:t>қоймалары</a:t>
            </a:r>
            <a:r>
              <a:rPr lang="ru-RU" dirty="0"/>
              <a:t> мен </a:t>
            </a:r>
            <a:r>
              <a:rPr lang="ru-RU" dirty="0" err="1"/>
              <a:t>тұндырғыштар</a:t>
            </a:r>
            <a:r>
              <a:rPr lang="ru-RU" dirty="0"/>
              <a:t> (0,1-1,0 млн. м3). </a:t>
            </a:r>
            <a:r>
              <a:rPr lang="ru-RU" dirty="0" err="1"/>
              <a:t>Селден</a:t>
            </a:r>
            <a:r>
              <a:rPr lang="ru-RU" dirty="0"/>
              <a:t> </a:t>
            </a:r>
            <a:r>
              <a:rPr lang="ru-RU" dirty="0" err="1"/>
              <a:t>қорғану</a:t>
            </a:r>
            <a:r>
              <a:rPr lang="ru-RU" dirty="0"/>
              <a:t> </a:t>
            </a:r>
            <a:r>
              <a:rPr lang="ru-RU" dirty="0" err="1"/>
              <a:t>саласында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материалдар</a:t>
            </a:r>
            <a:r>
              <a:rPr lang="ru-RU" dirty="0"/>
              <a:t> мен </a:t>
            </a:r>
            <a:r>
              <a:rPr lang="ru-RU" dirty="0" err="1"/>
              <a:t>конструкциялар</a:t>
            </a:r>
            <a:r>
              <a:rPr lang="ru-RU" dirty="0"/>
              <a:t> </a:t>
            </a:r>
            <a:r>
              <a:rPr lang="ru-RU" dirty="0" err="1"/>
              <a:t>комбинациялары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өзен</a:t>
            </a:r>
            <a:r>
              <a:rPr lang="ru-RU" dirty="0"/>
              <a:t> </a:t>
            </a:r>
            <a:r>
              <a:rPr lang="ru-RU" dirty="0" err="1"/>
              <a:t>аңғарларының</a:t>
            </a:r>
            <a:r>
              <a:rPr lang="ru-RU" dirty="0"/>
              <a:t> </a:t>
            </a:r>
            <a:r>
              <a:rPr lang="ru-RU" dirty="0" err="1"/>
              <a:t>жарқабақтарымен</a:t>
            </a:r>
            <a:r>
              <a:rPr lang="ru-RU" dirty="0"/>
              <a:t> </a:t>
            </a:r>
            <a:r>
              <a:rPr lang="ru-RU" dirty="0" err="1"/>
              <a:t>түйіскен</a:t>
            </a:r>
            <a:r>
              <a:rPr lang="ru-RU" dirty="0"/>
              <a:t> </a:t>
            </a:r>
            <a:r>
              <a:rPr lang="ru-RU" dirty="0" err="1"/>
              <a:t>жері</a:t>
            </a:r>
            <a:r>
              <a:rPr lang="ru-RU" dirty="0"/>
              <a:t> </a:t>
            </a:r>
            <a:r>
              <a:rPr lang="ru-RU" dirty="0" err="1"/>
              <a:t>топырақтық</a:t>
            </a:r>
            <a:r>
              <a:rPr lang="ru-RU" dirty="0"/>
              <a:t> </a:t>
            </a:r>
            <a:r>
              <a:rPr lang="ru-RU" dirty="0" err="1"/>
              <a:t>бөгет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, ал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аркалы</a:t>
            </a:r>
            <a:r>
              <a:rPr lang="ru-RU" dirty="0"/>
              <a:t>, </a:t>
            </a:r>
            <a:r>
              <a:rPr lang="ru-RU" dirty="0" err="1"/>
              <a:t>ұяшықты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типтегі</a:t>
            </a:r>
            <a:r>
              <a:rPr lang="ru-RU" dirty="0"/>
              <a:t> </a:t>
            </a:r>
            <a:r>
              <a:rPr lang="ru-RU" dirty="0" err="1"/>
              <a:t>темірбетонды</a:t>
            </a:r>
            <a:r>
              <a:rPr lang="ru-RU" dirty="0"/>
              <a:t> конструкция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жасалуы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Тұйық</a:t>
            </a:r>
            <a:r>
              <a:rPr lang="ru-RU" dirty="0"/>
              <a:t> </a:t>
            </a:r>
            <a:r>
              <a:rPr lang="ru-RU" dirty="0" err="1"/>
              <a:t>типтегі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r>
              <a:rPr lang="ru-RU" dirty="0"/>
              <a:t> сел </a:t>
            </a:r>
            <a:r>
              <a:rPr lang="ru-RU" dirty="0" err="1"/>
              <a:t>тасқынын</a:t>
            </a:r>
            <a:r>
              <a:rPr lang="ru-RU" dirty="0"/>
              <a:t> </a:t>
            </a:r>
            <a:r>
              <a:rPr lang="ru-RU" dirty="0" err="1"/>
              <a:t>түгелдей</a:t>
            </a:r>
            <a:r>
              <a:rPr lang="ru-RU" dirty="0"/>
              <a:t> </a:t>
            </a:r>
            <a:r>
              <a:rPr lang="ru-RU" dirty="0" err="1"/>
              <a:t>ұстауға</a:t>
            </a:r>
            <a:r>
              <a:rPr lang="ru-RU" dirty="0"/>
              <a:t>, ал </a:t>
            </a:r>
            <a:r>
              <a:rPr lang="ru-RU" dirty="0" err="1"/>
              <a:t>өтпелі</a:t>
            </a:r>
            <a:r>
              <a:rPr lang="ru-RU" dirty="0"/>
              <a:t> – сел </a:t>
            </a:r>
            <a:r>
              <a:rPr lang="ru-RU" dirty="0" err="1"/>
              <a:t>тасқындарының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құраушысын</a:t>
            </a:r>
            <a:r>
              <a:rPr lang="ru-RU" dirty="0"/>
              <a:t> </a:t>
            </a:r>
            <a:r>
              <a:rPr lang="ru-RU" dirty="0" err="1"/>
              <a:t>ұстап</a:t>
            </a:r>
            <a:r>
              <a:rPr lang="ru-RU" dirty="0"/>
              <a:t>, су </a:t>
            </a:r>
            <a:r>
              <a:rPr lang="ru-RU" dirty="0" err="1"/>
              <a:t>құраушысын</a:t>
            </a:r>
            <a:r>
              <a:rPr lang="ru-RU" dirty="0"/>
              <a:t> </a:t>
            </a:r>
            <a:r>
              <a:rPr lang="ru-RU" dirty="0" err="1"/>
              <a:t>жіберуге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. </a:t>
            </a:r>
          </a:p>
          <a:p>
            <a:pPr indent="508000" algn="just"/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имараттарға</a:t>
            </a:r>
            <a:r>
              <a:rPr lang="ru-RU" dirty="0"/>
              <a:t> </a:t>
            </a:r>
            <a:r>
              <a:rPr lang="ru-RU" dirty="0" err="1"/>
              <a:t>металды</a:t>
            </a:r>
            <a:r>
              <a:rPr lang="ru-RU" dirty="0"/>
              <a:t>, </a:t>
            </a:r>
            <a:r>
              <a:rPr lang="ru-RU" dirty="0" err="1"/>
              <a:t>бетонды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темірбетонды</a:t>
            </a:r>
            <a:r>
              <a:rPr lang="ru-RU" dirty="0"/>
              <a:t> </a:t>
            </a:r>
            <a:r>
              <a:rPr lang="ru-RU" dirty="0" err="1"/>
              <a:t>элементтерден</a:t>
            </a:r>
            <a:r>
              <a:rPr lang="ru-RU" dirty="0"/>
              <a:t> </a:t>
            </a:r>
            <a:r>
              <a:rPr lang="ru-RU" dirty="0" err="1"/>
              <a:t>құралған</a:t>
            </a:r>
            <a:r>
              <a:rPr lang="ru-RU" dirty="0"/>
              <a:t> </a:t>
            </a:r>
            <a:r>
              <a:rPr lang="ru-RU" dirty="0" err="1"/>
              <a:t>торлы</a:t>
            </a:r>
            <a:r>
              <a:rPr lang="ru-RU" dirty="0"/>
              <a:t> </a:t>
            </a:r>
            <a:r>
              <a:rPr lang="ru-RU" dirty="0" err="1"/>
              <a:t>еңістелген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еңісті-сатылы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селұстағыштар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кәдімгі</a:t>
            </a:r>
            <a:r>
              <a:rPr lang="ru-RU" dirty="0"/>
              <a:t> </a:t>
            </a:r>
            <a:r>
              <a:rPr lang="ru-RU" dirty="0" err="1"/>
              <a:t>құрылыс</a:t>
            </a:r>
            <a:r>
              <a:rPr lang="ru-RU" dirty="0"/>
              <a:t> </a:t>
            </a:r>
            <a:r>
              <a:rPr lang="ru-RU" dirty="0" err="1"/>
              <a:t>материалдарынан</a:t>
            </a:r>
            <a:r>
              <a:rPr lang="ru-RU" dirty="0"/>
              <a:t> да,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тиімділігін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ресурстардан</a:t>
            </a:r>
            <a:r>
              <a:rPr lang="ru-RU" dirty="0"/>
              <a:t> (</a:t>
            </a:r>
            <a:r>
              <a:rPr lang="ru-RU" dirty="0" err="1"/>
              <a:t>ескірген</a:t>
            </a:r>
            <a:r>
              <a:rPr lang="ru-RU" dirty="0"/>
              <a:t> </a:t>
            </a:r>
            <a:r>
              <a:rPr lang="ru-RU" dirty="0" err="1"/>
              <a:t>шиналар</a:t>
            </a:r>
            <a:r>
              <a:rPr lang="ru-RU" dirty="0"/>
              <a:t>, </a:t>
            </a:r>
            <a:r>
              <a:rPr lang="ru-RU" dirty="0" err="1"/>
              <a:t>істен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рельстер</a:t>
            </a:r>
            <a:r>
              <a:rPr lang="ru-RU" dirty="0"/>
              <a:t>, </a:t>
            </a:r>
            <a:r>
              <a:rPr lang="ru-RU" dirty="0" err="1"/>
              <a:t>тростар</a:t>
            </a:r>
            <a:r>
              <a:rPr lang="ru-RU" dirty="0"/>
              <a:t>) </a:t>
            </a:r>
            <a:r>
              <a:rPr lang="ru-RU" dirty="0" err="1"/>
              <a:t>жасалуы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  <a:p>
            <a:pPr indent="508000" algn="just"/>
            <a:r>
              <a:rPr lang="ru-RU" dirty="0" err="1"/>
              <a:t>Аркалы-конустық</a:t>
            </a:r>
            <a:r>
              <a:rPr lang="ru-RU" dirty="0"/>
              <a:t> </a:t>
            </a:r>
            <a:r>
              <a:rPr lang="ru-RU" dirty="0" err="1"/>
              <a:t>пішіндегі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селұстағыштар</a:t>
            </a:r>
            <a:r>
              <a:rPr lang="ru-RU" dirty="0"/>
              <a:t> сел </a:t>
            </a:r>
            <a:r>
              <a:rPr lang="ru-RU" dirty="0" err="1"/>
              <a:t>тасқынының</a:t>
            </a:r>
            <a:r>
              <a:rPr lang="ru-RU" dirty="0"/>
              <a:t> </a:t>
            </a:r>
            <a:r>
              <a:rPr lang="ru-RU" dirty="0" err="1"/>
              <a:t>кинетикалық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бәсеңдету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сел </a:t>
            </a:r>
            <a:r>
              <a:rPr lang="ru-RU" dirty="0" err="1"/>
              <a:t>қауіпті</a:t>
            </a:r>
            <a:r>
              <a:rPr lang="ru-RU" dirty="0"/>
              <a:t> </a:t>
            </a:r>
            <a:r>
              <a:rPr lang="ru-RU" dirty="0" err="1"/>
              <a:t>ағынсулардың</a:t>
            </a:r>
            <a:r>
              <a:rPr lang="ru-RU" dirty="0"/>
              <a:t> </a:t>
            </a:r>
            <a:r>
              <a:rPr lang="ru-RU" dirty="0" err="1"/>
              <a:t>тарлау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арналарында</a:t>
            </a:r>
            <a:r>
              <a:rPr lang="ru-RU" dirty="0"/>
              <a:t> </a:t>
            </a:r>
            <a:r>
              <a:rPr lang="ru-RU" dirty="0" err="1"/>
              <a:t>тұрғызылады</a:t>
            </a:r>
            <a:r>
              <a:rPr lang="ru-RU" dirty="0"/>
              <a:t>. </a:t>
            </a:r>
          </a:p>
          <a:p>
            <a:pPr indent="508000" algn="just"/>
            <a:r>
              <a:rPr lang="ru-RU" dirty="0" err="1"/>
              <a:t>Аркалы-сатылы</a:t>
            </a:r>
            <a:r>
              <a:rPr lang="ru-RU" dirty="0"/>
              <a:t> </a:t>
            </a:r>
            <a:r>
              <a:rPr lang="ru-RU" dirty="0" err="1"/>
              <a:t>пішіндегі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селұстағыш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бекіген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цилиндрлі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конструкция.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биіктігі</a:t>
            </a:r>
            <a:r>
              <a:rPr lang="ru-RU" dirty="0"/>
              <a:t> </a:t>
            </a:r>
            <a:r>
              <a:rPr lang="ru-RU" dirty="0" err="1"/>
              <a:t>ағыстан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арта </a:t>
            </a:r>
            <a:r>
              <a:rPr lang="ru-RU" dirty="0" err="1"/>
              <a:t>түседі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конструкция </a:t>
            </a:r>
            <a:r>
              <a:rPr lang="ru-RU" dirty="0" err="1"/>
              <a:t>селдің</a:t>
            </a:r>
            <a:r>
              <a:rPr lang="ru-RU" dirty="0"/>
              <a:t> </a:t>
            </a:r>
            <a:r>
              <a:rPr lang="ru-RU" dirty="0" err="1"/>
              <a:t>кинетикалық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біртіндеп</a:t>
            </a:r>
            <a:r>
              <a:rPr lang="ru-RU" dirty="0"/>
              <a:t> </a:t>
            </a:r>
            <a:r>
              <a:rPr lang="ru-RU" dirty="0" err="1"/>
              <a:t>бәсеңдетуге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.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арналар</a:t>
            </a:r>
            <a:r>
              <a:rPr lang="ru-RU" dirty="0"/>
              <a:t> мен </a:t>
            </a:r>
            <a:r>
              <a:rPr lang="ru-RU" dirty="0" err="1"/>
              <a:t>беткейлерде</a:t>
            </a:r>
            <a:r>
              <a:rPr lang="ru-RU" dirty="0"/>
              <a:t> </a:t>
            </a:r>
            <a:r>
              <a:rPr lang="ru-RU" dirty="0" err="1"/>
              <a:t>тұрғызылады</a:t>
            </a:r>
            <a:r>
              <a:rPr lang="ru-RU" dirty="0"/>
              <a:t>. </a:t>
            </a:r>
          </a:p>
          <a:p>
            <a:pPr indent="508000"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32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3" y="6255657"/>
            <a:ext cx="1538514" cy="4273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8259" y="376829"/>
            <a:ext cx="103596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/>
            <a:r>
              <a:rPr lang="ru-RU" dirty="0"/>
              <a:t>Сел </a:t>
            </a:r>
            <a:r>
              <a:rPr lang="ru-RU" dirty="0" err="1"/>
              <a:t>жібергіш</a:t>
            </a:r>
            <a:r>
              <a:rPr lang="ru-RU" dirty="0"/>
              <a:t> </a:t>
            </a:r>
            <a:r>
              <a:rPr lang="ru-RU" dirty="0" err="1"/>
              <a:t>имараттар</a:t>
            </a:r>
            <a:endParaRPr lang="ru-RU" dirty="0"/>
          </a:p>
          <a:p>
            <a:pPr indent="508000" algn="just"/>
            <a:r>
              <a:rPr lang="ru-RU" dirty="0"/>
              <a:t>Сел </a:t>
            </a:r>
            <a:r>
              <a:rPr lang="ru-RU" dirty="0" err="1"/>
              <a:t>арналарының</a:t>
            </a:r>
            <a:r>
              <a:rPr lang="ru-RU" dirty="0"/>
              <a:t> </a:t>
            </a:r>
            <a:r>
              <a:rPr lang="ru-RU" dirty="0" err="1"/>
              <a:t>сызықтық</a:t>
            </a:r>
            <a:r>
              <a:rPr lang="ru-RU" dirty="0"/>
              <a:t> </a:t>
            </a:r>
            <a:r>
              <a:rPr lang="ru-RU" dirty="0" err="1"/>
              <a:t>объектілермен</a:t>
            </a:r>
            <a:r>
              <a:rPr lang="ru-RU" dirty="0"/>
              <a:t> (</a:t>
            </a:r>
            <a:r>
              <a:rPr lang="ru-RU" dirty="0" err="1"/>
              <a:t>теміржол</a:t>
            </a:r>
            <a:r>
              <a:rPr lang="ru-RU" dirty="0"/>
              <a:t> </a:t>
            </a:r>
            <a:r>
              <a:rPr lang="ru-RU" dirty="0" err="1"/>
              <a:t>магистральдары</a:t>
            </a:r>
            <a:r>
              <a:rPr lang="ru-RU" dirty="0"/>
              <a:t>, </a:t>
            </a:r>
            <a:r>
              <a:rPr lang="ru-RU" dirty="0" err="1"/>
              <a:t>автокөлік</a:t>
            </a:r>
            <a:r>
              <a:rPr lang="ru-RU" dirty="0"/>
              <a:t> </a:t>
            </a:r>
            <a:r>
              <a:rPr lang="ru-RU" dirty="0" err="1"/>
              <a:t>жолдары</a:t>
            </a:r>
            <a:r>
              <a:rPr lang="ru-RU" dirty="0"/>
              <a:t>, </a:t>
            </a:r>
            <a:r>
              <a:rPr lang="ru-RU" dirty="0" err="1"/>
              <a:t>ирригациялық</a:t>
            </a:r>
            <a:r>
              <a:rPr lang="ru-RU" dirty="0"/>
              <a:t> </a:t>
            </a:r>
            <a:r>
              <a:rPr lang="ru-RU" dirty="0" err="1"/>
              <a:t>каналдар</a:t>
            </a:r>
            <a:r>
              <a:rPr lang="ru-RU" dirty="0"/>
              <a:t>, </a:t>
            </a:r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газ </a:t>
            </a:r>
            <a:r>
              <a:rPr lang="ru-RU" dirty="0" err="1"/>
              <a:t>құбырлары</a:t>
            </a:r>
            <a:r>
              <a:rPr lang="ru-RU" dirty="0"/>
              <a:t>) </a:t>
            </a:r>
            <a:r>
              <a:rPr lang="ru-RU" dirty="0" err="1"/>
              <a:t>қиылысу</a:t>
            </a:r>
            <a:r>
              <a:rPr lang="ru-RU" dirty="0"/>
              <a:t> </a:t>
            </a:r>
            <a:r>
              <a:rPr lang="ru-RU" dirty="0" err="1"/>
              <a:t>мәселесі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сел </a:t>
            </a:r>
            <a:r>
              <a:rPr lang="ru-RU" dirty="0" err="1"/>
              <a:t>тасқындарының</a:t>
            </a:r>
            <a:r>
              <a:rPr lang="ru-RU" dirty="0"/>
              <a:t> </a:t>
            </a:r>
            <a:r>
              <a:rPr lang="ru-RU" dirty="0" err="1"/>
              <a:t>елді</a:t>
            </a:r>
            <a:r>
              <a:rPr lang="ru-RU" dirty="0"/>
              <a:t> </a:t>
            </a:r>
            <a:r>
              <a:rPr lang="ru-RU" dirty="0" err="1"/>
              <a:t>мекендер</a:t>
            </a:r>
            <a:r>
              <a:rPr lang="ru-RU" dirty="0"/>
              <a:t>, </a:t>
            </a:r>
            <a:r>
              <a:rPr lang="ru-RU" dirty="0" err="1"/>
              <a:t>гидротораптар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шоғырланған</a:t>
            </a:r>
            <a:r>
              <a:rPr lang="ru-RU" dirty="0"/>
              <a:t> </a:t>
            </a:r>
            <a:r>
              <a:rPr lang="ru-RU" dirty="0" err="1"/>
              <a:t>объектілер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өтуі</a:t>
            </a:r>
            <a:r>
              <a:rPr lang="ru-RU" dirty="0"/>
              <a:t> </a:t>
            </a:r>
            <a:r>
              <a:rPr lang="ru-RU" dirty="0" err="1"/>
              <a:t>селден</a:t>
            </a:r>
            <a:r>
              <a:rPr lang="ru-RU" dirty="0"/>
              <a:t> </a:t>
            </a:r>
            <a:r>
              <a:rPr lang="ru-RU" dirty="0" err="1"/>
              <a:t>қорғану</a:t>
            </a:r>
            <a:r>
              <a:rPr lang="ru-RU" dirty="0"/>
              <a:t> </a:t>
            </a:r>
            <a:r>
              <a:rPr lang="ru-RU" dirty="0" err="1"/>
              <a:t>саласындағы</a:t>
            </a:r>
            <a:r>
              <a:rPr lang="ru-RU" dirty="0"/>
              <a:t> </a:t>
            </a:r>
            <a:r>
              <a:rPr lang="ru-RU" dirty="0" err="1"/>
              <a:t>барынша</a:t>
            </a:r>
            <a:r>
              <a:rPr lang="ru-RU" dirty="0"/>
              <a:t> </a:t>
            </a:r>
            <a:r>
              <a:rPr lang="ru-RU" dirty="0" err="1"/>
              <a:t>өзекті</a:t>
            </a:r>
            <a:r>
              <a:rPr lang="ru-RU" dirty="0"/>
              <a:t>,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инженерлік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Инженерлік</a:t>
            </a:r>
            <a:r>
              <a:rPr lang="ru-RU" dirty="0"/>
              <a:t> </a:t>
            </a:r>
            <a:r>
              <a:rPr lang="ru-RU" dirty="0" err="1"/>
              <a:t>жобалау</a:t>
            </a:r>
            <a:r>
              <a:rPr lang="ru-RU" dirty="0"/>
              <a:t> </a:t>
            </a:r>
            <a:r>
              <a:rPr lang="ru-RU" dirty="0" err="1"/>
              <a:t>практикасында</a:t>
            </a:r>
            <a:r>
              <a:rPr lang="ru-RU" dirty="0"/>
              <a:t>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мәселелер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кездеседі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шаруашылық</a:t>
            </a:r>
            <a:r>
              <a:rPr lang="ru-RU" dirty="0"/>
              <a:t> </a:t>
            </a:r>
            <a:r>
              <a:rPr lang="ru-RU" dirty="0" err="1"/>
              <a:t>іс-әрекеттерін</a:t>
            </a:r>
            <a:r>
              <a:rPr lang="ru-RU" dirty="0"/>
              <a:t> </a:t>
            </a:r>
            <a:r>
              <a:rPr lang="ru-RU" dirty="0" err="1"/>
              <a:t>жүргізуге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қауіпті</a:t>
            </a:r>
            <a:r>
              <a:rPr lang="ru-RU" dirty="0"/>
              <a:t> зона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</a:t>
            </a:r>
            <a:r>
              <a:rPr lang="ru-RU" dirty="0" err="1"/>
              <a:t>шөгу</a:t>
            </a:r>
            <a:r>
              <a:rPr lang="ru-RU" dirty="0"/>
              <a:t> </a:t>
            </a:r>
            <a:r>
              <a:rPr lang="ru-RU" dirty="0" err="1"/>
              <a:t>зонасындағы</a:t>
            </a:r>
            <a:r>
              <a:rPr lang="ru-RU" dirty="0"/>
              <a:t> сел </a:t>
            </a:r>
            <a:r>
              <a:rPr lang="ru-RU" dirty="0" err="1"/>
              <a:t>шығарындыларын</a:t>
            </a:r>
            <a:r>
              <a:rPr lang="ru-RU" dirty="0"/>
              <a:t> </a:t>
            </a:r>
            <a:r>
              <a:rPr lang="ru-RU" dirty="0" err="1"/>
              <a:t>реттеу</a:t>
            </a:r>
            <a:r>
              <a:rPr lang="ru-RU" dirty="0"/>
              <a:t> </a:t>
            </a:r>
            <a:r>
              <a:rPr lang="ru-RU" dirty="0" err="1"/>
              <a:t>мәселесімен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селді</a:t>
            </a:r>
            <a:r>
              <a:rPr lang="ru-RU" dirty="0"/>
              <a:t> </a:t>
            </a:r>
            <a:r>
              <a:rPr lang="ru-RU" dirty="0" err="1"/>
              <a:t>ұстап</a:t>
            </a:r>
            <a:r>
              <a:rPr lang="ru-RU" dirty="0"/>
              <a:t> </a:t>
            </a:r>
            <a:r>
              <a:rPr lang="ru-RU" dirty="0" err="1"/>
              <a:t>қалғаннан</a:t>
            </a:r>
            <a:r>
              <a:rPr lang="ru-RU" dirty="0"/>
              <a:t> </a:t>
            </a:r>
            <a:r>
              <a:rPr lang="ru-RU" dirty="0" err="1"/>
              <a:t>гөрі</a:t>
            </a:r>
            <a:r>
              <a:rPr lang="ru-RU" dirty="0"/>
              <a:t>, </a:t>
            </a:r>
            <a:r>
              <a:rPr lang="ru-RU" dirty="0" err="1"/>
              <a:t>елді</a:t>
            </a:r>
            <a:r>
              <a:rPr lang="ru-RU" dirty="0"/>
              <a:t> </a:t>
            </a:r>
            <a:r>
              <a:rPr lang="ru-RU" dirty="0" err="1"/>
              <a:t>мекендер</a:t>
            </a:r>
            <a:r>
              <a:rPr lang="ru-RU" dirty="0"/>
              <a:t> мен </a:t>
            </a:r>
            <a:r>
              <a:rPr lang="ru-RU" dirty="0" err="1"/>
              <a:t>қорғалатын</a:t>
            </a:r>
            <a:r>
              <a:rPr lang="ru-RU" dirty="0"/>
              <a:t> </a:t>
            </a:r>
            <a:r>
              <a:rPr lang="ru-RU" dirty="0" err="1"/>
              <a:t>объектілер</a:t>
            </a:r>
            <a:r>
              <a:rPr lang="ru-RU" dirty="0"/>
              <a:t> </a:t>
            </a:r>
            <a:r>
              <a:rPr lang="ru-RU" dirty="0" err="1"/>
              <a:t>тұсынан</a:t>
            </a:r>
            <a:r>
              <a:rPr lang="ru-RU" dirty="0"/>
              <a:t> </a:t>
            </a:r>
            <a:r>
              <a:rPr lang="ru-RU" dirty="0" err="1"/>
              <a:t>өткізіп</a:t>
            </a:r>
            <a:r>
              <a:rPr lang="ru-RU" dirty="0"/>
              <a:t> </a:t>
            </a:r>
            <a:r>
              <a:rPr lang="ru-RU" dirty="0" err="1"/>
              <a:t>жіберген</a:t>
            </a:r>
            <a:r>
              <a:rPr lang="ru-RU" dirty="0"/>
              <a:t> </a:t>
            </a:r>
            <a:r>
              <a:rPr lang="ru-RU" dirty="0" err="1"/>
              <a:t>тиімдірек</a:t>
            </a:r>
            <a:r>
              <a:rPr lang="ru-RU" dirty="0"/>
              <a:t>. Сел </a:t>
            </a:r>
            <a:r>
              <a:rPr lang="ru-RU" dirty="0" err="1"/>
              <a:t>тасқындарын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сел </a:t>
            </a:r>
            <a:r>
              <a:rPr lang="ru-RU" dirty="0" err="1"/>
              <a:t>тасқынының</a:t>
            </a:r>
            <a:r>
              <a:rPr lang="ru-RU" dirty="0"/>
              <a:t> </a:t>
            </a:r>
            <a:r>
              <a:rPr lang="ru-RU" dirty="0" err="1"/>
              <a:t>арнаның</a:t>
            </a:r>
            <a:r>
              <a:rPr lang="ru-RU" dirty="0"/>
              <a:t> </a:t>
            </a:r>
            <a:r>
              <a:rPr lang="ru-RU" dirty="0" err="1"/>
              <a:t>жағалаулық</a:t>
            </a:r>
            <a:r>
              <a:rPr lang="ru-RU" dirty="0"/>
              <a:t> </a:t>
            </a:r>
            <a:r>
              <a:rPr lang="ru-RU" dirty="0" err="1"/>
              <a:t>пішіндері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, </a:t>
            </a:r>
            <a:r>
              <a:rPr lang="ru-RU" dirty="0" err="1"/>
              <a:t>сәйкесінше</a:t>
            </a:r>
            <a:r>
              <a:rPr lang="ru-RU" dirty="0"/>
              <a:t>, сел </a:t>
            </a:r>
            <a:r>
              <a:rPr lang="ru-RU" dirty="0" err="1"/>
              <a:t>жібергіш</a:t>
            </a:r>
            <a:r>
              <a:rPr lang="ru-RU" dirty="0"/>
              <a:t> </a:t>
            </a:r>
            <a:r>
              <a:rPr lang="ru-RU" dirty="0" err="1"/>
              <a:t>тесік</a:t>
            </a:r>
            <a:r>
              <a:rPr lang="ru-RU" dirty="0"/>
              <a:t> </a:t>
            </a:r>
            <a:r>
              <a:rPr lang="ru-RU" dirty="0" err="1"/>
              <a:t>пішіндері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нашар</a:t>
            </a:r>
            <a:r>
              <a:rPr lang="ru-RU" dirty="0"/>
              <a:t> </a:t>
            </a:r>
            <a:r>
              <a:rPr lang="ru-RU" dirty="0" err="1"/>
              <a:t>ауыздықталатындығын</a:t>
            </a:r>
            <a:r>
              <a:rPr lang="ru-RU" dirty="0"/>
              <a:t>, сел </a:t>
            </a:r>
            <a:r>
              <a:rPr lang="ru-RU" dirty="0" err="1"/>
              <a:t>тасқындарының</a:t>
            </a:r>
            <a:r>
              <a:rPr lang="ru-RU" dirty="0"/>
              <a:t>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/>
              <a:t>аққыштығын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су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/>
              <a:t>алабындағы</a:t>
            </a:r>
            <a:r>
              <a:rPr lang="ru-RU" dirty="0"/>
              <a:t> су </a:t>
            </a:r>
            <a:r>
              <a:rPr lang="ru-RU" dirty="0" err="1"/>
              <a:t>ағындарымен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 сел </a:t>
            </a:r>
            <a:r>
              <a:rPr lang="ru-RU" dirty="0" err="1"/>
              <a:t>тасқындарының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көлемін</a:t>
            </a:r>
            <a:r>
              <a:rPr lang="ru-RU" dirty="0"/>
              <a:t>, </a:t>
            </a:r>
            <a:r>
              <a:rPr lang="ru-RU" dirty="0" err="1"/>
              <a:t>селден</a:t>
            </a:r>
            <a:r>
              <a:rPr lang="ru-RU" dirty="0"/>
              <a:t> </a:t>
            </a:r>
            <a:r>
              <a:rPr lang="ru-RU" dirty="0" err="1"/>
              <a:t>қорғану</a:t>
            </a:r>
            <a:r>
              <a:rPr lang="ru-RU" dirty="0"/>
              <a:t> </a:t>
            </a:r>
            <a:r>
              <a:rPr lang="ru-RU" dirty="0" err="1"/>
              <a:t>имараттарына</a:t>
            </a:r>
            <a:r>
              <a:rPr lang="ru-RU" dirty="0"/>
              <a:t> </a:t>
            </a:r>
            <a:r>
              <a:rPr lang="ru-RU" dirty="0" err="1"/>
              <a:t>тигізетін</a:t>
            </a:r>
            <a:r>
              <a:rPr lang="ru-RU" dirty="0"/>
              <a:t> сел </a:t>
            </a:r>
            <a:r>
              <a:rPr lang="ru-RU" dirty="0" err="1"/>
              <a:t>тасқындарының</a:t>
            </a:r>
            <a:r>
              <a:rPr lang="ru-RU" dirty="0"/>
              <a:t> </a:t>
            </a:r>
            <a:r>
              <a:rPr lang="ru-RU" dirty="0" err="1"/>
              <a:t>соққылық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коррозиялық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арнаның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қалыптасу</a:t>
            </a:r>
            <a:r>
              <a:rPr lang="ru-RU" dirty="0"/>
              <a:t> </a:t>
            </a:r>
            <a:r>
              <a:rPr lang="ru-RU" dirty="0" err="1"/>
              <a:t>мүмкіндігін</a:t>
            </a:r>
            <a:r>
              <a:rPr lang="ru-RU" dirty="0"/>
              <a:t> </a:t>
            </a:r>
            <a:r>
              <a:rPr lang="ru-RU" dirty="0" err="1"/>
              <a:t>ескеру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Сел </a:t>
            </a:r>
            <a:r>
              <a:rPr lang="ru-RU" dirty="0" err="1"/>
              <a:t>жібергіш</a:t>
            </a:r>
            <a:r>
              <a:rPr lang="ru-RU" dirty="0"/>
              <a:t> </a:t>
            </a:r>
            <a:r>
              <a:rPr lang="ru-RU" dirty="0" err="1"/>
              <a:t>имараттарға</a:t>
            </a:r>
            <a:r>
              <a:rPr lang="ru-RU" dirty="0"/>
              <a:t> </a:t>
            </a:r>
            <a:r>
              <a:rPr lang="ru-RU" dirty="0" err="1"/>
              <a:t>каналдар</a:t>
            </a:r>
            <a:r>
              <a:rPr lang="ru-RU" dirty="0"/>
              <a:t> (сел </a:t>
            </a:r>
            <a:r>
              <a:rPr lang="ru-RU" dirty="0" err="1"/>
              <a:t>жібергіш</a:t>
            </a:r>
            <a:r>
              <a:rPr lang="ru-RU" dirty="0"/>
              <a:t> </a:t>
            </a:r>
            <a:r>
              <a:rPr lang="ru-RU" dirty="0" err="1"/>
              <a:t>астаулар</a:t>
            </a:r>
            <a:r>
              <a:rPr lang="ru-RU" dirty="0"/>
              <a:t>), </a:t>
            </a:r>
            <a:r>
              <a:rPr lang="ru-RU" dirty="0" err="1"/>
              <a:t>селтүсіргіштер</a:t>
            </a:r>
            <a:r>
              <a:rPr lang="ru-RU" dirty="0"/>
              <a:t>, </a:t>
            </a:r>
            <a:r>
              <a:rPr lang="ru-RU" dirty="0" err="1"/>
              <a:t>көпірлер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</a:p>
          <a:p>
            <a:pPr indent="508000"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95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сферами</Template>
  <TotalTime>0</TotalTime>
  <Words>1752</Words>
  <Application>Microsoft Office PowerPoint</Application>
  <PresentationFormat>Широкоэкранный</PresentationFormat>
  <Paragraphs>123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Angsana New</vt:lpstr>
      <vt:lpstr>Arial</vt:lpstr>
      <vt:lpstr>Calibri</vt:lpstr>
      <vt:lpstr>Corbel</vt:lpstr>
      <vt:lpstr>Times New Roman</vt:lpstr>
      <vt:lpstr>Wingdings</vt:lpstr>
      <vt:lpstr>Тема Office</vt:lpstr>
      <vt:lpstr>CorelDRAW.Graphic.13</vt:lpstr>
      <vt:lpstr>Селден қорғану шараларының мәні, құрамы және түрлері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 тасқынының су құраушысына әсер ету</vt:lpstr>
      <vt:lpstr>ӘСМ-на әсер ету </vt:lpstr>
      <vt:lpstr>Еңістіктерге әсер ету </vt:lpstr>
      <vt:lpstr>Презентация PowerPoint</vt:lpstr>
      <vt:lpstr>Рахмет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2020-12-02T16:22:46Z</dcterms:created>
  <dcterms:modified xsi:type="dcterms:W3CDTF">2020-12-18T16:59:57Z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