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7" r:id="rId2"/>
    <p:sldId id="258" r:id="rId3"/>
    <p:sldId id="278" r:id="rId4"/>
    <p:sldId id="260" r:id="rId5"/>
    <p:sldId id="262" r:id="rId6"/>
    <p:sldId id="259" r:id="rId7"/>
    <p:sldId id="267" r:id="rId8"/>
    <p:sldId id="261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62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dana Karibayeva" userId="4b469565f635107c" providerId="LiveId" clId="{519B6570-1397-4CF0-ABC5-73F8FA9D25A8}"/>
    <pc:docChg chg="modSld">
      <pc:chgData name="Aidana Karibayeva" userId="4b469565f635107c" providerId="LiveId" clId="{519B6570-1397-4CF0-ABC5-73F8FA9D25A8}" dt="2024-09-24T05:18:27.308" v="1" actId="20577"/>
      <pc:docMkLst>
        <pc:docMk/>
      </pc:docMkLst>
      <pc:sldChg chg="modSp mod">
        <pc:chgData name="Aidana Karibayeva" userId="4b469565f635107c" providerId="LiveId" clId="{519B6570-1397-4CF0-ABC5-73F8FA9D25A8}" dt="2024-09-24T05:18:27.308" v="1" actId="20577"/>
        <pc:sldMkLst>
          <pc:docMk/>
          <pc:sldMk cId="2423553985" sldId="257"/>
        </pc:sldMkLst>
        <pc:spChg chg="mod">
          <ac:chgData name="Aidana Karibayeva" userId="4b469565f635107c" providerId="LiveId" clId="{519B6570-1397-4CF0-ABC5-73F8FA9D25A8}" dt="2024-09-24T05:18:27.308" v="1" actId="20577"/>
          <ac:spMkLst>
            <pc:docMk/>
            <pc:sldMk cId="2423553985" sldId="25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4B972-A3E9-4E3E-AAC4-2B8D893B10E3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3D276-09AE-4C3D-AAC4-6D2885A0E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1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Реляциялық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алгебра мен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реляциялық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есептеу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механизмдері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ұқсас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яғни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реляциялық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алгебраның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кез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келген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мүмкін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өрнектері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реляциялық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есептеудің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ұқсас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формуласын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тұрғызуға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керісінше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3D276-09AE-4C3D-AAC4-6D2885A0EB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80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3D276-09AE-4C3D-AAC4-6D2885A0EB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83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A990-FF59-4DB4-AA89-3A7225C4DD1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26607E-B904-4231-AF64-9D54ECAE2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A990-FF59-4DB4-AA89-3A7225C4DD1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07E-B904-4231-AF64-9D54ECAE2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A990-FF59-4DB4-AA89-3A7225C4DD1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07E-B904-4231-AF64-9D54ECAE2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A990-FF59-4DB4-AA89-3A7225C4DD1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07E-B904-4231-AF64-9D54ECAE2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A990-FF59-4DB4-AA89-3A7225C4DD1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26607E-B904-4231-AF64-9D54ECAE2F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A990-FF59-4DB4-AA89-3A7225C4DD1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07E-B904-4231-AF64-9D54ECAE2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A990-FF59-4DB4-AA89-3A7225C4DD1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07E-B904-4231-AF64-9D54ECAE2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A990-FF59-4DB4-AA89-3A7225C4DD1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07E-B904-4231-AF64-9D54ECAE2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A990-FF59-4DB4-AA89-3A7225C4DD1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07E-B904-4231-AF64-9D54ECAE2F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A990-FF59-4DB4-AA89-3A7225C4DD1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6607E-B904-4231-AF64-9D54ECAE2F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A990-FF59-4DB4-AA89-3A7225C4DD1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826607E-B904-4231-AF64-9D54ECAE2F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C27A990-FF59-4DB4-AA89-3A7225C4DD1E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826607E-B904-4231-AF64-9D54ECAE2F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KZ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Дәріс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585" y="1700808"/>
            <a:ext cx="7620000" cy="4373563"/>
          </a:xfrm>
        </p:spPr>
        <p:txBody>
          <a:bodyPr>
            <a:normAutofit/>
          </a:bodyPr>
          <a:lstStyle/>
          <a:p>
            <a:pPr algn="l"/>
            <a:r>
              <a:rPr lang="ru-RU" sz="4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Реляциялық</a:t>
            </a:r>
            <a:r>
              <a:rPr lang="ru-RU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алгебра, </a:t>
            </a:r>
            <a:r>
              <a:rPr lang="ru-RU" sz="4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реляциялық</a:t>
            </a:r>
            <a:r>
              <a:rPr lang="ru-RU" sz="4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алгебра </a:t>
            </a:r>
            <a:r>
              <a:rPr lang="kk-KZ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операциялары</a:t>
            </a:r>
            <a:endParaRPr lang="ru-RU" sz="4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5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Қиылсу операциясы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95536" y="1574801"/>
                <a:ext cx="4536504" cy="4446488"/>
              </a:xfrm>
            </p:spPr>
            <p:txBody>
              <a:bodyPr>
                <a:normAutofit/>
              </a:bodyPr>
              <a:lstStyle/>
              <a:p>
                <a:r>
                  <a:rPr lang="kk-K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Қиылсу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 intersect B)</a:t>
                </a:r>
                <a:r>
                  <a:rPr lang="ru-RU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-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екі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қатынасқа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операция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нәтижесінде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жаңа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қатынас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бірінші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(А)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және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екінші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(В)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қатынастың</a:t>
                </a:r>
                <a:r>
                  <a:rPr lang="ru-RU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кортеждері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өзара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тең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болғанда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пайда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болатын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қатынас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𝛢</m:t>
                      </m:r>
                      <m:r>
                        <a:rPr lang="el-G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l-G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𝛣</m:t>
                      </m:r>
                      <m:r>
                        <a:rPr lang="en-US" sz="20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: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және 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∈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ru-RU" sz="20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kk-KZ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Мысалы:</a:t>
                </a:r>
                <a:endParaRPr lang="en-US" sz="2000" b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1, 2, 3, 4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3, 4, 5, 6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𝛢</m:t>
                      </m:r>
                      <m:r>
                        <a:rPr lang="el-G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r>
                        <a:rPr lang="el-G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𝛣</m:t>
                      </m:r>
                      <m:r>
                        <a:rPr lang="en-US" sz="20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kk-K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4</m:t>
                          </m:r>
                        </m:e>
                      </m:d>
                    </m:oMath>
                  </m:oMathPara>
                </a14:m>
                <a:endParaRPr lang="ru-RU" sz="20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95536" y="1574801"/>
                <a:ext cx="4536504" cy="4446488"/>
              </a:xfrm>
              <a:blipFill>
                <a:blip r:embed="rId2"/>
                <a:stretch>
                  <a:fillRect l="-1478" t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EA3684-7BEC-44CF-B3CE-688BADD76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268760"/>
            <a:ext cx="3143250" cy="2295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0192BF40-8CEE-493E-B7C6-AE1878E15A77}"/>
                  </a:ext>
                </a:extLst>
              </p:cNvPr>
              <p:cNvSpPr/>
              <p:nvPr/>
            </p:nvSpPr>
            <p:spPr>
              <a:xfrm>
                <a:off x="5364088" y="3456039"/>
                <a:ext cx="3143250" cy="7920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k-K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Венн диаграммасы</a:t>
                </a:r>
                <a:r>
                  <a:rPr lang="kk-K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𝛢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𝛣</m:t>
                    </m:r>
                  </m:oMath>
                </a14:m>
                <a:r>
                  <a:rPr lang="kk-K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(қиылсу)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0192BF40-8CEE-493E-B7C6-AE1878E15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456039"/>
                <a:ext cx="314325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87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Қиылсу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40" y="1548258"/>
            <a:ext cx="33623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40" y="4281611"/>
            <a:ext cx="15144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4507" y="3906088"/>
            <a:ext cx="145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6775698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4507" y="5131157"/>
            <a:ext cx="155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8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581131" cy="975556"/>
          </a:xfrm>
        </p:spPr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азайту операциясы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39552" y="1166018"/>
                <a:ext cx="4752528" cy="5287318"/>
              </a:xfrm>
            </p:spPr>
            <p:txBody>
              <a:bodyPr>
                <a:normAutofit fontScale="92500"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Азайт</a:t>
                </a:r>
                <a:r>
                  <a:rPr lang="ru-RU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бірінші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қатынасқа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жататын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және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екіншісіне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жатпайтын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кортеждерден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тұратын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жаңа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қатынасты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тудыратын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операцияны</a:t>
                </a:r>
                <a:r>
                  <a:rPr lang="ru-RU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айтамыз</a:t>
                </a:r>
                <a:r>
                  <a:rPr lang="en-US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𝛢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\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l-GR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𝛣</m:t>
                      </m:r>
                      <m:r>
                        <a:rPr lang="en-US" sz="28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: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және 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∉</m:t>
                          </m:r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ru-RU" sz="28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kk-KZ" sz="28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Мысалы:</a:t>
                </a:r>
                <a:endParaRPr lang="en-US" sz="2800" b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1, 2, 3, 4</m:t>
                          </m:r>
                        </m:e>
                      </m:d>
                    </m:oMath>
                  </m:oMathPara>
                </a14:m>
                <a:endParaRPr lang="en-US" sz="28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3, 4, 5, 6</m:t>
                          </m:r>
                        </m:e>
                      </m:d>
                    </m:oMath>
                  </m:oMathPara>
                </a14:m>
                <a:endParaRPr lang="en-US" sz="28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𝛢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\</m:t>
                      </m:r>
                      <m:r>
                        <m:rPr>
                          <m:lit/>
                        </m:rPr>
                        <a:rPr lang="en-US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l-GR" sz="2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𝛣</m:t>
                      </m:r>
                      <m:r>
                        <a:rPr lang="en-US" sz="28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1, 2</m:t>
                          </m:r>
                        </m:e>
                      </m:d>
                    </m:oMath>
                  </m:oMathPara>
                </a14:m>
                <a:endParaRPr lang="ru-RU" sz="28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9552" y="1166018"/>
                <a:ext cx="4752528" cy="5287318"/>
              </a:xfrm>
              <a:blipFill>
                <a:blip r:embed="rId2"/>
                <a:stretch>
                  <a:fillRect l="-2311" t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00E10D-073C-4F3E-9A6F-8E186DAFC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198" y="1340768"/>
            <a:ext cx="3143250" cy="2295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3A29E3A-A31A-4EA5-A8E6-379B4DFC9356}"/>
                  </a:ext>
                </a:extLst>
              </p:cNvPr>
              <p:cNvSpPr/>
              <p:nvPr/>
            </p:nvSpPr>
            <p:spPr>
              <a:xfrm>
                <a:off x="5461198" y="3416739"/>
                <a:ext cx="3143250" cy="7920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k-K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Венн диаграммасы</a:t>
                </a:r>
                <a:r>
                  <a:rPr lang="kk-K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\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𝛣</m:t>
                    </m:r>
                  </m:oMath>
                </a14:m>
                <a:r>
                  <a:rPr lang="kk-K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(азайту)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33A29E3A-A31A-4EA5-A8E6-379B4DFC9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198" y="3416739"/>
                <a:ext cx="3143250" cy="792088"/>
              </a:xfrm>
              <a:prstGeom prst="rect">
                <a:avLst/>
              </a:prstGeom>
              <a:blipFill>
                <a:blip r:embed="rId4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391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Азайту операциясына мысал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638175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428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60058"/>
          </a:xfrm>
        </p:spPr>
        <p:txBody>
          <a:bodyPr/>
          <a:lstStyle/>
          <a:p>
            <a:pPr algn="l"/>
            <a:r>
              <a:rPr lang="ru-RU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Декарттық</a:t>
            </a:r>
            <a:r>
              <a:rPr lang="ru-RU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туынды</a:t>
            </a:r>
            <a:endParaRPr lang="ru-RU" b="1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628800"/>
            <a:ext cx="4392488" cy="4525963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Декарттық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туынды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кортеждерінің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жұптық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комбинациясы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табылатын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кортеждерден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тудыратын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операция.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35040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86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Декарттық туынды операциясына мысал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5826865" cy="448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683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124744"/>
            <a:ext cx="7333808" cy="5022552"/>
          </a:xfrm>
        </p:spPr>
        <p:txBody>
          <a:bodyPr>
            <a:normAutofit/>
          </a:bodyPr>
          <a:lstStyle/>
          <a:p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Бірігу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қиылысу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операцияларының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бар:</a:t>
            </a:r>
          </a:p>
          <a:p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операцияға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қатысатын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қатынастарда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атрибуттардың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керек;</a:t>
            </a:r>
          </a:p>
          <a:p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жұптық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атрибуттары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типті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керек;</a:t>
            </a:r>
          </a:p>
          <a:p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қатынасының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атрибутының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қатынастардың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бірінің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атауын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иеленеді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671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 операциясы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628800"/>
            <a:ext cx="4536504" cy="4176464"/>
          </a:xfrm>
        </p:spPr>
        <p:txBody>
          <a:bodyPr>
            <a:norm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қатынастың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кортеждері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жасалады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Таңдаудың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шартты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қанағаттандыратын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қатынастың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кортеждерінен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WHERE f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385452" cy="346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695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365A2B-E35E-41C6-8516-5F648B7C6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68439"/>
            <a:ext cx="3063505" cy="9449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1371600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4968552" cy="3960440"/>
          </a:xfrm>
        </p:spPr>
        <p:txBody>
          <a:bodyPr>
            <a:normAutofit/>
          </a:bodyPr>
          <a:lstStyle/>
          <a:p>
            <a:r>
              <a:rPr 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қатынасынан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отыздан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тұрғындарды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 </a:t>
            </a:r>
            <a:r>
              <a:rPr lang="kk-KZ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451" y="1772816"/>
            <a:ext cx="284457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9" y="4653136"/>
            <a:ext cx="307773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577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4248472" cy="45259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Проекция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бірдей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қатынастағы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кортеждерде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орындалады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Проекцияның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қатынастың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атрибуттарын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қамтитын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24318"/>
            <a:ext cx="264199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22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i="0" dirty="0" err="1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Реляциялық</a:t>
            </a:r>
            <a:r>
              <a:rPr lang="ru-RU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 алгебра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Реляциялық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қоры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қорында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сақталуы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тиіс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қамтитын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жиынтығы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Реляциялық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алгебра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қатынастарда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орындалатын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әрекеттерді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көрнекі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сипаттайтын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теориялық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сұрау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76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EEE5CE-FD4C-4F93-9CCE-0EBC948BB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82" y="3654316"/>
            <a:ext cx="4298052" cy="7773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операциясына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628801"/>
            <a:ext cx="3744416" cy="4248472"/>
          </a:xfrm>
        </p:spPr>
        <p:txBody>
          <a:bodyPr>
            <a:normAutofit/>
          </a:bodyPr>
          <a:lstStyle/>
          <a:p>
            <a:r>
              <a:rPr lang="ru-RU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қатынасында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тұрғындардың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фамилияларын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 </a:t>
            </a:r>
            <a:r>
              <a:rPr lang="kk-KZ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591340" cy="202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3284984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`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3" t="48348"/>
          <a:stretch/>
        </p:blipFill>
        <p:spPr bwMode="auto">
          <a:xfrm>
            <a:off x="611560" y="4772539"/>
            <a:ext cx="1662837" cy="157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640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329184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Жалғау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атрибуттары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қатынасқа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операция,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қатынастардың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атрибуттарынан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атрибуттардың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мәндері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қатынастардың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кортеждерін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біріктіретін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алынады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Семантикалық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атрибуттар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байланысқан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қатынастардың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сипаттайды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атрибуттар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типте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керек.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25432"/>
            <a:ext cx="4794583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914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Жалғау операциясына мысал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3291840" cy="4525963"/>
          </a:xfrm>
        </p:spPr>
        <p:txBody>
          <a:bodyPr>
            <a:normAutofit/>
          </a:bodyPr>
          <a:lstStyle/>
          <a:p>
            <a:r>
              <a:rPr lang="ru-RU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Инструмены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қатынасқа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Қатынастардың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ішінен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жұмысшылар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қабылдаған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құралдарды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керек.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  </a:t>
            </a:r>
            <a:r>
              <a:rPr lang="ru-RU" sz="16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ТабНомер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Инструмены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қатынасында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нөмірлері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қатынасындағы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нөмірлері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сұрау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нәтижелеріне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қосылмайды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791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73" y="3244577"/>
            <a:ext cx="5033053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5" t="9376"/>
          <a:stretch/>
        </p:blipFill>
        <p:spPr bwMode="auto">
          <a:xfrm>
            <a:off x="3751286" y="4232494"/>
            <a:ext cx="4564599" cy="181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D103EB-7CB7-4CA9-9642-8C67D3CB06E8}"/>
              </a:ext>
            </a:extLst>
          </p:cNvPr>
          <p:cNvSpPr txBox="1"/>
          <p:nvPr/>
        </p:nvSpPr>
        <p:spPr>
          <a:xfrm>
            <a:off x="3673179" y="394968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2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269A-EBE4-1ED7-BF87-93FD26EA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C3F85-8C05-E504-AFD1-2D726A659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160655" indent="448945" algn="just"/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Деректермен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айла-шарғы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жасау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үшін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реляциялық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үлгіде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формальды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аппарат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қолданылады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610"/>
              </a:lnSpc>
              <a:buSzPts val="1400"/>
              <a:buFont typeface="Times New Roman" panose="02020603050405020304" pitchFamily="18" charset="0"/>
              <a:buChar char="-"/>
              <a:tabLst>
                <a:tab pos="712470" algn="l"/>
              </a:tabLst>
            </a:pP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жиын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теориясына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негізделген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реляциялық</a:t>
            </a:r>
            <a:r>
              <a:rPr lang="ru-RU" sz="1800" b="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алгебра;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5575" lvl="0" indent="-342900" algn="just">
              <a:buSzPts val="1400"/>
              <a:buFont typeface="Times New Roman" panose="02020603050405020304" pitchFamily="18" charset="0"/>
              <a:buChar char="-"/>
              <a:tabLst>
                <a:tab pos="787400" algn="l"/>
              </a:tabLst>
            </a:pP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бірінші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ретті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баяндауыштарды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есептеуге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негізделген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реляциялық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есептеу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Бұл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екі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формальды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аппарат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процедуралық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деңгеймен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ажыратылады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Реляциялық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алгебра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өрнектері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алгебралық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операциялар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жоғарғы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деңгейдегі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негізінде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тұрғызылады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соған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сәйкес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арифметикалық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логикалық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өрнектер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түсіндіріледі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реляциялық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алгебра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өрнектерінде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сонымен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қатар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процедуралық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түсіндірілуі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болады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Басқаша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сөзбен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айтқанда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реляциялық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алгебра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тілінде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ұсынылған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сұраныс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олардың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үлкендерінің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мүмкін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жақшалардың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болуының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есебінен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қарапайым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алгебралық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операциялардың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тізбегі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ретінде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жүзеге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асырылуы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мүмкін</a:t>
            </a:r>
            <a:r>
              <a:rPr lang="ru-RU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5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7620000" cy="3633267"/>
          </a:xfrm>
        </p:spPr>
        <p:txBody>
          <a:bodyPr/>
          <a:lstStyle/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жолдан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кестедегі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реляциялық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теориядағы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кортеж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Реттелген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кортеждер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жиыны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Кестеге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домендер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бағандар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0866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9" y="332656"/>
            <a:ext cx="7544065" cy="581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68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008313" cy="5676096"/>
          </a:xfrm>
        </p:spPr>
        <p:txBody>
          <a:bodyPr>
            <a:normAutofit/>
          </a:bodyPr>
          <a:lstStyle/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Реляциялық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алгебра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құрамдас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бөліктеріне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атрибуттар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кортеждер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операциялардан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Кез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реляциялық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алгебра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операциясының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жүйелері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жабық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Реляциялық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алгебраның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операциясын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қарастырыңыз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топқа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Біріншісі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жиындарда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орындалатын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операцияларды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04664"/>
            <a:ext cx="5328593" cy="531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32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7571184" cy="51845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Реляциялық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алгебра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амалдары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қатынасқа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проекция)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қатынасқа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бірігуі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орындалуы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операция </a:t>
            </a:r>
            <a:r>
              <a:rPr lang="ru-RU" sz="2400" b="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унарлы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екіншісінде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бинарлы</a:t>
            </a:r>
            <a:r>
              <a:rPr lang="ru-RU" sz="24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Бинарлы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операцияны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қатынасқа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қатысатын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операциялар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қатынастың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үйлесімді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керек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</a:t>
            </a:r>
            <a:r>
              <a:rPr lang="ru-RU" sz="24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құрылымының</a:t>
            </a:r>
            <a:r>
              <a:rPr lang="ru-RU" sz="24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үйлесімділігі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атауларының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домендердің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түрлерінің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үйлесімді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Атрибуттың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атын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операциясы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қатынастардағы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атауының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қайшылықтарын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сәйкестігіне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рұқсат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етілмеген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қатынастың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ерікті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атауларын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қатынастың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ережелерге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қатынастар</a:t>
            </a:r>
            <a:r>
              <a:rPr lang="ru-RU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құрылымдарының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мұра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0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717"/>
            <a:ext cx="6203032" cy="756003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1094958"/>
                <a:ext cx="3888432" cy="5070345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kk-K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Бірігу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 UNION B)</a:t>
                </a:r>
                <a:r>
                  <a:rPr lang="ru-RU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-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екі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қатынасқа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операция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нәтижесінде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жаңа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қатынас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бірінші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қатынастың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барлық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кортеждері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(А)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немесе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екінші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қатынастың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(В)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жетіспейтін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қатынастары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пайда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b="0" i="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болуы</a:t>
                </a:r>
                <a:r>
                  <a:rPr lang="ru-RU" sz="20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𝛢</m:t>
                      </m:r>
                      <m:r>
                        <a:rPr lang="el-G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∪</m:t>
                      </m:r>
                      <m:r>
                        <a:rPr lang="el-G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𝛣</m:t>
                      </m:r>
                      <m:r>
                        <a:rPr lang="en-US" sz="20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: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немесе 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∈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ru-RU" sz="20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kk-KZ" sz="2000" b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Мысалы:</a:t>
                </a:r>
                <a:endParaRPr lang="en-US" sz="2000" b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1, 2, 3, 4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3, 4, 5, 6</m:t>
                          </m:r>
                        </m:e>
                      </m:d>
                    </m:oMath>
                  </m:oMathPara>
                </a14:m>
                <a:endParaRPr lang="en-US" sz="20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𝛢</m:t>
                      </m:r>
                      <m:r>
                        <a:rPr lang="el-G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∪</m:t>
                      </m:r>
                      <m:r>
                        <a:rPr lang="el-G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𝛣</m:t>
                      </m:r>
                      <m:r>
                        <a:rPr lang="en-US" sz="20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1, 2, 3, 4, 5, 6</m:t>
                          </m:r>
                        </m:e>
                      </m:d>
                    </m:oMath>
                  </m:oMathPara>
                </a14:m>
                <a:endParaRPr lang="ru-RU" sz="20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1094958"/>
                <a:ext cx="3888432" cy="5070345"/>
              </a:xfrm>
              <a:blipFill>
                <a:blip r:embed="rId3"/>
                <a:stretch>
                  <a:fillRect l="-1724" t="-722" r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4A9DF6-F659-4256-B588-F19A8F0EB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607" y="1133475"/>
            <a:ext cx="3143250" cy="2295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BF438920-722F-4077-B421-64E41EB9E571}"/>
                  </a:ext>
                </a:extLst>
              </p:cNvPr>
              <p:cNvSpPr/>
              <p:nvPr/>
            </p:nvSpPr>
            <p:spPr>
              <a:xfrm>
                <a:off x="5088607" y="3356992"/>
                <a:ext cx="3143250" cy="79208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k-K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Венн диаграммасы</a:t>
                </a:r>
                <a:r>
                  <a:rPr lang="kk-K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𝛢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𝛣</m:t>
                    </m:r>
                  </m:oMath>
                </a14:m>
                <a:r>
                  <a:rPr lang="kk-K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(бірігу)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BF438920-722F-4077-B421-64E41EB9E5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607" y="3356992"/>
                <a:ext cx="3143250" cy="79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00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467970"/>
          </a:xfrm>
        </p:spPr>
        <p:txBody>
          <a:bodyPr>
            <a:normAutofit fontScale="90000"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операциясына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"/>
          <a:stretch/>
        </p:blipFill>
        <p:spPr bwMode="auto">
          <a:xfrm>
            <a:off x="1355456" y="620688"/>
            <a:ext cx="5105400" cy="238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52" y="3330571"/>
            <a:ext cx="54768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2989443"/>
            <a:ext cx="117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52" y="5108055"/>
            <a:ext cx="48291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88362" y="4725144"/>
            <a:ext cx="1487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93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676</TotalTime>
  <Words>775</Words>
  <Application>Microsoft Office PowerPoint</Application>
  <PresentationFormat>On-screen Show (4:3)</PresentationFormat>
  <Paragraphs>79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Cambria Math</vt:lpstr>
      <vt:lpstr>Segoe UI</vt:lpstr>
      <vt:lpstr>Times New Roman</vt:lpstr>
      <vt:lpstr>Главная</vt:lpstr>
      <vt:lpstr>№ 4 - Дәріс</vt:lpstr>
      <vt:lpstr>Реляциялық алгебра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Бірігу операциясы (UNIOn)</vt:lpstr>
      <vt:lpstr>Бірігу операциясына мысал</vt:lpstr>
      <vt:lpstr>Қиылсу операциясы (intersect)</vt:lpstr>
      <vt:lpstr>Қиылсу операциясына мысал</vt:lpstr>
      <vt:lpstr>азайту операциясы (MInus)</vt:lpstr>
      <vt:lpstr>Азайту операциясына мысал</vt:lpstr>
      <vt:lpstr>Декарттық туынды</vt:lpstr>
      <vt:lpstr>Декарттық туынды операциясына мысал</vt:lpstr>
      <vt:lpstr>PowerPoint Presentation</vt:lpstr>
      <vt:lpstr>Таңдау операциясы</vt:lpstr>
      <vt:lpstr>Таңдау операциясына мысал</vt:lpstr>
      <vt:lpstr>проекция</vt:lpstr>
      <vt:lpstr>Пример операциясына мысал</vt:lpstr>
      <vt:lpstr>Жалғау</vt:lpstr>
      <vt:lpstr>Жалғау операциясына мысал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2.</dc:title>
  <dc:creator>user</dc:creator>
  <cp:lastModifiedBy>Aidana Karibayeva</cp:lastModifiedBy>
  <cp:revision>18</cp:revision>
  <dcterms:created xsi:type="dcterms:W3CDTF">2022-01-29T19:41:23Z</dcterms:created>
  <dcterms:modified xsi:type="dcterms:W3CDTF">2024-09-24T05:18:28Z</dcterms:modified>
</cp:coreProperties>
</file>