
<file path=[Content_Types].xml><?xml version="1.0" encoding="utf-8"?>
<Types xmlns="http://schemas.openxmlformats.org/package/2006/content-types">
  <Default Extension="bin" ContentType="application/vnd.openxmlformats-officedocument.oleObject"/>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drawings/drawing1.xml" ContentType="application/vnd.openxmlformats-officedocument.drawingml.chartshape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3"/>
  </p:sldMasterIdLst>
  <p:notesMasterIdLst>
    <p:notesMasterId r:id="rId22"/>
  </p:notesMasterIdLst>
  <p:handoutMasterIdLst>
    <p:handoutMasterId r:id="rId23"/>
  </p:handoutMasterIdLst>
  <p:sldIdLst>
    <p:sldId id="292" r:id="rId4"/>
    <p:sldId id="331" r:id="rId5"/>
    <p:sldId id="332" r:id="rId6"/>
    <p:sldId id="333" r:id="rId7"/>
    <p:sldId id="334" r:id="rId8"/>
    <p:sldId id="335" r:id="rId9"/>
    <p:sldId id="336" r:id="rId10"/>
    <p:sldId id="337" r:id="rId11"/>
    <p:sldId id="338" r:id="rId12"/>
    <p:sldId id="339" r:id="rId13"/>
    <p:sldId id="340" r:id="rId14"/>
    <p:sldId id="341" r:id="rId15"/>
    <p:sldId id="342" r:id="rId16"/>
    <p:sldId id="343" r:id="rId17"/>
    <p:sldId id="344" r:id="rId18"/>
    <p:sldId id="345" r:id="rId19"/>
    <p:sldId id="346" r:id="rId20"/>
    <p:sldId id="296" r:id="rId21"/>
  </p:sldIdLst>
  <p:sldSz cx="12192000" cy="6858000"/>
  <p:notesSz cx="6858000" cy="9144000"/>
  <p:defaultTex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073A0DAA-6AF3-43AB-8588-CEC1D06C72B9}">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85" autoAdjust="0"/>
    <p:restoredTop sz="94434" autoAdjust="0"/>
  </p:normalViewPr>
  <p:slideViewPr>
    <p:cSldViewPr snapToGrid="0">
      <p:cViewPr varScale="1">
        <p:scale>
          <a:sx n="81" d="100"/>
          <a:sy n="81" d="100"/>
        </p:scale>
        <p:origin x="662" y="53"/>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8" d="100"/>
          <a:sy n="88" d="100"/>
        </p:scale>
        <p:origin x="382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202165680084107E-2"/>
          <c:y val="0.14642857142857144"/>
          <c:w val="0.91474665832333868"/>
          <c:h val="0.7996727602032202"/>
        </c:manualLayout>
      </c:layout>
      <c:scatterChart>
        <c:scatterStyle val="lineMarker"/>
        <c:varyColors val="0"/>
        <c:ser>
          <c:idx val="0"/>
          <c:order val="0"/>
          <c:spPr>
            <a:ln w="28575">
              <a:noFill/>
            </a:ln>
          </c:spPr>
          <c:marker>
            <c:symbol val="circle"/>
            <c:size val="3"/>
            <c:spPr>
              <a:solidFill>
                <a:srgbClr val="000080"/>
              </a:solidFill>
              <a:ln>
                <a:solidFill>
                  <a:srgbClr val="000080"/>
                </a:solidFill>
                <a:prstDash val="solid"/>
              </a:ln>
            </c:spPr>
          </c:marker>
          <c:xVal>
            <c:numRef>
              <c:f>'Исходные данные'!$D$1:$D$150</c:f>
              <c:numCache>
                <c:formatCode>General</c:formatCode>
                <c:ptCount val="150"/>
                <c:pt idx="1">
                  <c:v>5.8799188941855496</c:v>
                </c:pt>
                <c:pt idx="2">
                  <c:v>6.9401698502872398</c:v>
                </c:pt>
                <c:pt idx="3">
                  <c:v>7.5396263461652886</c:v>
                </c:pt>
                <c:pt idx="4">
                  <c:v>8.0510044723836813</c:v>
                </c:pt>
                <c:pt idx="5">
                  <c:v>8.487256843750357</c:v>
                </c:pt>
                <c:pt idx="6">
                  <c:v>8.8414887398809654</c:v>
                </c:pt>
                <c:pt idx="7">
                  <c:v>9.1764557537379012</c:v>
                </c:pt>
                <c:pt idx="8">
                  <c:v>9.5012165011478036</c:v>
                </c:pt>
                <c:pt idx="9">
                  <c:v>9.7363895995716092</c:v>
                </c:pt>
                <c:pt idx="10">
                  <c:v>10.02524709028172</c:v>
                </c:pt>
                <c:pt idx="11">
                  <c:v>10.321733248843096</c:v>
                </c:pt>
                <c:pt idx="12">
                  <c:v>10.545888617837804</c:v>
                </c:pt>
                <c:pt idx="13">
                  <c:v>10.751304150738028</c:v>
                </c:pt>
                <c:pt idx="14">
                  <c:v>10.964060356652947</c:v>
                </c:pt>
                <c:pt idx="15">
                  <c:v>11.172660201106678</c:v>
                </c:pt>
                <c:pt idx="16">
                  <c:v>11.409278757634382</c:v>
                </c:pt>
                <c:pt idx="17">
                  <c:v>11.597055084256404</c:v>
                </c:pt>
                <c:pt idx="18">
                  <c:v>11.786306300946032</c:v>
                </c:pt>
                <c:pt idx="19">
                  <c:v>11.986020346542199</c:v>
                </c:pt>
                <c:pt idx="20">
                  <c:v>12.173510159681815</c:v>
                </c:pt>
                <c:pt idx="21">
                  <c:v>12.35</c:v>
                </c:pt>
                <c:pt idx="22">
                  <c:v>12.526489840318185</c:v>
                </c:pt>
                <c:pt idx="23">
                  <c:v>12.7139796534578</c:v>
                </c:pt>
                <c:pt idx="24">
                  <c:v>12.913693699053967</c:v>
                </c:pt>
                <c:pt idx="25">
                  <c:v>13.102944915743596</c:v>
                </c:pt>
                <c:pt idx="26">
                  <c:v>13.290721242365617</c:v>
                </c:pt>
                <c:pt idx="27">
                  <c:v>13.527339798893321</c:v>
                </c:pt>
                <c:pt idx="28">
                  <c:v>13.735939643347052</c:v>
                </c:pt>
                <c:pt idx="29">
                  <c:v>13.948695849261975</c:v>
                </c:pt>
                <c:pt idx="30">
                  <c:v>14.154111382162194</c:v>
                </c:pt>
                <c:pt idx="31">
                  <c:v>14.378266751156904</c:v>
                </c:pt>
                <c:pt idx="32">
                  <c:v>14.674752909718279</c:v>
                </c:pt>
                <c:pt idx="33">
                  <c:v>14.963610400428394</c:v>
                </c:pt>
                <c:pt idx="34">
                  <c:v>15.198783498852199</c:v>
                </c:pt>
                <c:pt idx="35">
                  <c:v>15.523544246262102</c:v>
                </c:pt>
                <c:pt idx="36">
                  <c:v>15.858511260119032</c:v>
                </c:pt>
                <c:pt idx="37">
                  <c:v>16.212743156249644</c:v>
                </c:pt>
                <c:pt idx="38">
                  <c:v>16.648995527616318</c:v>
                </c:pt>
                <c:pt idx="39">
                  <c:v>17.160373653834714</c:v>
                </c:pt>
                <c:pt idx="40">
                  <c:v>17.759830149712762</c:v>
                </c:pt>
                <c:pt idx="41">
                  <c:v>18.820081105814449</c:v>
                </c:pt>
                <c:pt idx="42">
                  <c:v>12.695559791618805</c:v>
                </c:pt>
                <c:pt idx="43">
                  <c:v>12.806777612948029</c:v>
                </c:pt>
                <c:pt idx="44">
                  <c:v>12.913693699053967</c:v>
                </c:pt>
                <c:pt idx="45">
                  <c:v>13.013748739848266</c:v>
                </c:pt>
                <c:pt idx="46">
                  <c:v>13.123432783081718</c:v>
                </c:pt>
                <c:pt idx="47">
                  <c:v>13.212984759150114</c:v>
                </c:pt>
                <c:pt idx="48">
                  <c:v>13.333527064640638</c:v>
                </c:pt>
                <c:pt idx="49">
                  <c:v>13.464428969705247</c:v>
                </c:pt>
                <c:pt idx="50">
                  <c:v>13.587327008837669</c:v>
                </c:pt>
                <c:pt idx="51">
                  <c:v>13.6996975462015</c:v>
                </c:pt>
                <c:pt idx="52">
                  <c:v>13.8090842429517</c:v>
                </c:pt>
                <c:pt idx="53">
                  <c:v>13.927325524556036</c:v>
                </c:pt>
                <c:pt idx="54">
                  <c:v>14.059506166379558</c:v>
                </c:pt>
                <c:pt idx="55">
                  <c:v>14.154111382162194</c:v>
                </c:pt>
                <c:pt idx="56">
                  <c:v>14.265299190939515</c:v>
                </c:pt>
                <c:pt idx="57">
                  <c:v>14.403002389691466</c:v>
                </c:pt>
                <c:pt idx="58">
                  <c:v>14.562606993048094</c:v>
                </c:pt>
                <c:pt idx="59">
                  <c:v>14.730724765968102</c:v>
                </c:pt>
                <c:pt idx="60">
                  <c:v>14.890965756417346</c:v>
                </c:pt>
                <c:pt idx="61">
                  <c:v>15.02971082804738</c:v>
                </c:pt>
                <c:pt idx="62">
                  <c:v>15.216192890014941</c:v>
                </c:pt>
                <c:pt idx="63">
                  <c:v>15.315449667650682</c:v>
                </c:pt>
                <c:pt idx="64">
                  <c:v>15.501843271973165</c:v>
                </c:pt>
                <c:pt idx="65">
                  <c:v>15.658975743789489</c:v>
                </c:pt>
                <c:pt idx="66">
                  <c:v>15.858511260119032</c:v>
                </c:pt>
                <c:pt idx="67">
                  <c:v>16.052039065827842</c:v>
                </c:pt>
                <c:pt idx="68">
                  <c:v>16.241178229013798</c:v>
                </c:pt>
                <c:pt idx="69">
                  <c:v>16.506512875949433</c:v>
                </c:pt>
                <c:pt idx="70">
                  <c:v>16.732719449118601</c:v>
                </c:pt>
                <c:pt idx="71">
                  <c:v>16.996762548344559</c:v>
                </c:pt>
                <c:pt idx="72">
                  <c:v>17.349044443553687</c:v>
                </c:pt>
                <c:pt idx="73">
                  <c:v>17.714508355846711</c:v>
                </c:pt>
                <c:pt idx="74">
                  <c:v>18.13719798154662</c:v>
                </c:pt>
                <c:pt idx="75">
                  <c:v>18.698785187158215</c:v>
                </c:pt>
                <c:pt idx="76">
                  <c:v>19.550439771287277</c:v>
                </c:pt>
              </c:numCache>
            </c:numRef>
          </c:xVal>
          <c:yVal>
            <c:numRef>
              <c:f>'Исходные данные'!$B$1:$B$150</c:f>
              <c:numCache>
                <c:formatCode>General</c:formatCode>
                <c:ptCount val="150"/>
                <c:pt idx="0">
                  <c:v>0</c:v>
                </c:pt>
                <c:pt idx="1">
                  <c:v>158</c:v>
                </c:pt>
                <c:pt idx="2">
                  <c:v>93.6</c:v>
                </c:pt>
                <c:pt idx="3">
                  <c:v>83.3</c:v>
                </c:pt>
                <c:pt idx="4">
                  <c:v>81.3</c:v>
                </c:pt>
                <c:pt idx="5">
                  <c:v>79</c:v>
                </c:pt>
                <c:pt idx="6">
                  <c:v>76.099999999999994</c:v>
                </c:pt>
                <c:pt idx="7">
                  <c:v>70</c:v>
                </c:pt>
                <c:pt idx="8">
                  <c:v>63</c:v>
                </c:pt>
                <c:pt idx="9">
                  <c:v>62.1</c:v>
                </c:pt>
                <c:pt idx="10">
                  <c:v>54</c:v>
                </c:pt>
                <c:pt idx="11">
                  <c:v>47</c:v>
                </c:pt>
                <c:pt idx="12">
                  <c:v>47</c:v>
                </c:pt>
                <c:pt idx="13">
                  <c:v>41</c:v>
                </c:pt>
                <c:pt idx="14">
                  <c:v>41</c:v>
                </c:pt>
                <c:pt idx="15">
                  <c:v>40</c:v>
                </c:pt>
                <c:pt idx="16">
                  <c:v>38.6</c:v>
                </c:pt>
                <c:pt idx="17">
                  <c:v>38</c:v>
                </c:pt>
                <c:pt idx="18">
                  <c:v>37.9</c:v>
                </c:pt>
                <c:pt idx="19">
                  <c:v>37.700000000000003</c:v>
                </c:pt>
                <c:pt idx="20">
                  <c:v>35</c:v>
                </c:pt>
                <c:pt idx="21">
                  <c:v>33</c:v>
                </c:pt>
                <c:pt idx="22">
                  <c:v>30.8</c:v>
                </c:pt>
                <c:pt idx="23">
                  <c:v>30.5</c:v>
                </c:pt>
                <c:pt idx="24">
                  <c:v>23</c:v>
                </c:pt>
                <c:pt idx="25">
                  <c:v>23</c:v>
                </c:pt>
                <c:pt idx="26">
                  <c:v>19.600000000000001</c:v>
                </c:pt>
                <c:pt idx="27">
                  <c:v>19</c:v>
                </c:pt>
                <c:pt idx="28">
                  <c:v>16</c:v>
                </c:pt>
                <c:pt idx="29">
                  <c:v>15</c:v>
                </c:pt>
                <c:pt idx="30">
                  <c:v>14.4</c:v>
                </c:pt>
                <c:pt idx="31">
                  <c:v>13</c:v>
                </c:pt>
                <c:pt idx="32">
                  <c:v>10.8</c:v>
                </c:pt>
                <c:pt idx="33">
                  <c:v>8.8000000000000007</c:v>
                </c:pt>
                <c:pt idx="34">
                  <c:v>8</c:v>
                </c:pt>
                <c:pt idx="35">
                  <c:v>7.9</c:v>
                </c:pt>
                <c:pt idx="36">
                  <c:v>7.4</c:v>
                </c:pt>
                <c:pt idx="37">
                  <c:v>3.3</c:v>
                </c:pt>
                <c:pt idx="38">
                  <c:v>0.33</c:v>
                </c:pt>
                <c:pt idx="39">
                  <c:v>0.1</c:v>
                </c:pt>
                <c:pt idx="40">
                  <c:v>0</c:v>
                </c:pt>
                <c:pt idx="41">
                  <c:v>0</c:v>
                </c:pt>
              </c:numCache>
            </c:numRef>
          </c:yVal>
          <c:smooth val="0"/>
        </c:ser>
        <c:ser>
          <c:idx val="1"/>
          <c:order val="1"/>
          <c:spPr>
            <a:ln w="12700">
              <a:solidFill>
                <a:srgbClr val="FF00FF"/>
              </a:solidFill>
              <a:prstDash val="solid"/>
            </a:ln>
          </c:spPr>
          <c:marker>
            <c:symbol val="square"/>
            <c:size val="5"/>
            <c:spPr>
              <a:solidFill>
                <a:srgbClr val="FF00FF"/>
              </a:solidFill>
              <a:ln>
                <a:solidFill>
                  <a:srgbClr val="FF00FF"/>
                </a:solidFill>
                <a:prstDash val="solid"/>
              </a:ln>
            </c:spPr>
          </c:marker>
          <c:xVal>
            <c:numRef>
              <c:f>'Исходные данные'!$N$1:$N$18</c:f>
              <c:numCache>
                <c:formatCode>General</c:formatCode>
                <c:ptCount val="18"/>
                <c:pt idx="0">
                  <c:v>2.2000000000000002</c:v>
                </c:pt>
                <c:pt idx="1">
                  <c:v>4.75</c:v>
                </c:pt>
                <c:pt idx="2">
                  <c:v>6.18</c:v>
                </c:pt>
                <c:pt idx="3">
                  <c:v>6.95</c:v>
                </c:pt>
                <c:pt idx="4">
                  <c:v>8.15</c:v>
                </c:pt>
                <c:pt idx="5">
                  <c:v>9.6</c:v>
                </c:pt>
                <c:pt idx="6">
                  <c:v>10.65</c:v>
                </c:pt>
                <c:pt idx="7">
                  <c:v>11.55</c:v>
                </c:pt>
                <c:pt idx="8">
                  <c:v>12.35</c:v>
                </c:pt>
                <c:pt idx="9">
                  <c:v>13.15</c:v>
                </c:pt>
                <c:pt idx="10">
                  <c:v>14.05</c:v>
                </c:pt>
                <c:pt idx="11">
                  <c:v>14.5213</c:v>
                </c:pt>
                <c:pt idx="12">
                  <c:v>15.1</c:v>
                </c:pt>
                <c:pt idx="13">
                  <c:v>16.55</c:v>
                </c:pt>
                <c:pt idx="14">
                  <c:v>17.75</c:v>
                </c:pt>
                <c:pt idx="15">
                  <c:v>18.52</c:v>
                </c:pt>
                <c:pt idx="16">
                  <c:v>19.95</c:v>
                </c:pt>
                <c:pt idx="17">
                  <c:v>22.5</c:v>
                </c:pt>
              </c:numCache>
            </c:numRef>
          </c:xVal>
          <c:yVal>
            <c:numRef>
              <c:f>теоретич!$E$6:$E$23</c:f>
              <c:numCache>
                <c:formatCode>0.00</c:formatCode>
                <c:ptCount val="18"/>
                <c:pt idx="0">
                  <c:v>212.36039999999997</c:v>
                </c:pt>
                <c:pt idx="1">
                  <c:v>147.11443199999999</c:v>
                </c:pt>
                <c:pt idx="2">
                  <c:v>115.44163199999998</c:v>
                </c:pt>
                <c:pt idx="3">
                  <c:v>100.55541599999999</c:v>
                </c:pt>
                <c:pt idx="4">
                  <c:v>79.968096000000003</c:v>
                </c:pt>
                <c:pt idx="5">
                  <c:v>59.064048</c:v>
                </c:pt>
                <c:pt idx="6">
                  <c:v>46.394927999999993</c:v>
                </c:pt>
                <c:pt idx="7">
                  <c:v>37.209815999999996</c:v>
                </c:pt>
                <c:pt idx="8">
                  <c:v>29.608343999999999</c:v>
                </c:pt>
                <c:pt idx="9">
                  <c:v>23.273784000000003</c:v>
                </c:pt>
                <c:pt idx="10">
                  <c:v>17.889408</c:v>
                </c:pt>
                <c:pt idx="11">
                  <c:v>15.355584000000002</c:v>
                </c:pt>
                <c:pt idx="12">
                  <c:v>12.505031999999998</c:v>
                </c:pt>
                <c:pt idx="13">
                  <c:v>7.4373840000000024</c:v>
                </c:pt>
                <c:pt idx="14">
                  <c:v>4.5868319999999985</c:v>
                </c:pt>
                <c:pt idx="15">
                  <c:v>3.3199199999999984</c:v>
                </c:pt>
                <c:pt idx="16">
                  <c:v>2.0530080000000068</c:v>
                </c:pt>
                <c:pt idx="17">
                  <c:v>1.1028240000000056</c:v>
                </c:pt>
              </c:numCache>
            </c:numRef>
          </c:yVal>
          <c:smooth val="1"/>
        </c:ser>
        <c:dLbls>
          <c:showLegendKey val="0"/>
          <c:showVal val="0"/>
          <c:showCatName val="0"/>
          <c:showSerName val="0"/>
          <c:showPercent val="0"/>
          <c:showBubbleSize val="0"/>
        </c:dLbls>
        <c:axId val="474056272"/>
        <c:axId val="474057056"/>
      </c:scatterChart>
      <c:valAx>
        <c:axId val="474056272"/>
        <c:scaling>
          <c:orientation val="minMax"/>
          <c:max val="24.7"/>
          <c:min val="0"/>
        </c:scaling>
        <c:delete val="0"/>
        <c:axPos val="b"/>
        <c:numFmt formatCode="General" sourceLinked="1"/>
        <c:majorTickMark val="none"/>
        <c:minorTickMark val="none"/>
        <c:tickLblPos val="none"/>
        <c:spPr>
          <a:ln w="3175">
            <a:solidFill>
              <a:srgbClr val="000000"/>
            </a:solidFill>
            <a:prstDash val="solid"/>
          </a:ln>
        </c:spPr>
        <c:crossAx val="474057056"/>
        <c:crosses val="autoZero"/>
        <c:crossBetween val="midCat"/>
      </c:valAx>
      <c:valAx>
        <c:axId val="474057056"/>
        <c:scaling>
          <c:orientation val="minMax"/>
        </c:scaling>
        <c:delete val="0"/>
        <c:axPos val="l"/>
        <c:majorGridlines>
          <c:spPr>
            <a:ln w="3175">
              <a:solidFill>
                <a:srgbClr val="000000"/>
              </a:solidFill>
              <a:prstDash val="solid"/>
            </a:ln>
          </c:spPr>
        </c:majorGridlines>
        <c:numFmt formatCode="General" sourceLinked="1"/>
        <c:majorTickMark val="out"/>
        <c:minorTickMark val="none"/>
        <c:tickLblPos val="nextTo"/>
        <c:spPr>
          <a:ln w="3175">
            <a:solidFill>
              <a:srgbClr val="000000"/>
            </a:solidFill>
            <a:prstDash val="solid"/>
          </a:ln>
        </c:spPr>
        <c:txPr>
          <a:bodyPr rot="0" vert="horz"/>
          <a:lstStyle/>
          <a:p>
            <a:pPr>
              <a:defRPr/>
            </a:pPr>
            <a:endParaRPr lang="ru-RU"/>
          </a:p>
        </c:txPr>
        <c:crossAx val="474056272"/>
        <c:crosses val="autoZero"/>
        <c:crossBetween val="midCat"/>
      </c:valAx>
      <c:spPr>
        <a:noFill/>
        <a:ln w="12700">
          <a:solidFill>
            <a:schemeClr val="tx1"/>
          </a:solidFill>
          <a:prstDash val="solid"/>
        </a:ln>
      </c:spPr>
    </c:plotArea>
    <c:plotVisOnly val="1"/>
    <c:dispBlanksAs val="gap"/>
    <c:showDLblsOverMax val="0"/>
  </c:chart>
  <c:spPr>
    <a:solidFill>
      <a:srgbClr val="FFFFFF"/>
    </a:solidFill>
    <a:ln w="9525">
      <a:noFill/>
    </a:ln>
  </c:spPr>
  <c:txPr>
    <a:bodyPr/>
    <a:lstStyle/>
    <a:p>
      <a:pPr>
        <a:defRPr sz="1000" b="0" i="0" u="none" strike="noStrike" baseline="0">
          <a:solidFill>
            <a:srgbClr val="000000"/>
          </a:solidFill>
          <a:latin typeface="Times New Roman" panose="02020603050405020304" pitchFamily="18" charset="0"/>
          <a:ea typeface="Arial Cyr"/>
          <a:cs typeface="Times New Roman" panose="02020603050405020304" pitchFamily="18" charset="0"/>
        </a:defRPr>
      </a:pPr>
      <a:endParaRPr lang="ru-RU"/>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5071FD-2554-4871-8460-6A72DB9A2934}" type="doc">
      <dgm:prSet loTypeId="urn:microsoft.com/office/officeart/2005/8/layout/radial1" loCatId="cycle" qsTypeId="urn:microsoft.com/office/officeart/2005/8/quickstyle/3d1" qsCatId="3D" csTypeId="urn:microsoft.com/office/officeart/2005/8/colors/colorful3" csCatId="colorful" phldr="1"/>
      <dgm:spPr/>
      <dgm:t>
        <a:bodyPr/>
        <a:lstStyle/>
        <a:p>
          <a:endParaRPr lang="en-US"/>
        </a:p>
      </dgm:t>
    </dgm:pt>
    <dgm:pt modelId="{E48BBDA3-930D-40A2-B95A-9265BEB7B7A1}">
      <dgm:prSet phldrT="[Text]" custT="1"/>
      <dgm:spPr/>
      <dgm:t>
        <a:bodyPr/>
        <a:lstStyle/>
        <a:p>
          <a:r>
            <a:rPr lang="kk-KZ" sz="1800" dirty="0" smtClean="0">
              <a:solidFill>
                <a:schemeClr val="tx1"/>
              </a:solidFill>
            </a:rPr>
            <a:t>Параметр-лік емес критерий-лер</a:t>
          </a:r>
          <a:endParaRPr lang="en-US" sz="1800" dirty="0">
            <a:solidFill>
              <a:schemeClr val="tx1"/>
            </a:solidFill>
          </a:endParaRPr>
        </a:p>
      </dgm:t>
    </dgm:pt>
    <dgm:pt modelId="{F2EEAAE1-DD6A-4FC4-BC67-F02C3996DB8B}" type="parTrans" cxnId="{D69677D0-4EF9-4710-A047-358023E6394C}">
      <dgm:prSet/>
      <dgm:spPr/>
      <dgm:t>
        <a:bodyPr/>
        <a:lstStyle/>
        <a:p>
          <a:endParaRPr lang="en-US" sz="2000">
            <a:solidFill>
              <a:schemeClr val="tx1"/>
            </a:solidFill>
          </a:endParaRPr>
        </a:p>
      </dgm:t>
    </dgm:pt>
    <dgm:pt modelId="{EC81FA02-952A-4840-9222-BD36F5E6D567}" type="sibTrans" cxnId="{D69677D0-4EF9-4710-A047-358023E6394C}">
      <dgm:prSet/>
      <dgm:spPr/>
      <dgm:t>
        <a:bodyPr/>
        <a:lstStyle/>
        <a:p>
          <a:endParaRPr lang="en-US" sz="2000">
            <a:solidFill>
              <a:schemeClr val="tx1"/>
            </a:solidFill>
          </a:endParaRPr>
        </a:p>
      </dgm:t>
    </dgm:pt>
    <dgm:pt modelId="{5CA6360B-68F2-4E7E-A776-ECD70380E9F7}">
      <dgm:prSet phldrT="[Text]" custT="1"/>
      <dgm:spPr/>
      <dgm:t>
        <a:bodyPr/>
        <a:lstStyle/>
        <a:p>
          <a:r>
            <a:rPr lang="kk-KZ" sz="1800" dirty="0" smtClean="0">
              <a:solidFill>
                <a:schemeClr val="tx1"/>
              </a:solidFill>
            </a:rPr>
            <a:t>Вилкоксон</a:t>
          </a:r>
          <a:endParaRPr lang="en-US" sz="1800" dirty="0">
            <a:solidFill>
              <a:schemeClr val="tx1"/>
            </a:solidFill>
          </a:endParaRPr>
        </a:p>
      </dgm:t>
    </dgm:pt>
    <dgm:pt modelId="{F23D640B-4D08-48E7-8509-6DCDA021C431}" type="parTrans" cxnId="{6B8C3A4B-E434-4946-B1D8-8F3E139F818E}">
      <dgm:prSet custT="1"/>
      <dgm:spPr/>
      <dgm:t>
        <a:bodyPr/>
        <a:lstStyle/>
        <a:p>
          <a:endParaRPr lang="en-US" sz="600">
            <a:solidFill>
              <a:schemeClr val="tx1"/>
            </a:solidFill>
          </a:endParaRPr>
        </a:p>
      </dgm:t>
    </dgm:pt>
    <dgm:pt modelId="{9448DF3F-E9F8-4F8E-82AE-DBB40D25A91E}" type="sibTrans" cxnId="{6B8C3A4B-E434-4946-B1D8-8F3E139F818E}">
      <dgm:prSet/>
      <dgm:spPr/>
      <dgm:t>
        <a:bodyPr/>
        <a:lstStyle/>
        <a:p>
          <a:endParaRPr lang="en-US" sz="2000">
            <a:solidFill>
              <a:schemeClr val="tx1"/>
            </a:solidFill>
          </a:endParaRPr>
        </a:p>
      </dgm:t>
    </dgm:pt>
    <dgm:pt modelId="{E6744345-27AC-4371-8F9A-2E6F9C34D132}">
      <dgm:prSet phldrT="[Text]" custT="1"/>
      <dgm:spPr/>
      <dgm:t>
        <a:bodyPr/>
        <a:lstStyle/>
        <a:p>
          <a:r>
            <a:rPr lang="kk-KZ" sz="1800" dirty="0" smtClean="0">
              <a:solidFill>
                <a:schemeClr val="tx1"/>
              </a:solidFill>
            </a:rPr>
            <a:t>Колмогоров-Смирнов</a:t>
          </a:r>
          <a:endParaRPr lang="en-US" sz="1800" dirty="0">
            <a:solidFill>
              <a:schemeClr val="tx1"/>
            </a:solidFill>
          </a:endParaRPr>
        </a:p>
      </dgm:t>
    </dgm:pt>
    <dgm:pt modelId="{CA526205-F3FA-469F-8A8D-67710E6C3CB3}" type="parTrans" cxnId="{EB865F14-3EA1-42E9-8A7F-6C4616C659BF}">
      <dgm:prSet custT="1"/>
      <dgm:spPr/>
      <dgm:t>
        <a:bodyPr/>
        <a:lstStyle/>
        <a:p>
          <a:endParaRPr lang="en-US" sz="600">
            <a:solidFill>
              <a:schemeClr val="tx1"/>
            </a:solidFill>
          </a:endParaRPr>
        </a:p>
      </dgm:t>
    </dgm:pt>
    <dgm:pt modelId="{4367FDF0-243C-4D5A-B985-D3511679FB27}" type="sibTrans" cxnId="{EB865F14-3EA1-42E9-8A7F-6C4616C659BF}">
      <dgm:prSet/>
      <dgm:spPr/>
      <dgm:t>
        <a:bodyPr/>
        <a:lstStyle/>
        <a:p>
          <a:endParaRPr lang="en-US" sz="2000">
            <a:solidFill>
              <a:schemeClr val="tx1"/>
            </a:solidFill>
          </a:endParaRPr>
        </a:p>
      </dgm:t>
    </dgm:pt>
    <dgm:pt modelId="{6A1027D7-FA87-4672-BB7A-89BDB73A3FAF}">
      <dgm:prSet phldrT="[Text]" custT="1"/>
      <dgm:spPr/>
      <dgm:t>
        <a:bodyPr/>
        <a:lstStyle/>
        <a:p>
          <a:r>
            <a:rPr lang="kk-KZ" sz="1800" dirty="0" smtClean="0">
              <a:solidFill>
                <a:schemeClr val="tx1"/>
              </a:solidFill>
            </a:rPr>
            <a:t>Смирнов-Граббс</a:t>
          </a:r>
          <a:endParaRPr lang="en-US" sz="1800" dirty="0">
            <a:solidFill>
              <a:schemeClr val="tx1"/>
            </a:solidFill>
          </a:endParaRPr>
        </a:p>
      </dgm:t>
    </dgm:pt>
    <dgm:pt modelId="{BC228FBA-F4DA-4586-9673-5160A725C720}" type="parTrans" cxnId="{AAC8037B-98C8-4080-96CD-3E118452A561}">
      <dgm:prSet custT="1"/>
      <dgm:spPr/>
      <dgm:t>
        <a:bodyPr/>
        <a:lstStyle/>
        <a:p>
          <a:endParaRPr lang="en-US" sz="600">
            <a:solidFill>
              <a:schemeClr val="tx1"/>
            </a:solidFill>
          </a:endParaRPr>
        </a:p>
      </dgm:t>
    </dgm:pt>
    <dgm:pt modelId="{6F149DA9-5335-4A76-B56C-648CCF823ACE}" type="sibTrans" cxnId="{AAC8037B-98C8-4080-96CD-3E118452A561}">
      <dgm:prSet/>
      <dgm:spPr/>
      <dgm:t>
        <a:bodyPr/>
        <a:lstStyle/>
        <a:p>
          <a:endParaRPr lang="en-US" sz="2000">
            <a:solidFill>
              <a:schemeClr val="tx1"/>
            </a:solidFill>
          </a:endParaRPr>
        </a:p>
      </dgm:t>
    </dgm:pt>
    <dgm:pt modelId="{936A2DB1-BC7D-4531-8E0C-93ED2EEB8C3C}">
      <dgm:prSet phldrT="[Text]" custT="1"/>
      <dgm:spPr/>
      <dgm:t>
        <a:bodyPr/>
        <a:lstStyle/>
        <a:p>
          <a:r>
            <a:rPr lang="kk-KZ" sz="1800" dirty="0" smtClean="0">
              <a:solidFill>
                <a:schemeClr val="tx1"/>
              </a:solidFill>
            </a:rPr>
            <a:t>Диксон</a:t>
          </a:r>
          <a:endParaRPr lang="en-US" sz="1800" dirty="0">
            <a:solidFill>
              <a:schemeClr val="tx1"/>
            </a:solidFill>
          </a:endParaRPr>
        </a:p>
      </dgm:t>
    </dgm:pt>
    <dgm:pt modelId="{20B08BC6-E1C2-40F2-88B2-354CF99034DE}" type="parTrans" cxnId="{6A832CC2-CFC4-49F6-917F-C3D2B4B33534}">
      <dgm:prSet custT="1"/>
      <dgm:spPr/>
      <dgm:t>
        <a:bodyPr/>
        <a:lstStyle/>
        <a:p>
          <a:endParaRPr lang="en-US" sz="600">
            <a:solidFill>
              <a:schemeClr val="tx1"/>
            </a:solidFill>
          </a:endParaRPr>
        </a:p>
      </dgm:t>
    </dgm:pt>
    <dgm:pt modelId="{DC4406A4-C1A4-4256-8CD3-12C035D666B0}" type="sibTrans" cxnId="{6A832CC2-CFC4-49F6-917F-C3D2B4B33534}">
      <dgm:prSet/>
      <dgm:spPr/>
      <dgm:t>
        <a:bodyPr/>
        <a:lstStyle/>
        <a:p>
          <a:endParaRPr lang="en-US" sz="2000">
            <a:solidFill>
              <a:schemeClr val="tx1"/>
            </a:solidFill>
          </a:endParaRPr>
        </a:p>
      </dgm:t>
    </dgm:pt>
    <dgm:pt modelId="{743AC5E1-BA98-440E-B9EE-6E7C31B88D40}">
      <dgm:prSet phldrT="[Text]" custT="1"/>
      <dgm:spPr/>
      <dgm:t>
        <a:bodyPr/>
        <a:lstStyle/>
        <a:p>
          <a:r>
            <a:rPr lang="kk-KZ" sz="1800" dirty="0" smtClean="0">
              <a:solidFill>
                <a:schemeClr val="tx1"/>
              </a:solidFill>
            </a:rPr>
            <a:t>Краскел-Уоллис</a:t>
          </a:r>
          <a:endParaRPr lang="en-US" sz="1800" dirty="0">
            <a:solidFill>
              <a:schemeClr val="tx1"/>
            </a:solidFill>
          </a:endParaRPr>
        </a:p>
      </dgm:t>
    </dgm:pt>
    <dgm:pt modelId="{605ADA0C-2CD6-4020-A3FA-3811B5011146}" type="parTrans" cxnId="{9CAB3B00-C01D-4F8D-92B1-998ABA11E810}">
      <dgm:prSet/>
      <dgm:spPr/>
      <dgm:t>
        <a:bodyPr/>
        <a:lstStyle/>
        <a:p>
          <a:endParaRPr lang="en-US"/>
        </a:p>
      </dgm:t>
    </dgm:pt>
    <dgm:pt modelId="{3509396F-8D3D-4810-A86D-16EA2DD44B5D}" type="sibTrans" cxnId="{9CAB3B00-C01D-4F8D-92B1-998ABA11E810}">
      <dgm:prSet/>
      <dgm:spPr/>
      <dgm:t>
        <a:bodyPr/>
        <a:lstStyle/>
        <a:p>
          <a:endParaRPr lang="en-US"/>
        </a:p>
      </dgm:t>
    </dgm:pt>
    <dgm:pt modelId="{291B9160-3FAD-4436-B473-001A0B926E51}" type="pres">
      <dgm:prSet presAssocID="{F85071FD-2554-4871-8460-6A72DB9A2934}" presName="cycle" presStyleCnt="0">
        <dgm:presLayoutVars>
          <dgm:chMax val="1"/>
          <dgm:dir/>
          <dgm:animLvl val="ctr"/>
          <dgm:resizeHandles val="exact"/>
        </dgm:presLayoutVars>
      </dgm:prSet>
      <dgm:spPr/>
      <dgm:t>
        <a:bodyPr/>
        <a:lstStyle/>
        <a:p>
          <a:endParaRPr lang="en-US"/>
        </a:p>
      </dgm:t>
    </dgm:pt>
    <dgm:pt modelId="{0D78B8BF-7364-424F-80D6-3CC635272B98}" type="pres">
      <dgm:prSet presAssocID="{E48BBDA3-930D-40A2-B95A-9265BEB7B7A1}" presName="centerShape" presStyleLbl="node0" presStyleIdx="0" presStyleCnt="1"/>
      <dgm:spPr/>
      <dgm:t>
        <a:bodyPr/>
        <a:lstStyle/>
        <a:p>
          <a:endParaRPr lang="en-US"/>
        </a:p>
      </dgm:t>
    </dgm:pt>
    <dgm:pt modelId="{2C767376-448A-46B9-AB60-2C38B65DAF98}" type="pres">
      <dgm:prSet presAssocID="{F23D640B-4D08-48E7-8509-6DCDA021C431}" presName="Name9" presStyleLbl="parChTrans1D2" presStyleIdx="0" presStyleCnt="5"/>
      <dgm:spPr/>
      <dgm:t>
        <a:bodyPr/>
        <a:lstStyle/>
        <a:p>
          <a:endParaRPr lang="en-US"/>
        </a:p>
      </dgm:t>
    </dgm:pt>
    <dgm:pt modelId="{EF1CD7C0-FE59-4E27-8F52-026CE6258128}" type="pres">
      <dgm:prSet presAssocID="{F23D640B-4D08-48E7-8509-6DCDA021C431}" presName="connTx" presStyleLbl="parChTrans1D2" presStyleIdx="0" presStyleCnt="5"/>
      <dgm:spPr/>
      <dgm:t>
        <a:bodyPr/>
        <a:lstStyle/>
        <a:p>
          <a:endParaRPr lang="en-US"/>
        </a:p>
      </dgm:t>
    </dgm:pt>
    <dgm:pt modelId="{863540C9-50CE-42B8-8E75-37F668BE1984}" type="pres">
      <dgm:prSet presAssocID="{5CA6360B-68F2-4E7E-A776-ECD70380E9F7}" presName="node" presStyleLbl="node1" presStyleIdx="0" presStyleCnt="5" custRadScaleRad="96861" custRadScaleInc="2247">
        <dgm:presLayoutVars>
          <dgm:bulletEnabled val="1"/>
        </dgm:presLayoutVars>
      </dgm:prSet>
      <dgm:spPr/>
      <dgm:t>
        <a:bodyPr/>
        <a:lstStyle/>
        <a:p>
          <a:endParaRPr lang="en-US"/>
        </a:p>
      </dgm:t>
    </dgm:pt>
    <dgm:pt modelId="{FA46EC16-F46D-4010-93BF-E10C72C74819}" type="pres">
      <dgm:prSet presAssocID="{CA526205-F3FA-469F-8A8D-67710E6C3CB3}" presName="Name9" presStyleLbl="parChTrans1D2" presStyleIdx="1" presStyleCnt="5"/>
      <dgm:spPr/>
      <dgm:t>
        <a:bodyPr/>
        <a:lstStyle/>
        <a:p>
          <a:endParaRPr lang="en-US"/>
        </a:p>
      </dgm:t>
    </dgm:pt>
    <dgm:pt modelId="{F5E7E9FF-9BB3-4B44-A213-51DC25097B34}" type="pres">
      <dgm:prSet presAssocID="{CA526205-F3FA-469F-8A8D-67710E6C3CB3}" presName="connTx" presStyleLbl="parChTrans1D2" presStyleIdx="1" presStyleCnt="5"/>
      <dgm:spPr/>
      <dgm:t>
        <a:bodyPr/>
        <a:lstStyle/>
        <a:p>
          <a:endParaRPr lang="en-US"/>
        </a:p>
      </dgm:t>
    </dgm:pt>
    <dgm:pt modelId="{1F439E74-048F-4D3F-9830-E25EDB332379}" type="pres">
      <dgm:prSet presAssocID="{E6744345-27AC-4371-8F9A-2E6F9C34D132}" presName="node" presStyleLbl="node1" presStyleIdx="1" presStyleCnt="5">
        <dgm:presLayoutVars>
          <dgm:bulletEnabled val="1"/>
        </dgm:presLayoutVars>
      </dgm:prSet>
      <dgm:spPr/>
      <dgm:t>
        <a:bodyPr/>
        <a:lstStyle/>
        <a:p>
          <a:endParaRPr lang="en-US"/>
        </a:p>
      </dgm:t>
    </dgm:pt>
    <dgm:pt modelId="{57E6DCBB-A1C4-492F-93F8-CB4B498A1066}" type="pres">
      <dgm:prSet presAssocID="{BC228FBA-F4DA-4586-9673-5160A725C720}" presName="Name9" presStyleLbl="parChTrans1D2" presStyleIdx="2" presStyleCnt="5"/>
      <dgm:spPr/>
      <dgm:t>
        <a:bodyPr/>
        <a:lstStyle/>
        <a:p>
          <a:endParaRPr lang="en-US"/>
        </a:p>
      </dgm:t>
    </dgm:pt>
    <dgm:pt modelId="{D215D189-8C85-485A-BA13-9C2F86D50AFE}" type="pres">
      <dgm:prSet presAssocID="{BC228FBA-F4DA-4586-9673-5160A725C720}" presName="connTx" presStyleLbl="parChTrans1D2" presStyleIdx="2" presStyleCnt="5"/>
      <dgm:spPr/>
      <dgm:t>
        <a:bodyPr/>
        <a:lstStyle/>
        <a:p>
          <a:endParaRPr lang="en-US"/>
        </a:p>
      </dgm:t>
    </dgm:pt>
    <dgm:pt modelId="{157794A7-6C4F-48A1-9CBA-CA6E92C98610}" type="pres">
      <dgm:prSet presAssocID="{6A1027D7-FA87-4672-BB7A-89BDB73A3FAF}" presName="node" presStyleLbl="node1" presStyleIdx="2" presStyleCnt="5">
        <dgm:presLayoutVars>
          <dgm:bulletEnabled val="1"/>
        </dgm:presLayoutVars>
      </dgm:prSet>
      <dgm:spPr/>
      <dgm:t>
        <a:bodyPr/>
        <a:lstStyle/>
        <a:p>
          <a:endParaRPr lang="en-US"/>
        </a:p>
      </dgm:t>
    </dgm:pt>
    <dgm:pt modelId="{9132AA68-EBA5-42CA-9AFD-71245A5BC5E2}" type="pres">
      <dgm:prSet presAssocID="{20B08BC6-E1C2-40F2-88B2-354CF99034DE}" presName="Name9" presStyleLbl="parChTrans1D2" presStyleIdx="3" presStyleCnt="5"/>
      <dgm:spPr/>
      <dgm:t>
        <a:bodyPr/>
        <a:lstStyle/>
        <a:p>
          <a:endParaRPr lang="en-US"/>
        </a:p>
      </dgm:t>
    </dgm:pt>
    <dgm:pt modelId="{43389023-31EE-4394-AD5B-FB096AB9F6EC}" type="pres">
      <dgm:prSet presAssocID="{20B08BC6-E1C2-40F2-88B2-354CF99034DE}" presName="connTx" presStyleLbl="parChTrans1D2" presStyleIdx="3" presStyleCnt="5"/>
      <dgm:spPr/>
      <dgm:t>
        <a:bodyPr/>
        <a:lstStyle/>
        <a:p>
          <a:endParaRPr lang="en-US"/>
        </a:p>
      </dgm:t>
    </dgm:pt>
    <dgm:pt modelId="{B9AEA406-F605-413E-9390-085307BF0314}" type="pres">
      <dgm:prSet presAssocID="{936A2DB1-BC7D-4531-8E0C-93ED2EEB8C3C}" presName="node" presStyleLbl="node1" presStyleIdx="3" presStyleCnt="5">
        <dgm:presLayoutVars>
          <dgm:bulletEnabled val="1"/>
        </dgm:presLayoutVars>
      </dgm:prSet>
      <dgm:spPr/>
      <dgm:t>
        <a:bodyPr/>
        <a:lstStyle/>
        <a:p>
          <a:endParaRPr lang="en-US"/>
        </a:p>
      </dgm:t>
    </dgm:pt>
    <dgm:pt modelId="{FA5974B7-F51E-44BC-BEFE-2C91962FECB8}" type="pres">
      <dgm:prSet presAssocID="{605ADA0C-2CD6-4020-A3FA-3811B5011146}" presName="Name9" presStyleLbl="parChTrans1D2" presStyleIdx="4" presStyleCnt="5"/>
      <dgm:spPr/>
      <dgm:t>
        <a:bodyPr/>
        <a:lstStyle/>
        <a:p>
          <a:endParaRPr lang="ru-RU"/>
        </a:p>
      </dgm:t>
    </dgm:pt>
    <dgm:pt modelId="{CCBD987E-9768-4FB3-87BC-778EA5DB8683}" type="pres">
      <dgm:prSet presAssocID="{605ADA0C-2CD6-4020-A3FA-3811B5011146}" presName="connTx" presStyleLbl="parChTrans1D2" presStyleIdx="4" presStyleCnt="5"/>
      <dgm:spPr/>
      <dgm:t>
        <a:bodyPr/>
        <a:lstStyle/>
        <a:p>
          <a:endParaRPr lang="ru-RU"/>
        </a:p>
      </dgm:t>
    </dgm:pt>
    <dgm:pt modelId="{6381FFE7-DF4F-4E8C-B21A-E687CA68B011}" type="pres">
      <dgm:prSet presAssocID="{743AC5E1-BA98-440E-B9EE-6E7C31B88D40}" presName="node" presStyleLbl="node1" presStyleIdx="4" presStyleCnt="5">
        <dgm:presLayoutVars>
          <dgm:bulletEnabled val="1"/>
        </dgm:presLayoutVars>
      </dgm:prSet>
      <dgm:spPr/>
      <dgm:t>
        <a:bodyPr/>
        <a:lstStyle/>
        <a:p>
          <a:endParaRPr lang="en-US"/>
        </a:p>
      </dgm:t>
    </dgm:pt>
  </dgm:ptLst>
  <dgm:cxnLst>
    <dgm:cxn modelId="{270B8162-1304-4D24-B857-4F1D832D86E5}" type="presOf" srcId="{20B08BC6-E1C2-40F2-88B2-354CF99034DE}" destId="{43389023-31EE-4394-AD5B-FB096AB9F6EC}" srcOrd="1" destOrd="0" presId="urn:microsoft.com/office/officeart/2005/8/layout/radial1"/>
    <dgm:cxn modelId="{9CAB3B00-C01D-4F8D-92B1-998ABA11E810}" srcId="{E48BBDA3-930D-40A2-B95A-9265BEB7B7A1}" destId="{743AC5E1-BA98-440E-B9EE-6E7C31B88D40}" srcOrd="4" destOrd="0" parTransId="{605ADA0C-2CD6-4020-A3FA-3811B5011146}" sibTransId="{3509396F-8D3D-4810-A86D-16EA2DD44B5D}"/>
    <dgm:cxn modelId="{91599D06-9B93-4F67-966C-B3DD11CB463B}" type="presOf" srcId="{605ADA0C-2CD6-4020-A3FA-3811B5011146}" destId="{CCBD987E-9768-4FB3-87BC-778EA5DB8683}" srcOrd="1" destOrd="0" presId="urn:microsoft.com/office/officeart/2005/8/layout/radial1"/>
    <dgm:cxn modelId="{6B8C3A4B-E434-4946-B1D8-8F3E139F818E}" srcId="{E48BBDA3-930D-40A2-B95A-9265BEB7B7A1}" destId="{5CA6360B-68F2-4E7E-A776-ECD70380E9F7}" srcOrd="0" destOrd="0" parTransId="{F23D640B-4D08-48E7-8509-6DCDA021C431}" sibTransId="{9448DF3F-E9F8-4F8E-82AE-DBB40D25A91E}"/>
    <dgm:cxn modelId="{28FFB86D-8068-403E-AE00-24A92C6E241D}" type="presOf" srcId="{CA526205-F3FA-469F-8A8D-67710E6C3CB3}" destId="{FA46EC16-F46D-4010-93BF-E10C72C74819}" srcOrd="0" destOrd="0" presId="urn:microsoft.com/office/officeart/2005/8/layout/radial1"/>
    <dgm:cxn modelId="{F1B304F5-6E90-46AB-96F8-9D4FBD37FFAD}" type="presOf" srcId="{E48BBDA3-930D-40A2-B95A-9265BEB7B7A1}" destId="{0D78B8BF-7364-424F-80D6-3CC635272B98}" srcOrd="0" destOrd="0" presId="urn:microsoft.com/office/officeart/2005/8/layout/radial1"/>
    <dgm:cxn modelId="{40F5D512-1B24-4F40-849F-911E9A7A9864}" type="presOf" srcId="{F85071FD-2554-4871-8460-6A72DB9A2934}" destId="{291B9160-3FAD-4436-B473-001A0B926E51}" srcOrd="0" destOrd="0" presId="urn:microsoft.com/office/officeart/2005/8/layout/radial1"/>
    <dgm:cxn modelId="{C665842A-E853-4A70-A265-DBE0AF2AB755}" type="presOf" srcId="{CA526205-F3FA-469F-8A8D-67710E6C3CB3}" destId="{F5E7E9FF-9BB3-4B44-A213-51DC25097B34}" srcOrd="1" destOrd="0" presId="urn:microsoft.com/office/officeart/2005/8/layout/radial1"/>
    <dgm:cxn modelId="{6BB5357F-672E-4161-ACB5-59442F01C3A1}" type="presOf" srcId="{20B08BC6-E1C2-40F2-88B2-354CF99034DE}" destId="{9132AA68-EBA5-42CA-9AFD-71245A5BC5E2}" srcOrd="0" destOrd="0" presId="urn:microsoft.com/office/officeart/2005/8/layout/radial1"/>
    <dgm:cxn modelId="{D69677D0-4EF9-4710-A047-358023E6394C}" srcId="{F85071FD-2554-4871-8460-6A72DB9A2934}" destId="{E48BBDA3-930D-40A2-B95A-9265BEB7B7A1}" srcOrd="0" destOrd="0" parTransId="{F2EEAAE1-DD6A-4FC4-BC67-F02C3996DB8B}" sibTransId="{EC81FA02-952A-4840-9222-BD36F5E6D567}"/>
    <dgm:cxn modelId="{6FB6990C-9B95-4539-8A27-058B54361A8A}" type="presOf" srcId="{743AC5E1-BA98-440E-B9EE-6E7C31B88D40}" destId="{6381FFE7-DF4F-4E8C-B21A-E687CA68B011}" srcOrd="0" destOrd="0" presId="urn:microsoft.com/office/officeart/2005/8/layout/radial1"/>
    <dgm:cxn modelId="{04070018-05C2-4915-A8D6-0444AA462CCF}" type="presOf" srcId="{936A2DB1-BC7D-4531-8E0C-93ED2EEB8C3C}" destId="{B9AEA406-F605-413E-9390-085307BF0314}" srcOrd="0" destOrd="0" presId="urn:microsoft.com/office/officeart/2005/8/layout/radial1"/>
    <dgm:cxn modelId="{1B3B73BD-26D3-485B-A088-61D5CA5CD5A4}" type="presOf" srcId="{F23D640B-4D08-48E7-8509-6DCDA021C431}" destId="{2C767376-448A-46B9-AB60-2C38B65DAF98}" srcOrd="0" destOrd="0" presId="urn:microsoft.com/office/officeart/2005/8/layout/radial1"/>
    <dgm:cxn modelId="{74234EEE-6483-4A6B-9495-1AEA778E0E00}" type="presOf" srcId="{BC228FBA-F4DA-4586-9673-5160A725C720}" destId="{D215D189-8C85-485A-BA13-9C2F86D50AFE}" srcOrd="1" destOrd="0" presId="urn:microsoft.com/office/officeart/2005/8/layout/radial1"/>
    <dgm:cxn modelId="{6527643E-C492-45EB-AE64-D8C8A4D0DE40}" type="presOf" srcId="{E6744345-27AC-4371-8F9A-2E6F9C34D132}" destId="{1F439E74-048F-4D3F-9830-E25EDB332379}" srcOrd="0" destOrd="0" presId="urn:microsoft.com/office/officeart/2005/8/layout/radial1"/>
    <dgm:cxn modelId="{7B476F2E-84F5-473B-AC98-06BDA164B3F3}" type="presOf" srcId="{6A1027D7-FA87-4672-BB7A-89BDB73A3FAF}" destId="{157794A7-6C4F-48A1-9CBA-CA6E92C98610}" srcOrd="0" destOrd="0" presId="urn:microsoft.com/office/officeart/2005/8/layout/radial1"/>
    <dgm:cxn modelId="{AAC8037B-98C8-4080-96CD-3E118452A561}" srcId="{E48BBDA3-930D-40A2-B95A-9265BEB7B7A1}" destId="{6A1027D7-FA87-4672-BB7A-89BDB73A3FAF}" srcOrd="2" destOrd="0" parTransId="{BC228FBA-F4DA-4586-9673-5160A725C720}" sibTransId="{6F149DA9-5335-4A76-B56C-648CCF823ACE}"/>
    <dgm:cxn modelId="{943AB48A-AD0F-45D6-826B-F09AAC258979}" type="presOf" srcId="{605ADA0C-2CD6-4020-A3FA-3811B5011146}" destId="{FA5974B7-F51E-44BC-BEFE-2C91962FECB8}" srcOrd="0" destOrd="0" presId="urn:microsoft.com/office/officeart/2005/8/layout/radial1"/>
    <dgm:cxn modelId="{3EAE5127-D363-44A4-9A6A-96F191DAD7F4}" type="presOf" srcId="{5CA6360B-68F2-4E7E-A776-ECD70380E9F7}" destId="{863540C9-50CE-42B8-8E75-37F668BE1984}" srcOrd="0" destOrd="0" presId="urn:microsoft.com/office/officeart/2005/8/layout/radial1"/>
    <dgm:cxn modelId="{EB865F14-3EA1-42E9-8A7F-6C4616C659BF}" srcId="{E48BBDA3-930D-40A2-B95A-9265BEB7B7A1}" destId="{E6744345-27AC-4371-8F9A-2E6F9C34D132}" srcOrd="1" destOrd="0" parTransId="{CA526205-F3FA-469F-8A8D-67710E6C3CB3}" sibTransId="{4367FDF0-243C-4D5A-B985-D3511679FB27}"/>
    <dgm:cxn modelId="{7A53AF2C-9A86-418E-81A9-A8EE4F079508}" type="presOf" srcId="{F23D640B-4D08-48E7-8509-6DCDA021C431}" destId="{EF1CD7C0-FE59-4E27-8F52-026CE6258128}" srcOrd="1" destOrd="0" presId="urn:microsoft.com/office/officeart/2005/8/layout/radial1"/>
    <dgm:cxn modelId="{6A832CC2-CFC4-49F6-917F-C3D2B4B33534}" srcId="{E48BBDA3-930D-40A2-B95A-9265BEB7B7A1}" destId="{936A2DB1-BC7D-4531-8E0C-93ED2EEB8C3C}" srcOrd="3" destOrd="0" parTransId="{20B08BC6-E1C2-40F2-88B2-354CF99034DE}" sibTransId="{DC4406A4-C1A4-4256-8CD3-12C035D666B0}"/>
    <dgm:cxn modelId="{E2BFBBFF-84C5-4731-9D0F-D62C46C8802F}" type="presOf" srcId="{BC228FBA-F4DA-4586-9673-5160A725C720}" destId="{57E6DCBB-A1C4-492F-93F8-CB4B498A1066}" srcOrd="0" destOrd="0" presId="urn:microsoft.com/office/officeart/2005/8/layout/radial1"/>
    <dgm:cxn modelId="{5DD5AA71-C185-455A-A458-ED97BAD7652E}" type="presParOf" srcId="{291B9160-3FAD-4436-B473-001A0B926E51}" destId="{0D78B8BF-7364-424F-80D6-3CC635272B98}" srcOrd="0" destOrd="0" presId="urn:microsoft.com/office/officeart/2005/8/layout/radial1"/>
    <dgm:cxn modelId="{40F7438F-0CCF-47F2-AF6F-13743A7666CB}" type="presParOf" srcId="{291B9160-3FAD-4436-B473-001A0B926E51}" destId="{2C767376-448A-46B9-AB60-2C38B65DAF98}" srcOrd="1" destOrd="0" presId="urn:microsoft.com/office/officeart/2005/8/layout/radial1"/>
    <dgm:cxn modelId="{8F923209-C8B9-4BE0-9B10-C37A7B0EAC2E}" type="presParOf" srcId="{2C767376-448A-46B9-AB60-2C38B65DAF98}" destId="{EF1CD7C0-FE59-4E27-8F52-026CE6258128}" srcOrd="0" destOrd="0" presId="urn:microsoft.com/office/officeart/2005/8/layout/radial1"/>
    <dgm:cxn modelId="{744CB53C-558C-4FDD-B27E-6759CF3E570A}" type="presParOf" srcId="{291B9160-3FAD-4436-B473-001A0B926E51}" destId="{863540C9-50CE-42B8-8E75-37F668BE1984}" srcOrd="2" destOrd="0" presId="urn:microsoft.com/office/officeart/2005/8/layout/radial1"/>
    <dgm:cxn modelId="{7994F8F4-932D-4E6A-931F-9C5460A1699D}" type="presParOf" srcId="{291B9160-3FAD-4436-B473-001A0B926E51}" destId="{FA46EC16-F46D-4010-93BF-E10C72C74819}" srcOrd="3" destOrd="0" presId="urn:microsoft.com/office/officeart/2005/8/layout/radial1"/>
    <dgm:cxn modelId="{0A5AECA0-69C7-405B-917F-BD8ED4FCA99B}" type="presParOf" srcId="{FA46EC16-F46D-4010-93BF-E10C72C74819}" destId="{F5E7E9FF-9BB3-4B44-A213-51DC25097B34}" srcOrd="0" destOrd="0" presId="urn:microsoft.com/office/officeart/2005/8/layout/radial1"/>
    <dgm:cxn modelId="{CA69C2E6-407F-4536-8DA0-FCB6094D87E1}" type="presParOf" srcId="{291B9160-3FAD-4436-B473-001A0B926E51}" destId="{1F439E74-048F-4D3F-9830-E25EDB332379}" srcOrd="4" destOrd="0" presId="urn:microsoft.com/office/officeart/2005/8/layout/radial1"/>
    <dgm:cxn modelId="{9E1396B8-20C8-485D-B498-49E7CC2322CB}" type="presParOf" srcId="{291B9160-3FAD-4436-B473-001A0B926E51}" destId="{57E6DCBB-A1C4-492F-93F8-CB4B498A1066}" srcOrd="5" destOrd="0" presId="urn:microsoft.com/office/officeart/2005/8/layout/radial1"/>
    <dgm:cxn modelId="{5E11B2B8-01BA-4D32-9DF2-7CE524D138C1}" type="presParOf" srcId="{57E6DCBB-A1C4-492F-93F8-CB4B498A1066}" destId="{D215D189-8C85-485A-BA13-9C2F86D50AFE}" srcOrd="0" destOrd="0" presId="urn:microsoft.com/office/officeart/2005/8/layout/radial1"/>
    <dgm:cxn modelId="{9224E6FF-59AE-42ED-9DC3-497093AF3116}" type="presParOf" srcId="{291B9160-3FAD-4436-B473-001A0B926E51}" destId="{157794A7-6C4F-48A1-9CBA-CA6E92C98610}" srcOrd="6" destOrd="0" presId="urn:microsoft.com/office/officeart/2005/8/layout/radial1"/>
    <dgm:cxn modelId="{4403E816-E534-4B55-969E-F22B00EA7945}" type="presParOf" srcId="{291B9160-3FAD-4436-B473-001A0B926E51}" destId="{9132AA68-EBA5-42CA-9AFD-71245A5BC5E2}" srcOrd="7" destOrd="0" presId="urn:microsoft.com/office/officeart/2005/8/layout/radial1"/>
    <dgm:cxn modelId="{3D868A0D-738E-4110-8DB4-BF451ED42FFC}" type="presParOf" srcId="{9132AA68-EBA5-42CA-9AFD-71245A5BC5E2}" destId="{43389023-31EE-4394-AD5B-FB096AB9F6EC}" srcOrd="0" destOrd="0" presId="urn:microsoft.com/office/officeart/2005/8/layout/radial1"/>
    <dgm:cxn modelId="{B8BEE4F0-38E8-4326-B4B7-B5E6228FCA03}" type="presParOf" srcId="{291B9160-3FAD-4436-B473-001A0B926E51}" destId="{B9AEA406-F605-413E-9390-085307BF0314}" srcOrd="8" destOrd="0" presId="urn:microsoft.com/office/officeart/2005/8/layout/radial1"/>
    <dgm:cxn modelId="{D69F2BC5-F008-4F55-AC7F-EA551BD7AFC8}" type="presParOf" srcId="{291B9160-3FAD-4436-B473-001A0B926E51}" destId="{FA5974B7-F51E-44BC-BEFE-2C91962FECB8}" srcOrd="9" destOrd="0" presId="urn:microsoft.com/office/officeart/2005/8/layout/radial1"/>
    <dgm:cxn modelId="{07FB106E-856A-4E44-8347-289EE8B5282E}" type="presParOf" srcId="{FA5974B7-F51E-44BC-BEFE-2C91962FECB8}" destId="{CCBD987E-9768-4FB3-87BC-778EA5DB8683}" srcOrd="0" destOrd="0" presId="urn:microsoft.com/office/officeart/2005/8/layout/radial1"/>
    <dgm:cxn modelId="{4611AC2C-3828-4D86-9180-E6D3DFF6D6FF}" type="presParOf" srcId="{291B9160-3FAD-4436-B473-001A0B926E51}" destId="{6381FFE7-DF4F-4E8C-B21A-E687CA68B011}"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972A66C-0095-44E1-8DEC-722B156BA884}" type="doc">
      <dgm:prSet loTypeId="urn:microsoft.com/office/officeart/2005/8/layout/vProcess5" loCatId="process" qsTypeId="urn:microsoft.com/office/officeart/2005/8/quickstyle/simple2" qsCatId="simple" csTypeId="urn:microsoft.com/office/officeart/2005/8/colors/colorful5" csCatId="colorful" phldr="1"/>
      <dgm:spPr/>
      <dgm:t>
        <a:bodyPr/>
        <a:lstStyle/>
        <a:p>
          <a:endParaRPr lang="en-US"/>
        </a:p>
      </dgm:t>
    </dgm:pt>
    <dgm:pt modelId="{59B590C8-B290-4463-9EC1-DBA25D61FA35}">
      <dgm:prSet phldrT="[Text]" custT="1"/>
      <dgm:spPr/>
      <dgm:t>
        <a:bodyPr/>
        <a:lstStyle/>
        <a:p>
          <a:r>
            <a:rPr lang="en-US" sz="1600" dirty="0" smtClean="0">
              <a:solidFill>
                <a:schemeClr val="tx1"/>
              </a:solidFill>
            </a:rPr>
            <a:t>1</a:t>
          </a:r>
          <a:r>
            <a:rPr lang="kk-KZ" sz="1600" dirty="0" smtClean="0">
              <a:solidFill>
                <a:schemeClr val="tx1"/>
              </a:solidFill>
            </a:rPr>
            <a:t>. Өсу ретімен орналасқан бақыланған қатардан көрсетілген формулалар бойынша Диксон және Смирнов-Граббс статистикаларының есептік мәндері есептеледі.</a:t>
          </a:r>
          <a:endParaRPr lang="en-US" sz="1600" dirty="0">
            <a:solidFill>
              <a:schemeClr val="tx1"/>
            </a:solidFill>
          </a:endParaRPr>
        </a:p>
      </dgm:t>
    </dgm:pt>
    <dgm:pt modelId="{96722F32-9A55-4F59-BB72-B2D6AD2D7AAF}" type="parTrans" cxnId="{CD07E57D-E865-4E3B-BAC5-E908F9CAD0D0}">
      <dgm:prSet/>
      <dgm:spPr/>
      <dgm:t>
        <a:bodyPr/>
        <a:lstStyle/>
        <a:p>
          <a:endParaRPr lang="en-US" sz="1600">
            <a:solidFill>
              <a:schemeClr val="tx1"/>
            </a:solidFill>
          </a:endParaRPr>
        </a:p>
      </dgm:t>
    </dgm:pt>
    <dgm:pt modelId="{A49EA8C7-7CE8-4304-BF81-CD7652C6700A}" type="sibTrans" cxnId="{CD07E57D-E865-4E3B-BAC5-E908F9CAD0D0}">
      <dgm:prSet custT="1"/>
      <dgm:spPr/>
      <dgm:t>
        <a:bodyPr/>
        <a:lstStyle/>
        <a:p>
          <a:endParaRPr lang="en-US" sz="1600">
            <a:solidFill>
              <a:schemeClr val="tx1"/>
            </a:solidFill>
          </a:endParaRPr>
        </a:p>
      </dgm:t>
    </dgm:pt>
    <dgm:pt modelId="{E8B1DD9A-D80E-4F80-BF6B-51B649467BBC}">
      <dgm:prSet phldrT="[Text]" custT="1"/>
      <dgm:spPr/>
      <dgm:t>
        <a:bodyPr/>
        <a:lstStyle/>
        <a:p>
          <a:r>
            <a:rPr lang="kk-KZ" sz="1600" dirty="0" smtClean="0">
              <a:solidFill>
                <a:schemeClr val="tx1"/>
              </a:solidFill>
            </a:rPr>
            <a:t>2. Ұқсас өзендер бойынша ассиметрия және және автокорреляция коэффициенттері есептеледі, бұдан кейін олар орташаланып зерттеліп отырған қатар үшін есептік шамалар ретінде қабылданады.</a:t>
          </a:r>
          <a:endParaRPr lang="en-US" sz="1600" dirty="0">
            <a:solidFill>
              <a:schemeClr val="tx1"/>
            </a:solidFill>
          </a:endParaRPr>
        </a:p>
      </dgm:t>
    </dgm:pt>
    <dgm:pt modelId="{185EDEBC-3FC5-4649-88AF-01BD2E65601D}" type="parTrans" cxnId="{E5A37D68-D1D8-4E73-9CDA-06250E3EF5AF}">
      <dgm:prSet/>
      <dgm:spPr/>
      <dgm:t>
        <a:bodyPr/>
        <a:lstStyle/>
        <a:p>
          <a:endParaRPr lang="en-US" sz="1600">
            <a:solidFill>
              <a:schemeClr val="tx1"/>
            </a:solidFill>
          </a:endParaRPr>
        </a:p>
      </dgm:t>
    </dgm:pt>
    <dgm:pt modelId="{251D6428-AA8E-4575-AE06-877AA68041C2}" type="sibTrans" cxnId="{E5A37D68-D1D8-4E73-9CDA-06250E3EF5AF}">
      <dgm:prSet custT="1"/>
      <dgm:spPr/>
      <dgm:t>
        <a:bodyPr/>
        <a:lstStyle/>
        <a:p>
          <a:endParaRPr lang="en-US" sz="1600">
            <a:solidFill>
              <a:schemeClr val="tx1"/>
            </a:solidFill>
          </a:endParaRPr>
        </a:p>
      </dgm:t>
    </dgm:pt>
    <dgm:pt modelId="{5F6B4929-0FFD-493E-BD67-6969A2436748}">
      <dgm:prSet phldrT="[Text]" custT="1"/>
      <dgm:spPr/>
      <dgm:t>
        <a:bodyPr/>
        <a:lstStyle/>
        <a:p>
          <a:r>
            <a:rPr lang="kk-KZ" sz="1600" dirty="0" smtClean="0">
              <a:solidFill>
                <a:schemeClr val="tx1"/>
              </a:solidFill>
            </a:rPr>
            <a:t>4. Таңдалынып алынған мәнділік деңгейі бойынша номограммалар мен кестелердің көмегімен критерийлердің күдікті мәндері анықталады.</a:t>
          </a:r>
          <a:endParaRPr lang="en-US" sz="1600" dirty="0">
            <a:solidFill>
              <a:schemeClr val="tx1"/>
            </a:solidFill>
          </a:endParaRPr>
        </a:p>
      </dgm:t>
    </dgm:pt>
    <dgm:pt modelId="{987F7D9B-67E9-4C2A-9174-12615BC743BE}" type="parTrans" cxnId="{E23EE154-3AA8-42BD-AD7E-484D6FC99C91}">
      <dgm:prSet/>
      <dgm:spPr/>
      <dgm:t>
        <a:bodyPr/>
        <a:lstStyle/>
        <a:p>
          <a:endParaRPr lang="en-US" sz="1600">
            <a:solidFill>
              <a:schemeClr val="tx1"/>
            </a:solidFill>
          </a:endParaRPr>
        </a:p>
      </dgm:t>
    </dgm:pt>
    <dgm:pt modelId="{D9AD5B7C-49C6-4D2D-B53C-97C06917E7EE}" type="sibTrans" cxnId="{E23EE154-3AA8-42BD-AD7E-484D6FC99C91}">
      <dgm:prSet custT="1"/>
      <dgm:spPr/>
      <dgm:t>
        <a:bodyPr/>
        <a:lstStyle/>
        <a:p>
          <a:endParaRPr lang="en-US" sz="1600">
            <a:solidFill>
              <a:schemeClr val="tx1"/>
            </a:solidFill>
          </a:endParaRPr>
        </a:p>
      </dgm:t>
    </dgm:pt>
    <dgm:pt modelId="{E5A9162A-EC88-4EEA-9DBE-8022424AD198}">
      <dgm:prSet phldrT="[Text]" custT="1"/>
      <dgm:spPr/>
      <dgm:t>
        <a:bodyPr/>
        <a:lstStyle/>
        <a:p>
          <a:r>
            <a:rPr lang="kk-KZ" sz="1600" dirty="0" smtClean="0">
              <a:solidFill>
                <a:schemeClr val="tx1"/>
              </a:solidFill>
            </a:rPr>
            <a:t>3. Нөлдік гипотезаны тексеру үшін жиынтықта тым ауытқыған элементтердің жоқтығы туралы мәнділік деңгейі таңдалады.</a:t>
          </a:r>
          <a:endParaRPr lang="en-US" sz="1600" dirty="0">
            <a:solidFill>
              <a:schemeClr val="tx1"/>
            </a:solidFill>
          </a:endParaRPr>
        </a:p>
      </dgm:t>
    </dgm:pt>
    <dgm:pt modelId="{99D4FAA4-DBB1-42C8-B5A8-D5753EDDE4EE}" type="parTrans" cxnId="{A7FA529E-E5E1-49A4-B8C0-1E5DFF664512}">
      <dgm:prSet/>
      <dgm:spPr/>
      <dgm:t>
        <a:bodyPr/>
        <a:lstStyle/>
        <a:p>
          <a:endParaRPr lang="en-US" sz="1600">
            <a:solidFill>
              <a:schemeClr val="tx1"/>
            </a:solidFill>
          </a:endParaRPr>
        </a:p>
      </dgm:t>
    </dgm:pt>
    <dgm:pt modelId="{29289AEA-898D-463F-95BE-C7BEC5E2C7DA}" type="sibTrans" cxnId="{A7FA529E-E5E1-49A4-B8C0-1E5DFF664512}">
      <dgm:prSet custT="1"/>
      <dgm:spPr/>
      <dgm:t>
        <a:bodyPr/>
        <a:lstStyle/>
        <a:p>
          <a:endParaRPr lang="en-US" sz="1600">
            <a:solidFill>
              <a:schemeClr val="tx1"/>
            </a:solidFill>
          </a:endParaRPr>
        </a:p>
      </dgm:t>
    </dgm:pt>
    <dgm:pt modelId="{C939BF5A-795C-4FC9-A415-AE1806C7AB7B}">
      <dgm:prSet phldrT="[Text]" custT="1"/>
      <dgm:spPr/>
      <dgm:t>
        <a:bodyPr/>
        <a:lstStyle/>
        <a:p>
          <a:r>
            <a:rPr lang="kk-KZ" sz="1600" dirty="0" smtClean="0">
              <a:solidFill>
                <a:schemeClr val="tx1"/>
              </a:solidFill>
            </a:rPr>
            <a:t>5. Статистикалардың анықталған күдікті мәндері есептеу бойынша табылған шамалармен салытырылады.</a:t>
          </a:r>
          <a:endParaRPr lang="en-US" sz="1600" dirty="0">
            <a:solidFill>
              <a:schemeClr val="tx1"/>
            </a:solidFill>
          </a:endParaRPr>
        </a:p>
      </dgm:t>
    </dgm:pt>
    <dgm:pt modelId="{EE2FC50D-F99A-4266-AB09-0129A9A1EF30}" type="parTrans" cxnId="{5CD9EE5E-2046-45BD-861B-C12FF2404ADE}">
      <dgm:prSet/>
      <dgm:spPr/>
      <dgm:t>
        <a:bodyPr/>
        <a:lstStyle/>
        <a:p>
          <a:endParaRPr lang="en-US" sz="1600">
            <a:solidFill>
              <a:schemeClr val="tx1"/>
            </a:solidFill>
          </a:endParaRPr>
        </a:p>
      </dgm:t>
    </dgm:pt>
    <dgm:pt modelId="{0A1C089A-E073-4BF3-BFC0-621DC971D41C}" type="sibTrans" cxnId="{5CD9EE5E-2046-45BD-861B-C12FF2404ADE}">
      <dgm:prSet/>
      <dgm:spPr/>
      <dgm:t>
        <a:bodyPr/>
        <a:lstStyle/>
        <a:p>
          <a:endParaRPr lang="en-US" sz="1600">
            <a:solidFill>
              <a:schemeClr val="tx1"/>
            </a:solidFill>
          </a:endParaRPr>
        </a:p>
      </dgm:t>
    </dgm:pt>
    <dgm:pt modelId="{E2CF11B7-4BB8-4CF7-A801-17AED6E8C6E9}" type="pres">
      <dgm:prSet presAssocID="{E972A66C-0095-44E1-8DEC-722B156BA884}" presName="outerComposite" presStyleCnt="0">
        <dgm:presLayoutVars>
          <dgm:chMax val="5"/>
          <dgm:dir/>
          <dgm:resizeHandles val="exact"/>
        </dgm:presLayoutVars>
      </dgm:prSet>
      <dgm:spPr/>
      <dgm:t>
        <a:bodyPr/>
        <a:lstStyle/>
        <a:p>
          <a:endParaRPr lang="en-US"/>
        </a:p>
      </dgm:t>
    </dgm:pt>
    <dgm:pt modelId="{63CD30A1-B14E-4D66-BCDF-88F935133AF9}" type="pres">
      <dgm:prSet presAssocID="{E972A66C-0095-44E1-8DEC-722B156BA884}" presName="dummyMaxCanvas" presStyleCnt="0">
        <dgm:presLayoutVars/>
      </dgm:prSet>
      <dgm:spPr/>
    </dgm:pt>
    <dgm:pt modelId="{C0C6C83E-2594-4AE9-B9C0-CAFD9A6A5927}" type="pres">
      <dgm:prSet presAssocID="{E972A66C-0095-44E1-8DEC-722B156BA884}" presName="FiveNodes_1" presStyleLbl="node1" presStyleIdx="0" presStyleCnt="5">
        <dgm:presLayoutVars>
          <dgm:bulletEnabled val="1"/>
        </dgm:presLayoutVars>
      </dgm:prSet>
      <dgm:spPr/>
      <dgm:t>
        <a:bodyPr/>
        <a:lstStyle/>
        <a:p>
          <a:endParaRPr lang="en-US"/>
        </a:p>
      </dgm:t>
    </dgm:pt>
    <dgm:pt modelId="{84E83BF5-A4EB-4A87-A0B4-83F270DB06C8}" type="pres">
      <dgm:prSet presAssocID="{E972A66C-0095-44E1-8DEC-722B156BA884}" presName="FiveNodes_2" presStyleLbl="node1" presStyleIdx="1" presStyleCnt="5">
        <dgm:presLayoutVars>
          <dgm:bulletEnabled val="1"/>
        </dgm:presLayoutVars>
      </dgm:prSet>
      <dgm:spPr/>
      <dgm:t>
        <a:bodyPr/>
        <a:lstStyle/>
        <a:p>
          <a:endParaRPr lang="en-US"/>
        </a:p>
      </dgm:t>
    </dgm:pt>
    <dgm:pt modelId="{1BCA556C-4E64-4004-8735-3EA23E01FCE1}" type="pres">
      <dgm:prSet presAssocID="{E972A66C-0095-44E1-8DEC-722B156BA884}" presName="FiveNodes_3" presStyleLbl="node1" presStyleIdx="2" presStyleCnt="5">
        <dgm:presLayoutVars>
          <dgm:bulletEnabled val="1"/>
        </dgm:presLayoutVars>
      </dgm:prSet>
      <dgm:spPr/>
      <dgm:t>
        <a:bodyPr/>
        <a:lstStyle/>
        <a:p>
          <a:endParaRPr lang="en-US"/>
        </a:p>
      </dgm:t>
    </dgm:pt>
    <dgm:pt modelId="{2C9C03D9-4A8E-4EB5-B9EA-6A3C248E69C0}" type="pres">
      <dgm:prSet presAssocID="{E972A66C-0095-44E1-8DEC-722B156BA884}" presName="FiveNodes_4" presStyleLbl="node1" presStyleIdx="3" presStyleCnt="5">
        <dgm:presLayoutVars>
          <dgm:bulletEnabled val="1"/>
        </dgm:presLayoutVars>
      </dgm:prSet>
      <dgm:spPr/>
      <dgm:t>
        <a:bodyPr/>
        <a:lstStyle/>
        <a:p>
          <a:endParaRPr lang="en-US"/>
        </a:p>
      </dgm:t>
    </dgm:pt>
    <dgm:pt modelId="{264245BD-F0DC-4B0F-9D16-1227BA27C077}" type="pres">
      <dgm:prSet presAssocID="{E972A66C-0095-44E1-8DEC-722B156BA884}" presName="FiveNodes_5" presStyleLbl="node1" presStyleIdx="4" presStyleCnt="5">
        <dgm:presLayoutVars>
          <dgm:bulletEnabled val="1"/>
        </dgm:presLayoutVars>
      </dgm:prSet>
      <dgm:spPr/>
      <dgm:t>
        <a:bodyPr/>
        <a:lstStyle/>
        <a:p>
          <a:endParaRPr lang="en-US"/>
        </a:p>
      </dgm:t>
    </dgm:pt>
    <dgm:pt modelId="{37A95854-0F9C-4FFE-8B4F-B5A2C00E6F27}" type="pres">
      <dgm:prSet presAssocID="{E972A66C-0095-44E1-8DEC-722B156BA884}" presName="FiveConn_1-2" presStyleLbl="fgAccFollowNode1" presStyleIdx="0" presStyleCnt="4">
        <dgm:presLayoutVars>
          <dgm:bulletEnabled val="1"/>
        </dgm:presLayoutVars>
      </dgm:prSet>
      <dgm:spPr/>
      <dgm:t>
        <a:bodyPr/>
        <a:lstStyle/>
        <a:p>
          <a:endParaRPr lang="en-US"/>
        </a:p>
      </dgm:t>
    </dgm:pt>
    <dgm:pt modelId="{271C039F-C040-4179-819B-29D8D1259B1D}" type="pres">
      <dgm:prSet presAssocID="{E972A66C-0095-44E1-8DEC-722B156BA884}" presName="FiveConn_2-3" presStyleLbl="fgAccFollowNode1" presStyleIdx="1" presStyleCnt="4">
        <dgm:presLayoutVars>
          <dgm:bulletEnabled val="1"/>
        </dgm:presLayoutVars>
      </dgm:prSet>
      <dgm:spPr/>
      <dgm:t>
        <a:bodyPr/>
        <a:lstStyle/>
        <a:p>
          <a:endParaRPr lang="en-US"/>
        </a:p>
      </dgm:t>
    </dgm:pt>
    <dgm:pt modelId="{F08A44C6-D353-4D32-9A08-C9A4474A7AE5}" type="pres">
      <dgm:prSet presAssocID="{E972A66C-0095-44E1-8DEC-722B156BA884}" presName="FiveConn_3-4" presStyleLbl="fgAccFollowNode1" presStyleIdx="2" presStyleCnt="4">
        <dgm:presLayoutVars>
          <dgm:bulletEnabled val="1"/>
        </dgm:presLayoutVars>
      </dgm:prSet>
      <dgm:spPr/>
      <dgm:t>
        <a:bodyPr/>
        <a:lstStyle/>
        <a:p>
          <a:endParaRPr lang="en-US"/>
        </a:p>
      </dgm:t>
    </dgm:pt>
    <dgm:pt modelId="{518FF504-430F-4F21-8315-59DFE9C33CAB}" type="pres">
      <dgm:prSet presAssocID="{E972A66C-0095-44E1-8DEC-722B156BA884}" presName="FiveConn_4-5" presStyleLbl="fgAccFollowNode1" presStyleIdx="3" presStyleCnt="4">
        <dgm:presLayoutVars>
          <dgm:bulletEnabled val="1"/>
        </dgm:presLayoutVars>
      </dgm:prSet>
      <dgm:spPr/>
      <dgm:t>
        <a:bodyPr/>
        <a:lstStyle/>
        <a:p>
          <a:endParaRPr lang="en-US"/>
        </a:p>
      </dgm:t>
    </dgm:pt>
    <dgm:pt modelId="{4EF9AB23-DABF-4ACC-B16F-8BEA6CDE3BAC}" type="pres">
      <dgm:prSet presAssocID="{E972A66C-0095-44E1-8DEC-722B156BA884}" presName="FiveNodes_1_text" presStyleLbl="node1" presStyleIdx="4" presStyleCnt="5">
        <dgm:presLayoutVars>
          <dgm:bulletEnabled val="1"/>
        </dgm:presLayoutVars>
      </dgm:prSet>
      <dgm:spPr/>
      <dgm:t>
        <a:bodyPr/>
        <a:lstStyle/>
        <a:p>
          <a:endParaRPr lang="en-US"/>
        </a:p>
      </dgm:t>
    </dgm:pt>
    <dgm:pt modelId="{43B6B16F-6391-45E7-8556-831F59FC76BB}" type="pres">
      <dgm:prSet presAssocID="{E972A66C-0095-44E1-8DEC-722B156BA884}" presName="FiveNodes_2_text" presStyleLbl="node1" presStyleIdx="4" presStyleCnt="5">
        <dgm:presLayoutVars>
          <dgm:bulletEnabled val="1"/>
        </dgm:presLayoutVars>
      </dgm:prSet>
      <dgm:spPr/>
      <dgm:t>
        <a:bodyPr/>
        <a:lstStyle/>
        <a:p>
          <a:endParaRPr lang="en-US"/>
        </a:p>
      </dgm:t>
    </dgm:pt>
    <dgm:pt modelId="{CCADBF51-1775-40E9-A5C5-B97B3C3A02FD}" type="pres">
      <dgm:prSet presAssocID="{E972A66C-0095-44E1-8DEC-722B156BA884}" presName="FiveNodes_3_text" presStyleLbl="node1" presStyleIdx="4" presStyleCnt="5">
        <dgm:presLayoutVars>
          <dgm:bulletEnabled val="1"/>
        </dgm:presLayoutVars>
      </dgm:prSet>
      <dgm:spPr/>
      <dgm:t>
        <a:bodyPr/>
        <a:lstStyle/>
        <a:p>
          <a:endParaRPr lang="en-US"/>
        </a:p>
      </dgm:t>
    </dgm:pt>
    <dgm:pt modelId="{37EA6D98-00F2-4E53-A440-18DE872C85FE}" type="pres">
      <dgm:prSet presAssocID="{E972A66C-0095-44E1-8DEC-722B156BA884}" presName="FiveNodes_4_text" presStyleLbl="node1" presStyleIdx="4" presStyleCnt="5">
        <dgm:presLayoutVars>
          <dgm:bulletEnabled val="1"/>
        </dgm:presLayoutVars>
      </dgm:prSet>
      <dgm:spPr/>
      <dgm:t>
        <a:bodyPr/>
        <a:lstStyle/>
        <a:p>
          <a:endParaRPr lang="en-US"/>
        </a:p>
      </dgm:t>
    </dgm:pt>
    <dgm:pt modelId="{E6CEEDCF-454C-4B75-A0EA-7A356B8FA59C}" type="pres">
      <dgm:prSet presAssocID="{E972A66C-0095-44E1-8DEC-722B156BA884}" presName="FiveNodes_5_text" presStyleLbl="node1" presStyleIdx="4" presStyleCnt="5">
        <dgm:presLayoutVars>
          <dgm:bulletEnabled val="1"/>
        </dgm:presLayoutVars>
      </dgm:prSet>
      <dgm:spPr/>
      <dgm:t>
        <a:bodyPr/>
        <a:lstStyle/>
        <a:p>
          <a:endParaRPr lang="en-US"/>
        </a:p>
      </dgm:t>
    </dgm:pt>
  </dgm:ptLst>
  <dgm:cxnLst>
    <dgm:cxn modelId="{A7FA529E-E5E1-49A4-B8C0-1E5DFF664512}" srcId="{E972A66C-0095-44E1-8DEC-722B156BA884}" destId="{E5A9162A-EC88-4EEA-9DBE-8022424AD198}" srcOrd="2" destOrd="0" parTransId="{99D4FAA4-DBB1-42C8-B5A8-D5753EDDE4EE}" sibTransId="{29289AEA-898D-463F-95BE-C7BEC5E2C7DA}"/>
    <dgm:cxn modelId="{E5A37D68-D1D8-4E73-9CDA-06250E3EF5AF}" srcId="{E972A66C-0095-44E1-8DEC-722B156BA884}" destId="{E8B1DD9A-D80E-4F80-BF6B-51B649467BBC}" srcOrd="1" destOrd="0" parTransId="{185EDEBC-3FC5-4649-88AF-01BD2E65601D}" sibTransId="{251D6428-AA8E-4575-AE06-877AA68041C2}"/>
    <dgm:cxn modelId="{5CD9EE5E-2046-45BD-861B-C12FF2404ADE}" srcId="{E972A66C-0095-44E1-8DEC-722B156BA884}" destId="{C939BF5A-795C-4FC9-A415-AE1806C7AB7B}" srcOrd="4" destOrd="0" parTransId="{EE2FC50D-F99A-4266-AB09-0129A9A1EF30}" sibTransId="{0A1C089A-E073-4BF3-BFC0-621DC971D41C}"/>
    <dgm:cxn modelId="{E23EE154-3AA8-42BD-AD7E-484D6FC99C91}" srcId="{E972A66C-0095-44E1-8DEC-722B156BA884}" destId="{5F6B4929-0FFD-493E-BD67-6969A2436748}" srcOrd="3" destOrd="0" parTransId="{987F7D9B-67E9-4C2A-9174-12615BC743BE}" sibTransId="{D9AD5B7C-49C6-4D2D-B53C-97C06917E7EE}"/>
    <dgm:cxn modelId="{3EFD7C55-93CD-408E-B1B2-CA0422EC16F7}" type="presOf" srcId="{C939BF5A-795C-4FC9-A415-AE1806C7AB7B}" destId="{264245BD-F0DC-4B0F-9D16-1227BA27C077}" srcOrd="0" destOrd="0" presId="urn:microsoft.com/office/officeart/2005/8/layout/vProcess5"/>
    <dgm:cxn modelId="{ED26519B-B87D-46D2-A2FF-974152D2E4BA}" type="presOf" srcId="{5F6B4929-0FFD-493E-BD67-6969A2436748}" destId="{2C9C03D9-4A8E-4EB5-B9EA-6A3C248E69C0}" srcOrd="0" destOrd="0" presId="urn:microsoft.com/office/officeart/2005/8/layout/vProcess5"/>
    <dgm:cxn modelId="{42F5F7E2-6854-4211-97DE-C6882BECF5A7}" type="presOf" srcId="{C939BF5A-795C-4FC9-A415-AE1806C7AB7B}" destId="{E6CEEDCF-454C-4B75-A0EA-7A356B8FA59C}" srcOrd="1" destOrd="0" presId="urn:microsoft.com/office/officeart/2005/8/layout/vProcess5"/>
    <dgm:cxn modelId="{4B3FDE74-3FC5-40DA-BBAC-42DA5289B25D}" type="presOf" srcId="{E5A9162A-EC88-4EEA-9DBE-8022424AD198}" destId="{1BCA556C-4E64-4004-8735-3EA23E01FCE1}" srcOrd="0" destOrd="0" presId="urn:microsoft.com/office/officeart/2005/8/layout/vProcess5"/>
    <dgm:cxn modelId="{4A1D6A8D-BE2F-4022-B678-200836B428CF}" type="presOf" srcId="{E8B1DD9A-D80E-4F80-BF6B-51B649467BBC}" destId="{84E83BF5-A4EB-4A87-A0B4-83F270DB06C8}" srcOrd="0" destOrd="0" presId="urn:microsoft.com/office/officeart/2005/8/layout/vProcess5"/>
    <dgm:cxn modelId="{3E82BD6E-20CE-4C94-A556-EDCD7A8D3B1C}" type="presOf" srcId="{59B590C8-B290-4463-9EC1-DBA25D61FA35}" destId="{4EF9AB23-DABF-4ACC-B16F-8BEA6CDE3BAC}" srcOrd="1" destOrd="0" presId="urn:microsoft.com/office/officeart/2005/8/layout/vProcess5"/>
    <dgm:cxn modelId="{F565D86F-54AE-471F-886F-F3CF3CEBBE2F}" type="presOf" srcId="{D9AD5B7C-49C6-4D2D-B53C-97C06917E7EE}" destId="{518FF504-430F-4F21-8315-59DFE9C33CAB}" srcOrd="0" destOrd="0" presId="urn:microsoft.com/office/officeart/2005/8/layout/vProcess5"/>
    <dgm:cxn modelId="{95822BDA-AC0D-4B52-A0E3-6C703D54C79C}" type="presOf" srcId="{E5A9162A-EC88-4EEA-9DBE-8022424AD198}" destId="{CCADBF51-1775-40E9-A5C5-B97B3C3A02FD}" srcOrd="1" destOrd="0" presId="urn:microsoft.com/office/officeart/2005/8/layout/vProcess5"/>
    <dgm:cxn modelId="{417FD51E-87C8-45FA-A15D-DA3919D96930}" type="presOf" srcId="{59B590C8-B290-4463-9EC1-DBA25D61FA35}" destId="{C0C6C83E-2594-4AE9-B9C0-CAFD9A6A5927}" srcOrd="0" destOrd="0" presId="urn:microsoft.com/office/officeart/2005/8/layout/vProcess5"/>
    <dgm:cxn modelId="{B2C924F7-D934-487A-AFB4-A28B5C0C0255}" type="presOf" srcId="{E8B1DD9A-D80E-4F80-BF6B-51B649467BBC}" destId="{43B6B16F-6391-45E7-8556-831F59FC76BB}" srcOrd="1" destOrd="0" presId="urn:microsoft.com/office/officeart/2005/8/layout/vProcess5"/>
    <dgm:cxn modelId="{602AB65B-9EC6-44F0-8505-94AA10BB0281}" type="presOf" srcId="{251D6428-AA8E-4575-AE06-877AA68041C2}" destId="{271C039F-C040-4179-819B-29D8D1259B1D}" srcOrd="0" destOrd="0" presId="urn:microsoft.com/office/officeart/2005/8/layout/vProcess5"/>
    <dgm:cxn modelId="{7B107DD3-F79C-4985-AAC1-3AB74DEA4366}" type="presOf" srcId="{A49EA8C7-7CE8-4304-BF81-CD7652C6700A}" destId="{37A95854-0F9C-4FFE-8B4F-B5A2C00E6F27}" srcOrd="0" destOrd="0" presId="urn:microsoft.com/office/officeart/2005/8/layout/vProcess5"/>
    <dgm:cxn modelId="{CD07E57D-E865-4E3B-BAC5-E908F9CAD0D0}" srcId="{E972A66C-0095-44E1-8DEC-722B156BA884}" destId="{59B590C8-B290-4463-9EC1-DBA25D61FA35}" srcOrd="0" destOrd="0" parTransId="{96722F32-9A55-4F59-BB72-B2D6AD2D7AAF}" sibTransId="{A49EA8C7-7CE8-4304-BF81-CD7652C6700A}"/>
    <dgm:cxn modelId="{646168E2-09E2-4938-A023-10AA345E2A10}" type="presOf" srcId="{E972A66C-0095-44E1-8DEC-722B156BA884}" destId="{E2CF11B7-4BB8-4CF7-A801-17AED6E8C6E9}" srcOrd="0" destOrd="0" presId="urn:microsoft.com/office/officeart/2005/8/layout/vProcess5"/>
    <dgm:cxn modelId="{3216A82A-888D-4B34-A4C7-D42E54FD4C8E}" type="presOf" srcId="{29289AEA-898D-463F-95BE-C7BEC5E2C7DA}" destId="{F08A44C6-D353-4D32-9A08-C9A4474A7AE5}" srcOrd="0" destOrd="0" presId="urn:microsoft.com/office/officeart/2005/8/layout/vProcess5"/>
    <dgm:cxn modelId="{EA99EB07-7E54-49A6-A403-4E148B31EAC6}" type="presOf" srcId="{5F6B4929-0FFD-493E-BD67-6969A2436748}" destId="{37EA6D98-00F2-4E53-A440-18DE872C85FE}" srcOrd="1" destOrd="0" presId="urn:microsoft.com/office/officeart/2005/8/layout/vProcess5"/>
    <dgm:cxn modelId="{B52FF296-011B-4312-BF1D-BB99AB23480D}" type="presParOf" srcId="{E2CF11B7-4BB8-4CF7-A801-17AED6E8C6E9}" destId="{63CD30A1-B14E-4D66-BCDF-88F935133AF9}" srcOrd="0" destOrd="0" presId="urn:microsoft.com/office/officeart/2005/8/layout/vProcess5"/>
    <dgm:cxn modelId="{13F480EC-7B99-4585-9A4B-A7D8564C61BA}" type="presParOf" srcId="{E2CF11B7-4BB8-4CF7-A801-17AED6E8C6E9}" destId="{C0C6C83E-2594-4AE9-B9C0-CAFD9A6A5927}" srcOrd="1" destOrd="0" presId="urn:microsoft.com/office/officeart/2005/8/layout/vProcess5"/>
    <dgm:cxn modelId="{E7F692F5-9E84-4DB1-BB42-6D8748A4CDE7}" type="presParOf" srcId="{E2CF11B7-4BB8-4CF7-A801-17AED6E8C6E9}" destId="{84E83BF5-A4EB-4A87-A0B4-83F270DB06C8}" srcOrd="2" destOrd="0" presId="urn:microsoft.com/office/officeart/2005/8/layout/vProcess5"/>
    <dgm:cxn modelId="{0EFFE01D-16D6-4A01-ADE1-37B16B7145B8}" type="presParOf" srcId="{E2CF11B7-4BB8-4CF7-A801-17AED6E8C6E9}" destId="{1BCA556C-4E64-4004-8735-3EA23E01FCE1}" srcOrd="3" destOrd="0" presId="urn:microsoft.com/office/officeart/2005/8/layout/vProcess5"/>
    <dgm:cxn modelId="{A305367F-23AE-4DA3-B1EE-A0929417669E}" type="presParOf" srcId="{E2CF11B7-4BB8-4CF7-A801-17AED6E8C6E9}" destId="{2C9C03D9-4A8E-4EB5-B9EA-6A3C248E69C0}" srcOrd="4" destOrd="0" presId="urn:microsoft.com/office/officeart/2005/8/layout/vProcess5"/>
    <dgm:cxn modelId="{947CF2F0-AA38-4618-852E-B0EFF84A2371}" type="presParOf" srcId="{E2CF11B7-4BB8-4CF7-A801-17AED6E8C6E9}" destId="{264245BD-F0DC-4B0F-9D16-1227BA27C077}" srcOrd="5" destOrd="0" presId="urn:microsoft.com/office/officeart/2005/8/layout/vProcess5"/>
    <dgm:cxn modelId="{1F0EBFF8-1B98-40E2-98BF-52DFFE931820}" type="presParOf" srcId="{E2CF11B7-4BB8-4CF7-A801-17AED6E8C6E9}" destId="{37A95854-0F9C-4FFE-8B4F-B5A2C00E6F27}" srcOrd="6" destOrd="0" presId="urn:microsoft.com/office/officeart/2005/8/layout/vProcess5"/>
    <dgm:cxn modelId="{00E27259-FB1B-4D99-B500-18808514DAA2}" type="presParOf" srcId="{E2CF11B7-4BB8-4CF7-A801-17AED6E8C6E9}" destId="{271C039F-C040-4179-819B-29D8D1259B1D}" srcOrd="7" destOrd="0" presId="urn:microsoft.com/office/officeart/2005/8/layout/vProcess5"/>
    <dgm:cxn modelId="{83639C1B-74DD-479E-911D-82120E7BCC45}" type="presParOf" srcId="{E2CF11B7-4BB8-4CF7-A801-17AED6E8C6E9}" destId="{F08A44C6-D353-4D32-9A08-C9A4474A7AE5}" srcOrd="8" destOrd="0" presId="urn:microsoft.com/office/officeart/2005/8/layout/vProcess5"/>
    <dgm:cxn modelId="{AD6EE055-11AC-4529-9E74-09DE1CCFB6F5}" type="presParOf" srcId="{E2CF11B7-4BB8-4CF7-A801-17AED6E8C6E9}" destId="{518FF504-430F-4F21-8315-59DFE9C33CAB}" srcOrd="9" destOrd="0" presId="urn:microsoft.com/office/officeart/2005/8/layout/vProcess5"/>
    <dgm:cxn modelId="{8B3B731B-51FE-4DA8-B0EB-7BA494AD49CC}" type="presParOf" srcId="{E2CF11B7-4BB8-4CF7-A801-17AED6E8C6E9}" destId="{4EF9AB23-DABF-4ACC-B16F-8BEA6CDE3BAC}" srcOrd="10" destOrd="0" presId="urn:microsoft.com/office/officeart/2005/8/layout/vProcess5"/>
    <dgm:cxn modelId="{A84A3E31-05B6-4D7B-9F84-E6841143E686}" type="presParOf" srcId="{E2CF11B7-4BB8-4CF7-A801-17AED6E8C6E9}" destId="{43B6B16F-6391-45E7-8556-831F59FC76BB}" srcOrd="11" destOrd="0" presId="urn:microsoft.com/office/officeart/2005/8/layout/vProcess5"/>
    <dgm:cxn modelId="{3EA4F146-047B-4A8B-B684-B9E0376DC862}" type="presParOf" srcId="{E2CF11B7-4BB8-4CF7-A801-17AED6E8C6E9}" destId="{CCADBF51-1775-40E9-A5C5-B97B3C3A02FD}" srcOrd="12" destOrd="0" presId="urn:microsoft.com/office/officeart/2005/8/layout/vProcess5"/>
    <dgm:cxn modelId="{CEDD563F-E0D1-44BA-93A2-96D5FCDAB2EC}" type="presParOf" srcId="{E2CF11B7-4BB8-4CF7-A801-17AED6E8C6E9}" destId="{37EA6D98-00F2-4E53-A440-18DE872C85FE}" srcOrd="13" destOrd="0" presId="urn:microsoft.com/office/officeart/2005/8/layout/vProcess5"/>
    <dgm:cxn modelId="{EF24BF33-9B04-4740-8D27-4302C8C6E42B}" type="presParOf" srcId="{E2CF11B7-4BB8-4CF7-A801-17AED6E8C6E9}" destId="{E6CEEDCF-454C-4B75-A0EA-7A356B8FA59C}"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78B8BF-7364-424F-80D6-3CC635272B98}">
      <dsp:nvSpPr>
        <dsp:cNvPr id="0" name=""/>
        <dsp:cNvSpPr/>
      </dsp:nvSpPr>
      <dsp:spPr>
        <a:xfrm>
          <a:off x="3325415" y="2454560"/>
          <a:ext cx="1883568" cy="1883568"/>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kk-KZ" sz="1800" kern="1200" dirty="0" smtClean="0">
              <a:solidFill>
                <a:schemeClr val="tx1"/>
              </a:solidFill>
            </a:rPr>
            <a:t>Параметр-лік емес критерий-лер</a:t>
          </a:r>
          <a:endParaRPr lang="en-US" sz="1800" kern="1200" dirty="0">
            <a:solidFill>
              <a:schemeClr val="tx1"/>
            </a:solidFill>
          </a:endParaRPr>
        </a:p>
      </dsp:txBody>
      <dsp:txXfrm>
        <a:off x="3601257" y="2730402"/>
        <a:ext cx="1331884" cy="1331884"/>
      </dsp:txXfrm>
    </dsp:sp>
    <dsp:sp modelId="{2C767376-448A-46B9-AB60-2C38B65DAF98}">
      <dsp:nvSpPr>
        <dsp:cNvPr id="0" name=""/>
        <dsp:cNvSpPr/>
      </dsp:nvSpPr>
      <dsp:spPr>
        <a:xfrm rot="16248535">
          <a:off x="4038737" y="2189594"/>
          <a:ext cx="490441" cy="39726"/>
        </a:xfrm>
        <a:custGeom>
          <a:avLst/>
          <a:gdLst/>
          <a:ahLst/>
          <a:cxnLst/>
          <a:rect l="0" t="0" r="0" b="0"/>
          <a:pathLst>
            <a:path>
              <a:moveTo>
                <a:pt x="0" y="19863"/>
              </a:moveTo>
              <a:lnTo>
                <a:pt x="490441" y="19863"/>
              </a:lnTo>
            </a:path>
          </a:pathLst>
        </a:custGeom>
        <a:noFill/>
        <a:ln w="12700" cap="flat" cmpd="sng" algn="ctr">
          <a:solidFill>
            <a:schemeClr val="accent4">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solidFill>
              <a:schemeClr val="tx1"/>
            </a:solidFill>
          </a:endParaRPr>
        </a:p>
      </dsp:txBody>
      <dsp:txXfrm>
        <a:off x="4271696" y="2197196"/>
        <a:ext cx="24522" cy="24522"/>
      </dsp:txXfrm>
    </dsp:sp>
    <dsp:sp modelId="{863540C9-50CE-42B8-8E75-37F668BE1984}">
      <dsp:nvSpPr>
        <dsp:cNvPr id="0" name=""/>
        <dsp:cNvSpPr/>
      </dsp:nvSpPr>
      <dsp:spPr>
        <a:xfrm>
          <a:off x="3358931" y="80786"/>
          <a:ext cx="1883568" cy="1883568"/>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kk-KZ" sz="1800" kern="1200" dirty="0" smtClean="0">
              <a:solidFill>
                <a:schemeClr val="tx1"/>
              </a:solidFill>
            </a:rPr>
            <a:t>Вилкоксон</a:t>
          </a:r>
          <a:endParaRPr lang="en-US" sz="1800" kern="1200" dirty="0">
            <a:solidFill>
              <a:schemeClr val="tx1"/>
            </a:solidFill>
          </a:endParaRPr>
        </a:p>
      </dsp:txBody>
      <dsp:txXfrm>
        <a:off x="3634773" y="356628"/>
        <a:ext cx="1331884" cy="1331884"/>
      </dsp:txXfrm>
    </dsp:sp>
    <dsp:sp modelId="{FA46EC16-F46D-4010-93BF-E10C72C74819}">
      <dsp:nvSpPr>
        <dsp:cNvPr id="0" name=""/>
        <dsp:cNvSpPr/>
      </dsp:nvSpPr>
      <dsp:spPr>
        <a:xfrm rot="20520000">
          <a:off x="5149005" y="2997789"/>
          <a:ext cx="567376" cy="39726"/>
        </a:xfrm>
        <a:custGeom>
          <a:avLst/>
          <a:gdLst/>
          <a:ahLst/>
          <a:cxnLst/>
          <a:rect l="0" t="0" r="0" b="0"/>
          <a:pathLst>
            <a:path>
              <a:moveTo>
                <a:pt x="0" y="19863"/>
              </a:moveTo>
              <a:lnTo>
                <a:pt x="567376" y="19863"/>
              </a:lnTo>
            </a:path>
          </a:pathLst>
        </a:custGeom>
        <a:noFill/>
        <a:ln w="12700" cap="flat" cmpd="sng" algn="ctr">
          <a:solidFill>
            <a:schemeClr val="accent4">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solidFill>
              <a:schemeClr val="tx1"/>
            </a:solidFill>
          </a:endParaRPr>
        </a:p>
      </dsp:txBody>
      <dsp:txXfrm>
        <a:off x="5418509" y="3003468"/>
        <a:ext cx="28368" cy="28368"/>
      </dsp:txXfrm>
    </dsp:sp>
    <dsp:sp modelId="{1F439E74-048F-4D3F-9830-E25EDB332379}">
      <dsp:nvSpPr>
        <dsp:cNvPr id="0" name=""/>
        <dsp:cNvSpPr/>
      </dsp:nvSpPr>
      <dsp:spPr>
        <a:xfrm>
          <a:off x="5656403" y="1697176"/>
          <a:ext cx="1883568" cy="1883568"/>
        </a:xfrm>
        <a:prstGeom prst="ellipse">
          <a:avLst/>
        </a:prstGeom>
        <a:gradFill rotWithShape="0">
          <a:gsLst>
            <a:gs pos="0">
              <a:schemeClr val="accent3">
                <a:hueOff val="-1202004"/>
                <a:satOff val="509"/>
                <a:lumOff val="-6667"/>
                <a:alphaOff val="0"/>
                <a:satMod val="103000"/>
                <a:lumMod val="102000"/>
                <a:tint val="94000"/>
              </a:schemeClr>
            </a:gs>
            <a:gs pos="50000">
              <a:schemeClr val="accent3">
                <a:hueOff val="-1202004"/>
                <a:satOff val="509"/>
                <a:lumOff val="-6667"/>
                <a:alphaOff val="0"/>
                <a:satMod val="110000"/>
                <a:lumMod val="100000"/>
                <a:shade val="100000"/>
              </a:schemeClr>
            </a:gs>
            <a:gs pos="100000">
              <a:schemeClr val="accent3">
                <a:hueOff val="-1202004"/>
                <a:satOff val="509"/>
                <a:lumOff val="-6667"/>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kk-KZ" sz="1800" kern="1200" dirty="0" smtClean="0">
              <a:solidFill>
                <a:schemeClr val="tx1"/>
              </a:solidFill>
            </a:rPr>
            <a:t>Колмогоров-Смирнов</a:t>
          </a:r>
          <a:endParaRPr lang="en-US" sz="1800" kern="1200" dirty="0">
            <a:solidFill>
              <a:schemeClr val="tx1"/>
            </a:solidFill>
          </a:endParaRPr>
        </a:p>
      </dsp:txBody>
      <dsp:txXfrm>
        <a:off x="5932245" y="1973018"/>
        <a:ext cx="1331884" cy="1331884"/>
      </dsp:txXfrm>
    </dsp:sp>
    <dsp:sp modelId="{57E6DCBB-A1C4-492F-93F8-CB4B498A1066}">
      <dsp:nvSpPr>
        <dsp:cNvPr id="0" name=""/>
        <dsp:cNvSpPr/>
      </dsp:nvSpPr>
      <dsp:spPr>
        <a:xfrm rot="3240000">
          <a:off x="4703826" y="4367909"/>
          <a:ext cx="567376" cy="39726"/>
        </a:xfrm>
        <a:custGeom>
          <a:avLst/>
          <a:gdLst/>
          <a:ahLst/>
          <a:cxnLst/>
          <a:rect l="0" t="0" r="0" b="0"/>
          <a:pathLst>
            <a:path>
              <a:moveTo>
                <a:pt x="0" y="19863"/>
              </a:moveTo>
              <a:lnTo>
                <a:pt x="567376" y="19863"/>
              </a:lnTo>
            </a:path>
          </a:pathLst>
        </a:custGeom>
        <a:noFill/>
        <a:ln w="12700" cap="flat" cmpd="sng" algn="ctr">
          <a:solidFill>
            <a:schemeClr val="accent4">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solidFill>
              <a:schemeClr val="tx1"/>
            </a:solidFill>
          </a:endParaRPr>
        </a:p>
      </dsp:txBody>
      <dsp:txXfrm>
        <a:off x="4973330" y="4373588"/>
        <a:ext cx="28368" cy="28368"/>
      </dsp:txXfrm>
    </dsp:sp>
    <dsp:sp modelId="{157794A7-6C4F-48A1-9CBA-CA6E92C98610}">
      <dsp:nvSpPr>
        <dsp:cNvPr id="0" name=""/>
        <dsp:cNvSpPr/>
      </dsp:nvSpPr>
      <dsp:spPr>
        <a:xfrm>
          <a:off x="4766045" y="4437416"/>
          <a:ext cx="1883568" cy="1883568"/>
        </a:xfrm>
        <a:prstGeom prst="ellipse">
          <a:avLst/>
        </a:prstGeom>
        <a:gradFill rotWithShape="0">
          <a:gsLst>
            <a:gs pos="0">
              <a:schemeClr val="accent3">
                <a:hueOff val="-2404007"/>
                <a:satOff val="1019"/>
                <a:lumOff val="-13333"/>
                <a:alphaOff val="0"/>
                <a:satMod val="103000"/>
                <a:lumMod val="102000"/>
                <a:tint val="94000"/>
              </a:schemeClr>
            </a:gs>
            <a:gs pos="50000">
              <a:schemeClr val="accent3">
                <a:hueOff val="-2404007"/>
                <a:satOff val="1019"/>
                <a:lumOff val="-13333"/>
                <a:alphaOff val="0"/>
                <a:satMod val="110000"/>
                <a:lumMod val="100000"/>
                <a:shade val="100000"/>
              </a:schemeClr>
            </a:gs>
            <a:gs pos="100000">
              <a:schemeClr val="accent3">
                <a:hueOff val="-2404007"/>
                <a:satOff val="1019"/>
                <a:lumOff val="-13333"/>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kk-KZ" sz="1800" kern="1200" dirty="0" smtClean="0">
              <a:solidFill>
                <a:schemeClr val="tx1"/>
              </a:solidFill>
            </a:rPr>
            <a:t>Смирнов-Граббс</a:t>
          </a:r>
          <a:endParaRPr lang="en-US" sz="1800" kern="1200" dirty="0">
            <a:solidFill>
              <a:schemeClr val="tx1"/>
            </a:solidFill>
          </a:endParaRPr>
        </a:p>
      </dsp:txBody>
      <dsp:txXfrm>
        <a:off x="5041887" y="4713258"/>
        <a:ext cx="1331884" cy="1331884"/>
      </dsp:txXfrm>
    </dsp:sp>
    <dsp:sp modelId="{9132AA68-EBA5-42CA-9AFD-71245A5BC5E2}">
      <dsp:nvSpPr>
        <dsp:cNvPr id="0" name=""/>
        <dsp:cNvSpPr/>
      </dsp:nvSpPr>
      <dsp:spPr>
        <a:xfrm rot="7560000">
          <a:off x="3263196" y="4367909"/>
          <a:ext cx="567376" cy="39726"/>
        </a:xfrm>
        <a:custGeom>
          <a:avLst/>
          <a:gdLst/>
          <a:ahLst/>
          <a:cxnLst/>
          <a:rect l="0" t="0" r="0" b="0"/>
          <a:pathLst>
            <a:path>
              <a:moveTo>
                <a:pt x="0" y="19863"/>
              </a:moveTo>
              <a:lnTo>
                <a:pt x="567376" y="19863"/>
              </a:lnTo>
            </a:path>
          </a:pathLst>
        </a:custGeom>
        <a:noFill/>
        <a:ln w="12700" cap="flat" cmpd="sng" algn="ctr">
          <a:solidFill>
            <a:schemeClr val="accent4">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solidFill>
              <a:schemeClr val="tx1"/>
            </a:solidFill>
          </a:endParaRPr>
        </a:p>
      </dsp:txBody>
      <dsp:txXfrm rot="10800000">
        <a:off x="3532700" y="4373588"/>
        <a:ext cx="28368" cy="28368"/>
      </dsp:txXfrm>
    </dsp:sp>
    <dsp:sp modelId="{B9AEA406-F605-413E-9390-085307BF0314}">
      <dsp:nvSpPr>
        <dsp:cNvPr id="0" name=""/>
        <dsp:cNvSpPr/>
      </dsp:nvSpPr>
      <dsp:spPr>
        <a:xfrm>
          <a:off x="1884785" y="4437416"/>
          <a:ext cx="1883568" cy="1883568"/>
        </a:xfrm>
        <a:prstGeom prst="ellipse">
          <a:avLst/>
        </a:prstGeom>
        <a:gradFill rotWithShape="0">
          <a:gsLst>
            <a:gs pos="0">
              <a:schemeClr val="accent3">
                <a:hueOff val="-3606011"/>
                <a:satOff val="1528"/>
                <a:lumOff val="-20000"/>
                <a:alphaOff val="0"/>
                <a:satMod val="103000"/>
                <a:lumMod val="102000"/>
                <a:tint val="94000"/>
              </a:schemeClr>
            </a:gs>
            <a:gs pos="50000">
              <a:schemeClr val="accent3">
                <a:hueOff val="-3606011"/>
                <a:satOff val="1528"/>
                <a:lumOff val="-20000"/>
                <a:alphaOff val="0"/>
                <a:satMod val="110000"/>
                <a:lumMod val="100000"/>
                <a:shade val="100000"/>
              </a:schemeClr>
            </a:gs>
            <a:gs pos="100000">
              <a:schemeClr val="accent3">
                <a:hueOff val="-3606011"/>
                <a:satOff val="1528"/>
                <a:lumOff val="-2000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kk-KZ" sz="1800" kern="1200" dirty="0" smtClean="0">
              <a:solidFill>
                <a:schemeClr val="tx1"/>
              </a:solidFill>
            </a:rPr>
            <a:t>Диксон</a:t>
          </a:r>
          <a:endParaRPr lang="en-US" sz="1800" kern="1200" dirty="0">
            <a:solidFill>
              <a:schemeClr val="tx1"/>
            </a:solidFill>
          </a:endParaRPr>
        </a:p>
      </dsp:txBody>
      <dsp:txXfrm>
        <a:off x="2160627" y="4713258"/>
        <a:ext cx="1331884" cy="1331884"/>
      </dsp:txXfrm>
    </dsp:sp>
    <dsp:sp modelId="{FA5974B7-F51E-44BC-BEFE-2C91962FECB8}">
      <dsp:nvSpPr>
        <dsp:cNvPr id="0" name=""/>
        <dsp:cNvSpPr/>
      </dsp:nvSpPr>
      <dsp:spPr>
        <a:xfrm rot="11880000">
          <a:off x="2818017" y="2997789"/>
          <a:ext cx="567376" cy="39726"/>
        </a:xfrm>
        <a:custGeom>
          <a:avLst/>
          <a:gdLst/>
          <a:ahLst/>
          <a:cxnLst/>
          <a:rect l="0" t="0" r="0" b="0"/>
          <a:pathLst>
            <a:path>
              <a:moveTo>
                <a:pt x="0" y="19863"/>
              </a:moveTo>
              <a:lnTo>
                <a:pt x="567376" y="19863"/>
              </a:lnTo>
            </a:path>
          </a:pathLst>
        </a:custGeom>
        <a:noFill/>
        <a:ln w="12700" cap="flat" cmpd="sng" algn="ctr">
          <a:solidFill>
            <a:schemeClr val="accent4">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087521" y="3003468"/>
        <a:ext cx="28368" cy="28368"/>
      </dsp:txXfrm>
    </dsp:sp>
    <dsp:sp modelId="{6381FFE7-DF4F-4E8C-B21A-E687CA68B011}">
      <dsp:nvSpPr>
        <dsp:cNvPr id="0" name=""/>
        <dsp:cNvSpPr/>
      </dsp:nvSpPr>
      <dsp:spPr>
        <a:xfrm>
          <a:off x="994427" y="1697176"/>
          <a:ext cx="1883568" cy="1883568"/>
        </a:xfrm>
        <a:prstGeom prst="ellipse">
          <a:avLst/>
        </a:prstGeom>
        <a:gradFill rotWithShape="0">
          <a:gsLst>
            <a:gs pos="0">
              <a:schemeClr val="accent3">
                <a:hueOff val="-4808015"/>
                <a:satOff val="2037"/>
                <a:lumOff val="-26666"/>
                <a:alphaOff val="0"/>
                <a:satMod val="103000"/>
                <a:lumMod val="102000"/>
                <a:tint val="94000"/>
              </a:schemeClr>
            </a:gs>
            <a:gs pos="50000">
              <a:schemeClr val="accent3">
                <a:hueOff val="-4808015"/>
                <a:satOff val="2037"/>
                <a:lumOff val="-26666"/>
                <a:alphaOff val="0"/>
                <a:satMod val="110000"/>
                <a:lumMod val="100000"/>
                <a:shade val="100000"/>
              </a:schemeClr>
            </a:gs>
            <a:gs pos="100000">
              <a:schemeClr val="accent3">
                <a:hueOff val="-4808015"/>
                <a:satOff val="2037"/>
                <a:lumOff val="-26666"/>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kk-KZ" sz="1800" kern="1200" dirty="0" smtClean="0">
              <a:solidFill>
                <a:schemeClr val="tx1"/>
              </a:solidFill>
            </a:rPr>
            <a:t>Краскел-Уоллис</a:t>
          </a:r>
          <a:endParaRPr lang="en-US" sz="1800" kern="1200" dirty="0">
            <a:solidFill>
              <a:schemeClr val="tx1"/>
            </a:solidFill>
          </a:endParaRPr>
        </a:p>
      </dsp:txBody>
      <dsp:txXfrm>
        <a:off x="1270269" y="1973018"/>
        <a:ext cx="1331884" cy="13318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C6C83E-2594-4AE9-B9C0-CAFD9A6A5927}">
      <dsp:nvSpPr>
        <dsp:cNvPr id="0" name=""/>
        <dsp:cNvSpPr/>
      </dsp:nvSpPr>
      <dsp:spPr>
        <a:xfrm>
          <a:off x="0" y="0"/>
          <a:ext cx="6864858" cy="900684"/>
        </a:xfrm>
        <a:prstGeom prst="roundRect">
          <a:avLst>
            <a:gd name="adj" fmla="val 1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dirty="0" smtClean="0">
              <a:solidFill>
                <a:schemeClr val="tx1"/>
              </a:solidFill>
            </a:rPr>
            <a:t>1</a:t>
          </a:r>
          <a:r>
            <a:rPr lang="kk-KZ" sz="1600" kern="1200" dirty="0" smtClean="0">
              <a:solidFill>
                <a:schemeClr val="tx1"/>
              </a:solidFill>
            </a:rPr>
            <a:t>. Өсу ретімен орналасқан бақыланған қатардан көрсетілген формулалар бойынша Диксон және Смирнов-Граббс статистикаларының есептік мәндері есептеледі.</a:t>
          </a:r>
          <a:endParaRPr lang="en-US" sz="1600" kern="1200" dirty="0">
            <a:solidFill>
              <a:schemeClr val="tx1"/>
            </a:solidFill>
          </a:endParaRPr>
        </a:p>
      </dsp:txBody>
      <dsp:txXfrm>
        <a:off x="26380" y="26380"/>
        <a:ext cx="5787569" cy="847924"/>
      </dsp:txXfrm>
    </dsp:sp>
    <dsp:sp modelId="{84E83BF5-A4EB-4A87-A0B4-83F270DB06C8}">
      <dsp:nvSpPr>
        <dsp:cNvPr id="0" name=""/>
        <dsp:cNvSpPr/>
      </dsp:nvSpPr>
      <dsp:spPr>
        <a:xfrm>
          <a:off x="512635" y="1025779"/>
          <a:ext cx="6864858" cy="900684"/>
        </a:xfrm>
        <a:prstGeom prst="roundRect">
          <a:avLst>
            <a:gd name="adj" fmla="val 10000"/>
          </a:avLst>
        </a:prstGeom>
        <a:solidFill>
          <a:schemeClr val="accent5">
            <a:hueOff val="-2042640"/>
            <a:satOff val="-11579"/>
            <a:lumOff val="627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kk-KZ" sz="1600" kern="1200" dirty="0" smtClean="0">
              <a:solidFill>
                <a:schemeClr val="tx1"/>
              </a:solidFill>
            </a:rPr>
            <a:t>2. Ұқсас өзендер бойынша ассиметрия және және автокорреляция коэффициенттері есептеледі, бұдан кейін олар орташаланып зерттеліп отырған қатар үшін есептік шамалар ретінде қабылданады.</a:t>
          </a:r>
          <a:endParaRPr lang="en-US" sz="1600" kern="1200" dirty="0">
            <a:solidFill>
              <a:schemeClr val="tx1"/>
            </a:solidFill>
          </a:endParaRPr>
        </a:p>
      </dsp:txBody>
      <dsp:txXfrm>
        <a:off x="539015" y="1052159"/>
        <a:ext cx="5714017" cy="847924"/>
      </dsp:txXfrm>
    </dsp:sp>
    <dsp:sp modelId="{1BCA556C-4E64-4004-8735-3EA23E01FCE1}">
      <dsp:nvSpPr>
        <dsp:cNvPr id="0" name=""/>
        <dsp:cNvSpPr/>
      </dsp:nvSpPr>
      <dsp:spPr>
        <a:xfrm>
          <a:off x="1025270" y="2051558"/>
          <a:ext cx="6864858" cy="900684"/>
        </a:xfrm>
        <a:prstGeom prst="roundRect">
          <a:avLst>
            <a:gd name="adj" fmla="val 10000"/>
          </a:avLst>
        </a:prstGeom>
        <a:solidFill>
          <a:schemeClr val="accent5">
            <a:hueOff val="-4085280"/>
            <a:satOff val="-23158"/>
            <a:lumOff val="12549"/>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kk-KZ" sz="1600" kern="1200" dirty="0" smtClean="0">
              <a:solidFill>
                <a:schemeClr val="tx1"/>
              </a:solidFill>
            </a:rPr>
            <a:t>3. Нөлдік гипотезаны тексеру үшін жиынтықта тым ауытқыған элементтердің жоқтығы туралы мәнділік деңгейі таңдалады.</a:t>
          </a:r>
          <a:endParaRPr lang="en-US" sz="1600" kern="1200" dirty="0">
            <a:solidFill>
              <a:schemeClr val="tx1"/>
            </a:solidFill>
          </a:endParaRPr>
        </a:p>
      </dsp:txBody>
      <dsp:txXfrm>
        <a:off x="1051650" y="2077938"/>
        <a:ext cx="5714017" cy="847924"/>
      </dsp:txXfrm>
    </dsp:sp>
    <dsp:sp modelId="{2C9C03D9-4A8E-4EB5-B9EA-6A3C248E69C0}">
      <dsp:nvSpPr>
        <dsp:cNvPr id="0" name=""/>
        <dsp:cNvSpPr/>
      </dsp:nvSpPr>
      <dsp:spPr>
        <a:xfrm>
          <a:off x="1537906" y="3077337"/>
          <a:ext cx="6864858" cy="900684"/>
        </a:xfrm>
        <a:prstGeom prst="roundRect">
          <a:avLst>
            <a:gd name="adj" fmla="val 10000"/>
          </a:avLst>
        </a:prstGeom>
        <a:solidFill>
          <a:schemeClr val="accent5">
            <a:hueOff val="-6127920"/>
            <a:satOff val="-34737"/>
            <a:lumOff val="18823"/>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kk-KZ" sz="1600" kern="1200" dirty="0" smtClean="0">
              <a:solidFill>
                <a:schemeClr val="tx1"/>
              </a:solidFill>
            </a:rPr>
            <a:t>4. Таңдалынып алынған мәнділік деңгейі бойынша номограммалар мен кестелердің көмегімен критерийлердің күдікті мәндері анықталады.</a:t>
          </a:r>
          <a:endParaRPr lang="en-US" sz="1600" kern="1200" dirty="0">
            <a:solidFill>
              <a:schemeClr val="tx1"/>
            </a:solidFill>
          </a:endParaRPr>
        </a:p>
      </dsp:txBody>
      <dsp:txXfrm>
        <a:off x="1564286" y="3103717"/>
        <a:ext cx="5714017" cy="847924"/>
      </dsp:txXfrm>
    </dsp:sp>
    <dsp:sp modelId="{264245BD-F0DC-4B0F-9D16-1227BA27C077}">
      <dsp:nvSpPr>
        <dsp:cNvPr id="0" name=""/>
        <dsp:cNvSpPr/>
      </dsp:nvSpPr>
      <dsp:spPr>
        <a:xfrm>
          <a:off x="2050541" y="4103116"/>
          <a:ext cx="6864858" cy="900684"/>
        </a:xfrm>
        <a:prstGeom prst="roundRect">
          <a:avLst>
            <a:gd name="adj" fmla="val 10000"/>
          </a:avLst>
        </a:prstGeom>
        <a:solidFill>
          <a:schemeClr val="accent5">
            <a:hueOff val="-8170560"/>
            <a:satOff val="-46316"/>
            <a:lumOff val="2509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kk-KZ" sz="1600" kern="1200" dirty="0" smtClean="0">
              <a:solidFill>
                <a:schemeClr val="tx1"/>
              </a:solidFill>
            </a:rPr>
            <a:t>5. Статистикалардың анықталған күдікті мәндері есептеу бойынша табылған шамалармен салытырылады.</a:t>
          </a:r>
          <a:endParaRPr lang="en-US" sz="1600" kern="1200" dirty="0">
            <a:solidFill>
              <a:schemeClr val="tx1"/>
            </a:solidFill>
          </a:endParaRPr>
        </a:p>
      </dsp:txBody>
      <dsp:txXfrm>
        <a:off x="2076921" y="4129496"/>
        <a:ext cx="5714017" cy="847924"/>
      </dsp:txXfrm>
    </dsp:sp>
    <dsp:sp modelId="{37A95854-0F9C-4FFE-8B4F-B5A2C00E6F27}">
      <dsp:nvSpPr>
        <dsp:cNvPr id="0" name=""/>
        <dsp:cNvSpPr/>
      </dsp:nvSpPr>
      <dsp:spPr>
        <a:xfrm>
          <a:off x="6279413" y="657999"/>
          <a:ext cx="585444" cy="585444"/>
        </a:xfrm>
        <a:prstGeom prst="downArrow">
          <a:avLst>
            <a:gd name="adj1" fmla="val 55000"/>
            <a:gd name="adj2" fmla="val 45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en-US" sz="1600" kern="1200">
            <a:solidFill>
              <a:schemeClr val="tx1"/>
            </a:solidFill>
          </a:endParaRPr>
        </a:p>
      </dsp:txBody>
      <dsp:txXfrm>
        <a:off x="6411138" y="657999"/>
        <a:ext cx="321994" cy="440547"/>
      </dsp:txXfrm>
    </dsp:sp>
    <dsp:sp modelId="{271C039F-C040-4179-819B-29D8D1259B1D}">
      <dsp:nvSpPr>
        <dsp:cNvPr id="0" name=""/>
        <dsp:cNvSpPr/>
      </dsp:nvSpPr>
      <dsp:spPr>
        <a:xfrm>
          <a:off x="6792048" y="1683778"/>
          <a:ext cx="585444" cy="585444"/>
        </a:xfrm>
        <a:prstGeom prst="downArrow">
          <a:avLst>
            <a:gd name="adj1" fmla="val 55000"/>
            <a:gd name="adj2" fmla="val 45000"/>
          </a:avLst>
        </a:prstGeom>
        <a:solidFill>
          <a:schemeClr val="accent5">
            <a:tint val="40000"/>
            <a:alpha val="90000"/>
            <a:hueOff val="-2982894"/>
            <a:satOff val="1789"/>
            <a:lumOff val="991"/>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en-US" sz="1600" kern="1200">
            <a:solidFill>
              <a:schemeClr val="tx1"/>
            </a:solidFill>
          </a:endParaRPr>
        </a:p>
      </dsp:txBody>
      <dsp:txXfrm>
        <a:off x="6923773" y="1683778"/>
        <a:ext cx="321994" cy="440547"/>
      </dsp:txXfrm>
    </dsp:sp>
    <dsp:sp modelId="{F08A44C6-D353-4D32-9A08-C9A4474A7AE5}">
      <dsp:nvSpPr>
        <dsp:cNvPr id="0" name=""/>
        <dsp:cNvSpPr/>
      </dsp:nvSpPr>
      <dsp:spPr>
        <a:xfrm>
          <a:off x="7304684" y="2694546"/>
          <a:ext cx="585444" cy="585444"/>
        </a:xfrm>
        <a:prstGeom prst="downArrow">
          <a:avLst>
            <a:gd name="adj1" fmla="val 55000"/>
            <a:gd name="adj2" fmla="val 45000"/>
          </a:avLst>
        </a:prstGeom>
        <a:solidFill>
          <a:schemeClr val="accent5">
            <a:tint val="40000"/>
            <a:alpha val="90000"/>
            <a:hueOff val="-5965788"/>
            <a:satOff val="3579"/>
            <a:lumOff val="1982"/>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en-US" sz="1600" kern="1200">
            <a:solidFill>
              <a:schemeClr val="tx1"/>
            </a:solidFill>
          </a:endParaRPr>
        </a:p>
      </dsp:txBody>
      <dsp:txXfrm>
        <a:off x="7436409" y="2694546"/>
        <a:ext cx="321994" cy="440547"/>
      </dsp:txXfrm>
    </dsp:sp>
    <dsp:sp modelId="{518FF504-430F-4F21-8315-59DFE9C33CAB}">
      <dsp:nvSpPr>
        <dsp:cNvPr id="0" name=""/>
        <dsp:cNvSpPr/>
      </dsp:nvSpPr>
      <dsp:spPr>
        <a:xfrm>
          <a:off x="7817319" y="3730332"/>
          <a:ext cx="585444" cy="585444"/>
        </a:xfrm>
        <a:prstGeom prst="downArrow">
          <a:avLst>
            <a:gd name="adj1" fmla="val 55000"/>
            <a:gd name="adj2" fmla="val 45000"/>
          </a:avLst>
        </a:prstGeom>
        <a:solidFill>
          <a:schemeClr val="accent5">
            <a:tint val="40000"/>
            <a:alpha val="90000"/>
            <a:hueOff val="-8948681"/>
            <a:satOff val="5368"/>
            <a:lumOff val="2973"/>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en-US" sz="1600" kern="1200">
            <a:solidFill>
              <a:schemeClr val="tx1"/>
            </a:solidFill>
          </a:endParaRPr>
        </a:p>
      </dsp:txBody>
      <dsp:txXfrm>
        <a:off x="7949044" y="3730332"/>
        <a:ext cx="321994" cy="440547"/>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1.xml.rels><?xml version="1.0" encoding="UTF-8" standalone="yes"?>
<Relationships xmlns="http://schemas.openxmlformats.org/package/2006/relationships"><Relationship Id="rId1" Type="http://schemas.openxmlformats.org/officeDocument/2006/relationships/image" Target="../media/image1.png"/></Relationships>
</file>

<file path=ppt/drawings/drawing1.xml><?xml version="1.0" encoding="utf-8"?>
<c:userShapes xmlns:c="http://schemas.openxmlformats.org/drawingml/2006/chart">
  <cdr:relSizeAnchor xmlns:cdr="http://schemas.openxmlformats.org/drawingml/2006/chartDrawing">
    <cdr:from>
      <cdr:x>0.07362</cdr:x>
      <cdr:y>0.19462</cdr:y>
    </cdr:from>
    <cdr:to>
      <cdr:x>1</cdr:x>
      <cdr:y>1</cdr:y>
    </cdr:to>
    <cdr:grpSp>
      <cdr:nvGrpSpPr>
        <cdr:cNvPr id="20" name="Group 21"/>
        <cdr:cNvGrpSpPr>
          <a:grpSpLocks xmlns:a="http://schemas.openxmlformats.org/drawingml/2006/main"/>
        </cdr:cNvGrpSpPr>
      </cdr:nvGrpSpPr>
      <cdr:grpSpPr bwMode="auto">
        <a:xfrm xmlns:a="http://schemas.openxmlformats.org/drawingml/2006/main">
          <a:off x="510496" y="860143"/>
          <a:ext cx="6423704" cy="3559457"/>
          <a:chOff x="1018470" y="262414"/>
          <a:chExt cx="7090744" cy="4824477"/>
        </a:xfrm>
      </cdr:grpSpPr>
      <cdr:sp macro="" textlink="">
        <cdr:nvSpPr>
          <cdr:cNvPr id="25602" name="Line 2"/>
          <cdr:cNvSpPr>
            <a:spLocks xmlns:a="http://schemas.openxmlformats.org/drawingml/2006/main" noChangeShapeType="1"/>
          </cdr:cNvSpPr>
        </cdr:nvSpPr>
        <cdr:spPr bwMode="auto">
          <a:xfrm xmlns:a="http://schemas.openxmlformats.org/drawingml/2006/main" flipH="1">
            <a:off x="1018470" y="262414"/>
            <a:ext cx="2029" cy="4817916"/>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a:ln>
        </cdr:spPr>
        <cdr:txBody>
          <a:bodyPr xmlns:a="http://schemas.openxmlformats.org/drawingml/2006/main"/>
          <a:lstStyle xmlns:a="http://schemas.openxmlformats.org/drawingml/2006/main"/>
          <a:p xmlns:a="http://schemas.openxmlformats.org/drawingml/2006/main">
            <a:endParaRPr lang="en-US"/>
          </a:p>
        </cdr:txBody>
      </cdr:sp>
      <cdr:sp macro="" textlink="">
        <cdr:nvSpPr>
          <cdr:cNvPr id="25603" name="Line 3"/>
          <cdr:cNvSpPr>
            <a:spLocks xmlns:a="http://schemas.openxmlformats.org/drawingml/2006/main" noChangeShapeType="1"/>
          </cdr:cNvSpPr>
        </cdr:nvSpPr>
        <cdr:spPr bwMode="auto">
          <a:xfrm xmlns:a="http://schemas.openxmlformats.org/drawingml/2006/main">
            <a:off x="1819856" y="262414"/>
            <a:ext cx="2029" cy="4817916"/>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a:ln>
        </cdr:spPr>
        <cdr:txBody>
          <a:bodyPr xmlns:a="http://schemas.openxmlformats.org/drawingml/2006/main"/>
          <a:lstStyle xmlns:a="http://schemas.openxmlformats.org/drawingml/2006/main"/>
          <a:p xmlns:a="http://schemas.openxmlformats.org/drawingml/2006/main">
            <a:endParaRPr lang="en-US"/>
          </a:p>
        </cdr:txBody>
      </cdr:sp>
      <cdr:sp macro="" textlink="">
        <cdr:nvSpPr>
          <cdr:cNvPr id="25604" name="Line 4"/>
          <cdr:cNvSpPr>
            <a:spLocks xmlns:a="http://schemas.openxmlformats.org/drawingml/2006/main" noChangeShapeType="1"/>
          </cdr:cNvSpPr>
        </cdr:nvSpPr>
        <cdr:spPr bwMode="auto">
          <a:xfrm xmlns:a="http://schemas.openxmlformats.org/drawingml/2006/main">
            <a:off x="3361763" y="262414"/>
            <a:ext cx="2029" cy="4817916"/>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a:ln>
        </cdr:spPr>
        <cdr:txBody>
          <a:bodyPr xmlns:a="http://schemas.openxmlformats.org/drawingml/2006/main"/>
          <a:lstStyle xmlns:a="http://schemas.openxmlformats.org/drawingml/2006/main"/>
          <a:p xmlns:a="http://schemas.openxmlformats.org/drawingml/2006/main">
            <a:endParaRPr lang="en-US"/>
          </a:p>
        </cdr:txBody>
      </cdr:sp>
      <cdr:sp macro="" textlink="">
        <cdr:nvSpPr>
          <cdr:cNvPr id="25605" name="Line 5"/>
          <cdr:cNvSpPr>
            <a:spLocks xmlns:a="http://schemas.openxmlformats.org/drawingml/2006/main" noChangeShapeType="1"/>
          </cdr:cNvSpPr>
        </cdr:nvSpPr>
        <cdr:spPr bwMode="auto">
          <a:xfrm xmlns:a="http://schemas.openxmlformats.org/drawingml/2006/main">
            <a:off x="7411298" y="262414"/>
            <a:ext cx="2029" cy="4820540"/>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a:ln>
        </cdr:spPr>
        <cdr:txBody>
          <a:bodyPr xmlns:a="http://schemas.openxmlformats.org/drawingml/2006/main"/>
          <a:lstStyle xmlns:a="http://schemas.openxmlformats.org/drawingml/2006/main"/>
          <a:p xmlns:a="http://schemas.openxmlformats.org/drawingml/2006/main">
            <a:endParaRPr lang="en-US"/>
          </a:p>
        </cdr:txBody>
      </cdr:sp>
      <cdr:sp macro="" textlink="">
        <cdr:nvSpPr>
          <cdr:cNvPr id="25606" name="Line 6"/>
          <cdr:cNvSpPr>
            <a:spLocks xmlns:a="http://schemas.openxmlformats.org/drawingml/2006/main" noChangeShapeType="1"/>
          </cdr:cNvSpPr>
        </cdr:nvSpPr>
        <cdr:spPr bwMode="auto">
          <a:xfrm xmlns:a="http://schemas.openxmlformats.org/drawingml/2006/main">
            <a:off x="6609912" y="262414"/>
            <a:ext cx="2029" cy="4820540"/>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a:ln>
        </cdr:spPr>
        <cdr:txBody>
          <a:bodyPr xmlns:a="http://schemas.openxmlformats.org/drawingml/2006/main"/>
          <a:lstStyle xmlns:a="http://schemas.openxmlformats.org/drawingml/2006/main"/>
          <a:p xmlns:a="http://schemas.openxmlformats.org/drawingml/2006/main">
            <a:endParaRPr lang="en-US"/>
          </a:p>
        </cdr:txBody>
      </cdr:sp>
      <cdr:sp macro="" textlink="">
        <cdr:nvSpPr>
          <cdr:cNvPr id="25607" name="Line 7"/>
          <cdr:cNvSpPr>
            <a:spLocks xmlns:a="http://schemas.openxmlformats.org/drawingml/2006/main" noChangeShapeType="1"/>
          </cdr:cNvSpPr>
        </cdr:nvSpPr>
        <cdr:spPr bwMode="auto">
          <a:xfrm xmlns:a="http://schemas.openxmlformats.org/drawingml/2006/main">
            <a:off x="8107185" y="266350"/>
            <a:ext cx="2029" cy="4819228"/>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a:ln>
        </cdr:spPr>
        <cdr:txBody>
          <a:bodyPr xmlns:a="http://schemas.openxmlformats.org/drawingml/2006/main"/>
          <a:lstStyle xmlns:a="http://schemas.openxmlformats.org/drawingml/2006/main"/>
          <a:p xmlns:a="http://schemas.openxmlformats.org/drawingml/2006/main">
            <a:endParaRPr lang="en-US"/>
          </a:p>
        </cdr:txBody>
      </cdr:sp>
      <cdr:sp macro="" textlink="">
        <cdr:nvSpPr>
          <cdr:cNvPr id="25608" name="Line 8"/>
          <cdr:cNvSpPr>
            <a:spLocks xmlns:a="http://schemas.openxmlformats.org/drawingml/2006/main" noChangeShapeType="1"/>
          </cdr:cNvSpPr>
        </cdr:nvSpPr>
        <cdr:spPr bwMode="auto">
          <a:xfrm xmlns:a="http://schemas.openxmlformats.org/drawingml/2006/main">
            <a:off x="2505599" y="262414"/>
            <a:ext cx="2029" cy="4820540"/>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a:ln>
        </cdr:spPr>
        <cdr:txBody>
          <a:bodyPr xmlns:a="http://schemas.openxmlformats.org/drawingml/2006/main"/>
          <a:lstStyle xmlns:a="http://schemas.openxmlformats.org/drawingml/2006/main"/>
          <a:p xmlns:a="http://schemas.openxmlformats.org/drawingml/2006/main">
            <a:endParaRPr lang="en-US"/>
          </a:p>
        </cdr:txBody>
      </cdr:sp>
      <cdr:sp macro="" textlink="">
        <cdr:nvSpPr>
          <cdr:cNvPr id="25609" name="Line 9"/>
          <cdr:cNvSpPr>
            <a:spLocks xmlns:a="http://schemas.openxmlformats.org/drawingml/2006/main" noChangeShapeType="1"/>
          </cdr:cNvSpPr>
        </cdr:nvSpPr>
        <cdr:spPr bwMode="auto">
          <a:xfrm xmlns:a="http://schemas.openxmlformats.org/drawingml/2006/main" flipH="1">
            <a:off x="2887018" y="262414"/>
            <a:ext cx="2029" cy="4824477"/>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a:ln>
        </cdr:spPr>
        <cdr:txBody>
          <a:bodyPr xmlns:a="http://schemas.openxmlformats.org/drawingml/2006/main"/>
          <a:lstStyle xmlns:a="http://schemas.openxmlformats.org/drawingml/2006/main"/>
          <a:p xmlns:a="http://schemas.openxmlformats.org/drawingml/2006/main">
            <a:endParaRPr lang="en-US"/>
          </a:p>
        </cdr:txBody>
      </cdr:sp>
      <cdr:sp macro="" textlink="">
        <cdr:nvSpPr>
          <cdr:cNvPr id="25610" name="Line 10"/>
          <cdr:cNvSpPr>
            <a:spLocks xmlns:a="http://schemas.openxmlformats.org/drawingml/2006/main" noChangeShapeType="1"/>
          </cdr:cNvSpPr>
        </cdr:nvSpPr>
        <cdr:spPr bwMode="auto">
          <a:xfrm xmlns:a="http://schemas.openxmlformats.org/drawingml/2006/main" flipH="1">
            <a:off x="4753537" y="262414"/>
            <a:ext cx="4058" cy="4824477"/>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a:ln>
        </cdr:spPr>
        <cdr:txBody>
          <a:bodyPr xmlns:a="http://schemas.openxmlformats.org/drawingml/2006/main"/>
          <a:lstStyle xmlns:a="http://schemas.openxmlformats.org/drawingml/2006/main"/>
          <a:p xmlns:a="http://schemas.openxmlformats.org/drawingml/2006/main">
            <a:endParaRPr lang="en-US"/>
          </a:p>
        </cdr:txBody>
      </cdr:sp>
      <cdr:sp macro="" textlink="">
        <cdr:nvSpPr>
          <cdr:cNvPr id="25611" name="Line 11"/>
          <cdr:cNvSpPr>
            <a:spLocks xmlns:a="http://schemas.openxmlformats.org/drawingml/2006/main" noChangeShapeType="1"/>
          </cdr:cNvSpPr>
        </cdr:nvSpPr>
        <cdr:spPr bwMode="auto">
          <a:xfrm xmlns:a="http://schemas.openxmlformats.org/drawingml/2006/main" flipH="1">
            <a:off x="4467473" y="262414"/>
            <a:ext cx="4057" cy="4824477"/>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a:ln>
        </cdr:spPr>
        <cdr:txBody>
          <a:bodyPr xmlns:a="http://schemas.openxmlformats.org/drawingml/2006/main"/>
          <a:lstStyle xmlns:a="http://schemas.openxmlformats.org/drawingml/2006/main"/>
          <a:p xmlns:a="http://schemas.openxmlformats.org/drawingml/2006/main">
            <a:endParaRPr lang="en-US"/>
          </a:p>
        </cdr:txBody>
      </cdr:sp>
      <cdr:sp macro="" textlink="">
        <cdr:nvSpPr>
          <cdr:cNvPr id="25612" name="Line 12"/>
          <cdr:cNvSpPr>
            <a:spLocks xmlns:a="http://schemas.openxmlformats.org/drawingml/2006/main" noChangeShapeType="1"/>
          </cdr:cNvSpPr>
        </cdr:nvSpPr>
        <cdr:spPr bwMode="auto">
          <a:xfrm xmlns:a="http://schemas.openxmlformats.org/drawingml/2006/main" flipH="1">
            <a:off x="4199668" y="262414"/>
            <a:ext cx="4057" cy="4824477"/>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a:ln>
        </cdr:spPr>
        <cdr:txBody>
          <a:bodyPr xmlns:a="http://schemas.openxmlformats.org/drawingml/2006/main"/>
          <a:lstStyle xmlns:a="http://schemas.openxmlformats.org/drawingml/2006/main"/>
          <a:p xmlns:a="http://schemas.openxmlformats.org/drawingml/2006/main">
            <a:endParaRPr lang="en-US"/>
          </a:p>
        </cdr:txBody>
      </cdr:sp>
      <cdr:sp macro="" textlink="">
        <cdr:nvSpPr>
          <cdr:cNvPr id="25613" name="Line 13"/>
          <cdr:cNvSpPr>
            <a:spLocks xmlns:a="http://schemas.openxmlformats.org/drawingml/2006/main" noChangeShapeType="1"/>
          </cdr:cNvSpPr>
        </cdr:nvSpPr>
        <cdr:spPr bwMode="auto">
          <a:xfrm xmlns:a="http://schemas.openxmlformats.org/drawingml/2006/main">
            <a:off x="3952151" y="262414"/>
            <a:ext cx="2029" cy="4819228"/>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a:ln>
        </cdr:spPr>
        <cdr:txBody>
          <a:bodyPr xmlns:a="http://schemas.openxmlformats.org/drawingml/2006/main"/>
          <a:lstStyle xmlns:a="http://schemas.openxmlformats.org/drawingml/2006/main"/>
          <a:p xmlns:a="http://schemas.openxmlformats.org/drawingml/2006/main">
            <a:endParaRPr lang="en-US"/>
          </a:p>
        </cdr:txBody>
      </cdr:sp>
      <cdr:sp macro="" textlink="">
        <cdr:nvSpPr>
          <cdr:cNvPr id="25614" name="Line 14"/>
          <cdr:cNvSpPr>
            <a:spLocks xmlns:a="http://schemas.openxmlformats.org/drawingml/2006/main" noChangeShapeType="1"/>
          </cdr:cNvSpPr>
        </cdr:nvSpPr>
        <cdr:spPr bwMode="auto">
          <a:xfrm xmlns:a="http://schemas.openxmlformats.org/drawingml/2006/main" flipH="1">
            <a:off x="3668116" y="262414"/>
            <a:ext cx="2028" cy="4824477"/>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a:ln>
        </cdr:spPr>
        <cdr:txBody>
          <a:bodyPr xmlns:a="http://schemas.openxmlformats.org/drawingml/2006/main"/>
          <a:lstStyle xmlns:a="http://schemas.openxmlformats.org/drawingml/2006/main"/>
          <a:p xmlns:a="http://schemas.openxmlformats.org/drawingml/2006/main">
            <a:endParaRPr lang="en-US"/>
          </a:p>
        </cdr:txBody>
      </cdr:sp>
      <cdr:sp macro="" textlink="">
        <cdr:nvSpPr>
          <cdr:cNvPr id="25615" name="Line 15"/>
          <cdr:cNvSpPr>
            <a:spLocks xmlns:a="http://schemas.openxmlformats.org/drawingml/2006/main" noChangeShapeType="1"/>
          </cdr:cNvSpPr>
        </cdr:nvSpPr>
        <cdr:spPr bwMode="auto">
          <a:xfrm xmlns:a="http://schemas.openxmlformats.org/drawingml/2006/main">
            <a:off x="5905910" y="262414"/>
            <a:ext cx="2028" cy="4819228"/>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a:ln>
        </cdr:spPr>
        <cdr:txBody>
          <a:bodyPr xmlns:a="http://schemas.openxmlformats.org/drawingml/2006/main"/>
          <a:lstStyle xmlns:a="http://schemas.openxmlformats.org/drawingml/2006/main"/>
          <a:p xmlns:a="http://schemas.openxmlformats.org/drawingml/2006/main">
            <a:endParaRPr lang="en-US"/>
          </a:p>
        </cdr:txBody>
      </cdr:sp>
      <cdr:sp macro="" textlink="">
        <cdr:nvSpPr>
          <cdr:cNvPr id="25616" name="Line 16"/>
          <cdr:cNvSpPr>
            <a:spLocks xmlns:a="http://schemas.openxmlformats.org/drawingml/2006/main" noChangeShapeType="1"/>
          </cdr:cNvSpPr>
        </cdr:nvSpPr>
        <cdr:spPr bwMode="auto">
          <a:xfrm xmlns:a="http://schemas.openxmlformats.org/drawingml/2006/main" flipH="1">
            <a:off x="5542750" y="262414"/>
            <a:ext cx="4058" cy="4824477"/>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a:ln>
        </cdr:spPr>
        <cdr:txBody>
          <a:bodyPr xmlns:a="http://schemas.openxmlformats.org/drawingml/2006/main"/>
          <a:lstStyle xmlns:a="http://schemas.openxmlformats.org/drawingml/2006/main"/>
          <a:p xmlns:a="http://schemas.openxmlformats.org/drawingml/2006/main">
            <a:endParaRPr lang="en-US"/>
          </a:p>
        </cdr:txBody>
      </cdr:sp>
      <cdr:sp macro="" textlink="">
        <cdr:nvSpPr>
          <cdr:cNvPr id="25617" name="Line 17"/>
          <cdr:cNvSpPr>
            <a:spLocks xmlns:a="http://schemas.openxmlformats.org/drawingml/2006/main" noChangeShapeType="1"/>
          </cdr:cNvSpPr>
        </cdr:nvSpPr>
        <cdr:spPr bwMode="auto">
          <a:xfrm xmlns:a="http://schemas.openxmlformats.org/drawingml/2006/main">
            <a:off x="5076120" y="262414"/>
            <a:ext cx="2029" cy="4819228"/>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a:ln>
        </cdr:spPr>
        <cdr:txBody>
          <a:bodyPr xmlns:a="http://schemas.openxmlformats.org/drawingml/2006/main"/>
          <a:lstStyle xmlns:a="http://schemas.openxmlformats.org/drawingml/2006/main"/>
          <a:p xmlns:a="http://schemas.openxmlformats.org/drawingml/2006/main">
            <a:endParaRPr lang="en-US"/>
          </a:p>
        </cdr:txBody>
      </cdr:sp>
    </cdr:grpSp>
  </cdr:relSizeAnchor>
  <cdr:relSizeAnchor xmlns:cdr="http://schemas.openxmlformats.org/drawingml/2006/chartDrawing">
    <cdr:from>
      <cdr:x>0.07396</cdr:x>
      <cdr:y>0.94937</cdr:y>
    </cdr:from>
    <cdr:to>
      <cdr:x>0.82496</cdr:x>
      <cdr:y>1</cdr:y>
    </cdr:to>
    <cdr:sp macro="" textlink="">
      <cdr:nvSpPr>
        <cdr:cNvPr id="19" name="TextBox 1"/>
        <cdr:cNvSpPr txBox="1"/>
      </cdr:nvSpPr>
      <cdr:spPr>
        <a:xfrm xmlns:a="http://schemas.openxmlformats.org/drawingml/2006/main">
          <a:off x="541771" y="4430936"/>
          <a:ext cx="5500848" cy="23631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nSpc>
              <a:spcPts val="1100"/>
            </a:lnSpc>
          </a:pPr>
          <a:r>
            <a:rPr lang="ru-RU" sz="1050">
              <a:effectLst/>
              <a:latin typeface="Times New Roman" panose="02020603050405020304" pitchFamily="18" charset="0"/>
              <a:ea typeface="+mn-ea"/>
              <a:cs typeface="Times New Roman" panose="02020603050405020304" pitchFamily="18" charset="0"/>
            </a:rPr>
            <a:t>0,01      0,1          1        5     10       20   30  40  50  60  70    80       90    95           99   </a:t>
          </a:r>
          <a:r>
            <a:rPr lang="kk-KZ" sz="1050">
              <a:effectLst/>
              <a:latin typeface="Times New Roman" panose="02020603050405020304" pitchFamily="18" charset="0"/>
              <a:ea typeface="+mn-ea"/>
              <a:cs typeface="Times New Roman" panose="02020603050405020304" pitchFamily="18" charset="0"/>
            </a:rPr>
            <a:t>Р, %   </a:t>
          </a:r>
          <a:r>
            <a:rPr lang="ru-RU" sz="1050">
              <a:effectLst/>
              <a:latin typeface="Times New Roman" panose="02020603050405020304" pitchFamily="18" charset="0"/>
              <a:ea typeface="+mn-ea"/>
              <a:cs typeface="Times New Roman" panose="02020603050405020304" pitchFamily="18" charset="0"/>
            </a:rPr>
            <a:t>         </a:t>
          </a:r>
        </a:p>
      </cdr:txBody>
    </cdr:sp>
  </cdr:relSizeAnchor>
  <cdr:relSizeAnchor xmlns:cdr="http://schemas.openxmlformats.org/drawingml/2006/chartDrawing">
    <cdr:from>
      <cdr:x>0.01005</cdr:x>
      <cdr:y>0.02436</cdr:y>
    </cdr:from>
    <cdr:to>
      <cdr:x>0.09303</cdr:x>
      <cdr:y>0.12188</cdr:y>
    </cdr:to>
    <cdr:pic>
      <cdr:nvPicPr>
        <cdr:cNvPr id="21" name="image41.png"/>
        <cdr:cNvPicPr/>
      </cdr:nvPicPr>
      <cdr:blipFill>
        <a:blip xmlns:a="http://schemas.openxmlformats.org/drawingml/2006/main" xmlns:r="http://schemas.openxmlformats.org/officeDocument/2006/relationships" r:embed="rId1" cstate="print"/>
        <a:stretch xmlns:a="http://schemas.openxmlformats.org/drawingml/2006/main">
          <a:fillRect/>
        </a:stretch>
      </cdr:blipFill>
      <cdr:spPr>
        <a:xfrm xmlns:a="http://schemas.openxmlformats.org/drawingml/2006/main">
          <a:off x="53462" y="79464"/>
          <a:ext cx="441591" cy="318107"/>
        </a:xfrm>
        <a:prstGeom xmlns:a="http://schemas.openxmlformats.org/drawingml/2006/main" prst="rect">
          <a:avLst/>
        </a:prstGeom>
      </cdr:spPr>
    </cdr:pic>
  </cdr:relSizeAnchor>
  <cdr:relSizeAnchor xmlns:cdr="http://schemas.openxmlformats.org/drawingml/2006/chartDrawing">
    <cdr:from>
      <cdr:x>0.27473</cdr:x>
      <cdr:y>0.05172</cdr:y>
    </cdr:from>
    <cdr:to>
      <cdr:x>0.2967</cdr:x>
      <cdr:y>0.36206</cdr:y>
    </cdr:to>
    <cdr:sp macro="" textlink="">
      <cdr:nvSpPr>
        <cdr:cNvPr id="2" name="Down Arrow 1"/>
        <cdr:cNvSpPr/>
      </cdr:nvSpPr>
      <cdr:spPr>
        <a:xfrm xmlns:a="http://schemas.openxmlformats.org/drawingml/2006/main">
          <a:off x="1905000" y="228600"/>
          <a:ext cx="152344" cy="1371578"/>
        </a:xfrm>
        <a:prstGeom xmlns:a="http://schemas.openxmlformats.org/drawingml/2006/main" prst="downArrow">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 xmlns:a16="http://schemas.microsoft.com/office/drawing/2014/main" id="{B76F666D-E0C2-435B-BAA8-9287F9E5D3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ru-RU" dirty="0"/>
          </a:p>
        </p:txBody>
      </p:sp>
      <p:sp>
        <p:nvSpPr>
          <p:cNvPr id="3" name="Дата 2">
            <a:extLst>
              <a:ext uri="{FF2B5EF4-FFF2-40B4-BE49-F238E27FC236}">
                <a16:creationId xmlns="" xmlns:a16="http://schemas.microsoft.com/office/drawing/2014/main" id="{19FEBCAF-CB3F-4928-91AA-D61472F880C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80A5C064-84A7-4F33-A3C5-616A674BA786}" type="datetime1">
              <a:rPr lang="ru-RU" smtClean="0"/>
              <a:t>06.11.2024</a:t>
            </a:fld>
            <a:endParaRPr lang="ru-RU" dirty="0"/>
          </a:p>
        </p:txBody>
      </p:sp>
      <p:sp>
        <p:nvSpPr>
          <p:cNvPr id="4" name="Нижний колонтитул 3">
            <a:extLst>
              <a:ext uri="{FF2B5EF4-FFF2-40B4-BE49-F238E27FC236}">
                <a16:creationId xmlns="" xmlns:a16="http://schemas.microsoft.com/office/drawing/2014/main" id="{69256698-63C6-4CCC-81CB-EA5604C30F1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ru-RU" dirty="0"/>
          </a:p>
        </p:txBody>
      </p:sp>
      <p:sp>
        <p:nvSpPr>
          <p:cNvPr id="5" name="Номер слайда 4">
            <a:extLst>
              <a:ext uri="{FF2B5EF4-FFF2-40B4-BE49-F238E27FC236}">
                <a16:creationId xmlns="" xmlns:a16="http://schemas.microsoft.com/office/drawing/2014/main" id="{B2467FDA-05D7-4760-A373-5D6AEAAF427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682C0B10-7CAE-41E4-AB02-7E8B1FF2B898}" type="slidenum">
              <a:rPr lang="ru-RU" smtClean="0"/>
              <a:t>‹#›</a:t>
            </a:fld>
            <a:endParaRPr lang="ru-RU" dirty="0"/>
          </a:p>
        </p:txBody>
      </p:sp>
    </p:spTree>
    <p:extLst>
      <p:ext uri="{BB962C8B-B14F-4D97-AF65-F5344CB8AC3E}">
        <p14:creationId xmlns:p14="http://schemas.microsoft.com/office/powerpoint/2010/main" val="3687537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ru-RU" noProof="0"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8B300C-53C0-476E-919C-7CE08E363BA7}" type="datetime1">
              <a:rPr lang="ru-RU" smtClean="0"/>
              <a:pPr/>
              <a:t>06.11.2024</a:t>
            </a:fld>
            <a:endParaRPr lang="ru-RU"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ru-RU" noProof="0"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ru-RU" noProof="0" dirty="0"/>
              <a:t>Образец текста</a:t>
            </a:r>
          </a:p>
          <a:p>
            <a:pPr lvl="1" rtl="0"/>
            <a:r>
              <a:rPr lang="ru-RU" noProof="0" dirty="0"/>
              <a:t>Второй уровень</a:t>
            </a:r>
          </a:p>
          <a:p>
            <a:pPr lvl="2" rtl="0"/>
            <a:r>
              <a:rPr lang="ru-RU" noProof="0" dirty="0"/>
              <a:t>Третий уровень</a:t>
            </a:r>
          </a:p>
          <a:p>
            <a:pPr lvl="3" rtl="0"/>
            <a:r>
              <a:rPr lang="ru-RU" noProof="0" dirty="0"/>
              <a:t>Четвертый уровень</a:t>
            </a:r>
          </a:p>
          <a:p>
            <a:pPr lvl="4" rtl="0"/>
            <a:r>
              <a:rPr lang="ru-RU" noProof="0" dirty="0"/>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ru-RU" noProof="0"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530193B-564F-4854-8A52-728F3FB19C85}" type="slidenum">
              <a:rPr lang="ru-RU" noProof="0" smtClean="0"/>
              <a:t>‹#›</a:t>
            </a:fld>
            <a:endParaRPr lang="ru-RU" noProof="0" dirty="0"/>
          </a:p>
        </p:txBody>
      </p:sp>
    </p:spTree>
    <p:extLst>
      <p:ext uri="{BB962C8B-B14F-4D97-AF65-F5344CB8AC3E}">
        <p14:creationId xmlns:p14="http://schemas.microsoft.com/office/powerpoint/2010/main" val="3603816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8530193B-564F-4854-8A52-728F3FB19C85}" type="slidenum">
              <a:rPr lang="ru-RU" smtClean="0"/>
              <a:t>1</a:t>
            </a:fld>
            <a:endParaRPr lang="ru-RU" dirty="0"/>
          </a:p>
        </p:txBody>
      </p:sp>
    </p:spTree>
    <p:extLst>
      <p:ext uri="{BB962C8B-B14F-4D97-AF65-F5344CB8AC3E}">
        <p14:creationId xmlns:p14="http://schemas.microsoft.com/office/powerpoint/2010/main" val="1565670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8530193B-564F-4854-8A52-728F3FB19C85}" type="slidenum">
              <a:rPr lang="ru-RU" smtClean="0"/>
              <a:t>18</a:t>
            </a:fld>
            <a:endParaRPr lang="ru-RU" dirty="0"/>
          </a:p>
        </p:txBody>
      </p:sp>
    </p:spTree>
    <p:extLst>
      <p:ext uri="{BB962C8B-B14F-4D97-AF65-F5344CB8AC3E}">
        <p14:creationId xmlns:p14="http://schemas.microsoft.com/office/powerpoint/2010/main" val="107945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Титульный слайд">
    <p:spTree>
      <p:nvGrpSpPr>
        <p:cNvPr id="1" name=""/>
        <p:cNvGrpSpPr/>
        <p:nvPr/>
      </p:nvGrpSpPr>
      <p:grpSpPr>
        <a:xfrm>
          <a:off x="0" y="0"/>
          <a:ext cx="0" cy="0"/>
          <a:chOff x="0" y="0"/>
          <a:chExt cx="0" cy="0"/>
        </a:xfrm>
      </p:grpSpPr>
      <p:sp>
        <p:nvSpPr>
          <p:cNvPr id="9" name="Рисунок 1">
            <a:extLst>
              <a:ext uri="{FF2B5EF4-FFF2-40B4-BE49-F238E27FC236}">
                <a16:creationId xmlns="" xmlns:a16="http://schemas.microsoft.com/office/drawing/2014/main" id="{837F9836-5B23-424D-8C60-AC02A8512A4B}"/>
              </a:ext>
            </a:extLst>
          </p:cNvPr>
          <p:cNvSpPr>
            <a:spLocks noGrp="1"/>
          </p:cNvSpPr>
          <p:nvPr>
            <p:ph type="pic" sz="quarter" idx="13" hasCustomPrompt="1"/>
          </p:nvPr>
        </p:nvSpPr>
        <p:spPr>
          <a:xfrm>
            <a:off x="9980476" y="0"/>
            <a:ext cx="2211524" cy="6858000"/>
          </a:xfrm>
          <a:solidFill>
            <a:schemeClr val="bg1">
              <a:lumMod val="95000"/>
            </a:schemeClr>
          </a:solidFill>
        </p:spPr>
        <p:txBody>
          <a:bodyPr rtlCol="0" anchor="ctr"/>
          <a:lstStyle>
            <a:lvl1pPr marL="0" indent="0" algn="ctr">
              <a:buNone/>
              <a:defRPr sz="1200" i="1">
                <a:latin typeface="Times New Roman" panose="02020603050405020304" pitchFamily="18" charset="0"/>
                <a:cs typeface="Times New Roman" panose="02020603050405020304" pitchFamily="18" charset="0"/>
              </a:defRPr>
            </a:lvl1pPr>
          </a:lstStyle>
          <a:p>
            <a:pPr rtl="0"/>
            <a:r>
              <a:rPr lang="ru-RU" noProof="0" dirty="0"/>
              <a:t>Вставьте или перетащите свое фото</a:t>
            </a:r>
          </a:p>
        </p:txBody>
      </p:sp>
      <p:sp>
        <p:nvSpPr>
          <p:cNvPr id="2" name="Заголовок 1">
            <a:extLst>
              <a:ext uri="{FF2B5EF4-FFF2-40B4-BE49-F238E27FC236}">
                <a16:creationId xmlns="" xmlns:a16="http://schemas.microsoft.com/office/drawing/2014/main" id="{00F23EB7-E336-46EB-A4A0-3DB7A6BF4CE1}"/>
              </a:ext>
            </a:extLst>
          </p:cNvPr>
          <p:cNvSpPr>
            <a:spLocks noGrp="1"/>
          </p:cNvSpPr>
          <p:nvPr>
            <p:ph type="ctrTitle" hasCustomPrompt="1"/>
          </p:nvPr>
        </p:nvSpPr>
        <p:spPr>
          <a:xfrm>
            <a:off x="286990" y="4346296"/>
            <a:ext cx="6798250" cy="1674470"/>
          </a:xfrm>
        </p:spPr>
        <p:txBody>
          <a:bodyPr rtlCol="0" anchor="b"/>
          <a:lstStyle>
            <a:lvl1pPr algn="r">
              <a:lnSpc>
                <a:spcPts val="5000"/>
              </a:lnSpc>
              <a:defRPr sz="6000" b="1" cap="all" spc="-300" baseline="0">
                <a:solidFill>
                  <a:schemeClr val="tx1"/>
                </a:solidFill>
                <a:latin typeface="+mj-lt"/>
              </a:defRPr>
            </a:lvl1pPr>
          </a:lstStyle>
          <a:p>
            <a:pPr rtl="0"/>
            <a:r>
              <a:rPr lang="ru-RU" noProof="0" dirty="0"/>
              <a:t>НАЗВАНИЕ ПРЕЗЕНТАЦИИ</a:t>
            </a:r>
          </a:p>
        </p:txBody>
      </p:sp>
      <p:sp>
        <p:nvSpPr>
          <p:cNvPr id="3" name="Подзаголовок 2">
            <a:extLst>
              <a:ext uri="{FF2B5EF4-FFF2-40B4-BE49-F238E27FC236}">
                <a16:creationId xmlns="" xmlns:a16="http://schemas.microsoft.com/office/drawing/2014/main" id="{C9980B88-3F4A-4688-9ED0-17EF37E62D93}"/>
              </a:ext>
            </a:extLst>
          </p:cNvPr>
          <p:cNvSpPr>
            <a:spLocks noGrp="1"/>
          </p:cNvSpPr>
          <p:nvPr>
            <p:ph type="subTitle" idx="1"/>
          </p:nvPr>
        </p:nvSpPr>
        <p:spPr>
          <a:xfrm>
            <a:off x="7311904" y="4650539"/>
            <a:ext cx="3401478" cy="1192038"/>
          </a:xfrm>
          <a:solidFill>
            <a:schemeClr val="tx1"/>
          </a:solidFill>
        </p:spPr>
        <p:txBody>
          <a:bodyPr lIns="252000" tIns="0" rtlCol="0" anchor="ctr"/>
          <a:lstStyle>
            <a:lvl1pPr marL="0" indent="0" algn="l">
              <a:lnSpc>
                <a:spcPct val="100000"/>
              </a:lnSpc>
              <a:buNone/>
              <a:defRPr sz="1800" i="1">
                <a:solidFill>
                  <a:schemeClr val="bg1"/>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ru-RU" noProof="0" smtClean="0"/>
              <a:t>Образец подзаголовка</a:t>
            </a:r>
            <a:endParaRPr lang="ru-RU" noProof="0" dirty="0"/>
          </a:p>
        </p:txBody>
      </p:sp>
      <p:sp>
        <p:nvSpPr>
          <p:cNvPr id="7" name="Прямоугольник 6">
            <a:extLst>
              <a:ext uri="{FF2B5EF4-FFF2-40B4-BE49-F238E27FC236}">
                <a16:creationId xmlns="" xmlns:a16="http://schemas.microsoft.com/office/drawing/2014/main" id="{756F2950-BBCB-4A53-9EAC-D714777B8FA2}"/>
              </a:ext>
            </a:extLst>
          </p:cNvPr>
          <p:cNvSpPr/>
          <p:nvPr userDrawn="1"/>
        </p:nvSpPr>
        <p:spPr>
          <a:xfrm>
            <a:off x="0" y="6794309"/>
            <a:ext cx="9980476" cy="6369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8" name="Прямоугольник 7">
            <a:extLst>
              <a:ext uri="{FF2B5EF4-FFF2-40B4-BE49-F238E27FC236}">
                <a16:creationId xmlns="" xmlns:a16="http://schemas.microsoft.com/office/drawing/2014/main" id="{D5253865-24CF-4EF5-92A5-F64EB9ABC8B7}"/>
              </a:ext>
            </a:extLst>
          </p:cNvPr>
          <p:cNvSpPr/>
          <p:nvPr userDrawn="1"/>
        </p:nvSpPr>
        <p:spPr>
          <a:xfrm>
            <a:off x="0" y="0"/>
            <a:ext cx="9980476" cy="6369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11" name="Прямоугольник 10">
            <a:extLst>
              <a:ext uri="{FF2B5EF4-FFF2-40B4-BE49-F238E27FC236}">
                <a16:creationId xmlns="" xmlns:a16="http://schemas.microsoft.com/office/drawing/2014/main" id="{BBE19773-9B6A-4A2C-95A5-69A3788C2D94}"/>
              </a:ext>
            </a:extLst>
          </p:cNvPr>
          <p:cNvSpPr/>
          <p:nvPr userDrawn="1"/>
        </p:nvSpPr>
        <p:spPr>
          <a:xfrm rot="5400000">
            <a:off x="-3378441" y="3410285"/>
            <a:ext cx="6826157" cy="692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Tree>
    <p:extLst>
      <p:ext uri="{BB962C8B-B14F-4D97-AF65-F5344CB8AC3E}">
        <p14:creationId xmlns:p14="http://schemas.microsoft.com/office/powerpoint/2010/main" val="1334038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40EE479C-D1F6-4BAC-80D2-90EF74E3261A}"/>
              </a:ext>
            </a:extLst>
          </p:cNvPr>
          <p:cNvSpPr>
            <a:spLocks noGrp="1"/>
          </p:cNvSpPr>
          <p:nvPr>
            <p:ph type="title" hasCustomPrompt="1"/>
          </p:nvPr>
        </p:nvSpPr>
        <p:spPr>
          <a:xfrm>
            <a:off x="432000" y="432000"/>
            <a:ext cx="9198000" cy="432000"/>
          </a:xfrm>
        </p:spPr>
        <p:txBody>
          <a:bodyPr rtlCol="0"/>
          <a:lstStyle>
            <a:lvl1pPr>
              <a:defRPr>
                <a:solidFill>
                  <a:schemeClr val="tx1"/>
                </a:solidFill>
              </a:defRPr>
            </a:lvl1pPr>
          </a:lstStyle>
          <a:p>
            <a:pPr rtl="0"/>
            <a:r>
              <a:rPr lang="ru-RU" noProof="0" dirty="0"/>
              <a:t>Щелкните, чтобы изменить заголовок</a:t>
            </a:r>
          </a:p>
        </p:txBody>
      </p:sp>
      <p:sp>
        <p:nvSpPr>
          <p:cNvPr id="7" name="Подзаголовок 2">
            <a:extLst>
              <a:ext uri="{FF2B5EF4-FFF2-40B4-BE49-F238E27FC236}">
                <a16:creationId xmlns="" xmlns:a16="http://schemas.microsoft.com/office/drawing/2014/main" id="{7DEBF36F-ADC5-48FF-BFAF-3BED06924FD3}"/>
              </a:ext>
            </a:extLst>
          </p:cNvPr>
          <p:cNvSpPr>
            <a:spLocks noGrp="1"/>
          </p:cNvSpPr>
          <p:nvPr>
            <p:ph type="body" sz="quarter" idx="32" hasCustomPrompt="1"/>
          </p:nvPr>
        </p:nvSpPr>
        <p:spPr>
          <a:xfrm>
            <a:off x="431800" y="1008000"/>
            <a:ext cx="9198000" cy="360000"/>
          </a:xfrm>
        </p:spPr>
        <p:txBody>
          <a:bodyPr rtlCol="0"/>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rtl="0"/>
            <a:r>
              <a:rPr lang="ru-RU" noProof="0" dirty="0"/>
              <a:t>Подзаголовок</a:t>
            </a:r>
          </a:p>
        </p:txBody>
      </p:sp>
      <p:sp>
        <p:nvSpPr>
          <p:cNvPr id="3" name="Объект 2">
            <a:extLst>
              <a:ext uri="{FF2B5EF4-FFF2-40B4-BE49-F238E27FC236}">
                <a16:creationId xmlns="" xmlns:a16="http://schemas.microsoft.com/office/drawing/2014/main" id="{A22238F2-C6EC-476F-8371-119AECBA5622}"/>
              </a:ext>
            </a:extLst>
          </p:cNvPr>
          <p:cNvSpPr>
            <a:spLocks noGrp="1"/>
          </p:cNvSpPr>
          <p:nvPr>
            <p:ph sz="half" idx="1"/>
          </p:nvPr>
        </p:nvSpPr>
        <p:spPr>
          <a:xfrm>
            <a:off x="432000" y="1512000"/>
            <a:ext cx="4500000" cy="4680000"/>
          </a:xfrm>
        </p:spPr>
        <p:txBody>
          <a:bodyPr rtlCol="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6" name="Текст 4">
            <a:extLst>
              <a:ext uri="{FF2B5EF4-FFF2-40B4-BE49-F238E27FC236}">
                <a16:creationId xmlns="" xmlns:a16="http://schemas.microsoft.com/office/drawing/2014/main" id="{7867C73D-EE16-41D1-B7CE-A35C765E3B8D}"/>
              </a:ext>
            </a:extLst>
          </p:cNvPr>
          <p:cNvSpPr>
            <a:spLocks noGrp="1"/>
          </p:cNvSpPr>
          <p:nvPr>
            <p:ph type="body" sz="quarter" idx="12"/>
          </p:nvPr>
        </p:nvSpPr>
        <p:spPr>
          <a:xfrm>
            <a:off x="5129800" y="1511250"/>
            <a:ext cx="4500000" cy="4680000"/>
          </a:xfrm>
        </p:spPr>
        <p:txBody>
          <a:bodyPr rtlCol="0"/>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4" name="Нижний колонтитул 3">
            <a:extLst>
              <a:ext uri="{FF2B5EF4-FFF2-40B4-BE49-F238E27FC236}">
                <a16:creationId xmlns="" xmlns:a16="http://schemas.microsoft.com/office/drawing/2014/main" id="{57847F90-9DB6-4832-9EB7-393AADAE8B70}"/>
              </a:ext>
            </a:extLst>
          </p:cNvPr>
          <p:cNvSpPr>
            <a:spLocks noGrp="1"/>
          </p:cNvSpPr>
          <p:nvPr>
            <p:ph type="ftr" sz="quarter" idx="13"/>
          </p:nvPr>
        </p:nvSpPr>
        <p:spPr/>
        <p:txBody>
          <a:bodyPr rtlCol="0"/>
          <a:lstStyle/>
          <a:p>
            <a:pPr rtl="0"/>
            <a:r>
              <a:rPr lang="ru-RU" noProof="0" dirty="0"/>
              <a:t>Добавить нижний колонтитул</a:t>
            </a:r>
          </a:p>
        </p:txBody>
      </p:sp>
      <p:sp>
        <p:nvSpPr>
          <p:cNvPr id="5" name="Номер слайда 4">
            <a:extLst>
              <a:ext uri="{FF2B5EF4-FFF2-40B4-BE49-F238E27FC236}">
                <a16:creationId xmlns="" xmlns:a16="http://schemas.microsoft.com/office/drawing/2014/main" id="{CD4FE60C-ACE5-4516-8CB6-EEDD96DB7358}"/>
              </a:ext>
            </a:extLst>
          </p:cNvPr>
          <p:cNvSpPr>
            <a:spLocks noGrp="1"/>
          </p:cNvSpPr>
          <p:nvPr>
            <p:ph type="sldNum" sz="quarter" idx="33"/>
          </p:nvPr>
        </p:nvSpPr>
        <p:spPr/>
        <p:txBody>
          <a:bodyPr rtlCol="0"/>
          <a:lstStyle/>
          <a:p>
            <a:pPr rtl="0"/>
            <a:fld id="{19B51A1E-902D-48AF-9020-955120F399B6}" type="slidenum">
              <a:rPr lang="ru-RU" noProof="0" smtClean="0"/>
              <a:pPr/>
              <a:t>‹#›</a:t>
            </a:fld>
            <a:endParaRPr lang="ru-RU" noProof="0" dirty="0"/>
          </a:p>
        </p:txBody>
      </p:sp>
    </p:spTree>
    <p:extLst>
      <p:ext uri="{BB962C8B-B14F-4D97-AF65-F5344CB8AC3E}">
        <p14:creationId xmlns:p14="http://schemas.microsoft.com/office/powerpoint/2010/main" val="891552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столбц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CFF4C50-933F-41F9-AD11-BD02410AA7D5}"/>
              </a:ext>
            </a:extLst>
          </p:cNvPr>
          <p:cNvSpPr>
            <a:spLocks noGrp="1"/>
          </p:cNvSpPr>
          <p:nvPr>
            <p:ph type="title" hasCustomPrompt="1"/>
          </p:nvPr>
        </p:nvSpPr>
        <p:spPr>
          <a:xfrm>
            <a:off x="432000" y="432000"/>
            <a:ext cx="9198000" cy="432000"/>
          </a:xfrm>
        </p:spPr>
        <p:txBody>
          <a:bodyPr rtlCol="0"/>
          <a:lstStyle>
            <a:lvl1pPr>
              <a:defRPr>
                <a:solidFill>
                  <a:schemeClr val="tx1"/>
                </a:solidFill>
              </a:defRPr>
            </a:lvl1pPr>
          </a:lstStyle>
          <a:p>
            <a:pPr rtl="0"/>
            <a:r>
              <a:rPr lang="ru-RU" noProof="0" dirty="0"/>
              <a:t>Щелкните, чтобы изменить заголовок</a:t>
            </a:r>
          </a:p>
        </p:txBody>
      </p:sp>
      <p:sp>
        <p:nvSpPr>
          <p:cNvPr id="9" name="Подзаголовок 2">
            <a:extLst>
              <a:ext uri="{FF2B5EF4-FFF2-40B4-BE49-F238E27FC236}">
                <a16:creationId xmlns="" xmlns:a16="http://schemas.microsoft.com/office/drawing/2014/main" id="{F94EB5D3-F8CB-4E76-8D7E-FF441818EECB}"/>
              </a:ext>
            </a:extLst>
          </p:cNvPr>
          <p:cNvSpPr>
            <a:spLocks noGrp="1"/>
          </p:cNvSpPr>
          <p:nvPr>
            <p:ph type="body" sz="quarter" idx="32" hasCustomPrompt="1"/>
          </p:nvPr>
        </p:nvSpPr>
        <p:spPr>
          <a:xfrm>
            <a:off x="431800" y="1008000"/>
            <a:ext cx="9198000" cy="360000"/>
          </a:xfrm>
        </p:spPr>
        <p:txBody>
          <a:bodyPr rtlCol="0"/>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rtl="0"/>
            <a:r>
              <a:rPr lang="ru-RU" noProof="0" dirty="0"/>
              <a:t>Подзаголовок</a:t>
            </a:r>
          </a:p>
        </p:txBody>
      </p:sp>
      <p:sp>
        <p:nvSpPr>
          <p:cNvPr id="3" name="Объект 2">
            <a:extLst>
              <a:ext uri="{FF2B5EF4-FFF2-40B4-BE49-F238E27FC236}">
                <a16:creationId xmlns="" xmlns:a16="http://schemas.microsoft.com/office/drawing/2014/main" id="{B1948E38-8FB0-4E51-A01C-C88794372E50}"/>
              </a:ext>
            </a:extLst>
          </p:cNvPr>
          <p:cNvSpPr>
            <a:spLocks noGrp="1"/>
          </p:cNvSpPr>
          <p:nvPr>
            <p:ph idx="1"/>
          </p:nvPr>
        </p:nvSpPr>
        <p:spPr>
          <a:xfrm>
            <a:off x="432000" y="1512000"/>
            <a:ext cx="2916000" cy="4679250"/>
          </a:xfrm>
        </p:spPr>
        <p:txBody>
          <a:bodyPr rtlCol="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5" name="Текст 4">
            <a:extLst>
              <a:ext uri="{FF2B5EF4-FFF2-40B4-BE49-F238E27FC236}">
                <a16:creationId xmlns="" xmlns:a16="http://schemas.microsoft.com/office/drawing/2014/main" id="{16A38E24-EB1C-472F-B631-5DF32F9C4CF5}"/>
              </a:ext>
            </a:extLst>
          </p:cNvPr>
          <p:cNvSpPr>
            <a:spLocks noGrp="1"/>
          </p:cNvSpPr>
          <p:nvPr>
            <p:ph type="body" sz="quarter" idx="12"/>
          </p:nvPr>
        </p:nvSpPr>
        <p:spPr>
          <a:xfrm>
            <a:off x="3572900" y="1511476"/>
            <a:ext cx="2916000" cy="4679249"/>
          </a:xfrm>
        </p:spPr>
        <p:txBody>
          <a:bodyPr rtlCol="0"/>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11" name="Текст 5">
            <a:extLst>
              <a:ext uri="{FF2B5EF4-FFF2-40B4-BE49-F238E27FC236}">
                <a16:creationId xmlns="" xmlns:a16="http://schemas.microsoft.com/office/drawing/2014/main" id="{5B4A252E-78C9-4F76-98A4-A4B580AD072A}"/>
              </a:ext>
            </a:extLst>
          </p:cNvPr>
          <p:cNvSpPr>
            <a:spLocks noGrp="1"/>
          </p:cNvSpPr>
          <p:nvPr>
            <p:ph type="body" sz="quarter" idx="13"/>
          </p:nvPr>
        </p:nvSpPr>
        <p:spPr>
          <a:xfrm>
            <a:off x="6713800" y="1511475"/>
            <a:ext cx="2916000" cy="4679250"/>
          </a:xfrm>
        </p:spPr>
        <p:txBody>
          <a:bodyPr rtlCol="0"/>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4" name="Нижний колонтитул 3">
            <a:extLst>
              <a:ext uri="{FF2B5EF4-FFF2-40B4-BE49-F238E27FC236}">
                <a16:creationId xmlns="" xmlns:a16="http://schemas.microsoft.com/office/drawing/2014/main" id="{6D4BCA97-F31B-451D-82F8-6E000DF2118A}"/>
              </a:ext>
            </a:extLst>
          </p:cNvPr>
          <p:cNvSpPr>
            <a:spLocks noGrp="1"/>
          </p:cNvSpPr>
          <p:nvPr>
            <p:ph type="ftr" sz="quarter" idx="14"/>
          </p:nvPr>
        </p:nvSpPr>
        <p:spPr/>
        <p:txBody>
          <a:bodyPr rtlCol="0"/>
          <a:lstStyle/>
          <a:p>
            <a:pPr rtl="0"/>
            <a:r>
              <a:rPr lang="ru-RU" noProof="0" dirty="0"/>
              <a:t>Добавить нижний колонтитул</a:t>
            </a:r>
          </a:p>
        </p:txBody>
      </p:sp>
      <p:sp>
        <p:nvSpPr>
          <p:cNvPr id="6" name="Номер слайда 5">
            <a:extLst>
              <a:ext uri="{FF2B5EF4-FFF2-40B4-BE49-F238E27FC236}">
                <a16:creationId xmlns="" xmlns:a16="http://schemas.microsoft.com/office/drawing/2014/main" id="{0817AAC4-A657-4D75-A527-0307AFF2B17B}"/>
              </a:ext>
            </a:extLst>
          </p:cNvPr>
          <p:cNvSpPr>
            <a:spLocks noGrp="1"/>
          </p:cNvSpPr>
          <p:nvPr>
            <p:ph type="sldNum" sz="quarter" idx="15"/>
          </p:nvPr>
        </p:nvSpPr>
        <p:spPr/>
        <p:txBody>
          <a:bodyPr rtlCol="0"/>
          <a:lstStyle/>
          <a:p>
            <a:pPr rtl="0"/>
            <a:fld id="{19B51A1E-902D-48AF-9020-955120F399B6}" type="slidenum">
              <a:rPr lang="ru-RU" noProof="0" smtClean="0"/>
              <a:pPr/>
              <a:t>‹#›</a:t>
            </a:fld>
            <a:endParaRPr lang="ru-RU" noProof="0" dirty="0"/>
          </a:p>
        </p:txBody>
      </p:sp>
    </p:spTree>
    <p:extLst>
      <p:ext uri="{BB962C8B-B14F-4D97-AF65-F5344CB8AC3E}">
        <p14:creationId xmlns:p14="http://schemas.microsoft.com/office/powerpoint/2010/main" val="2654388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 столбцов">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CFF4C50-933F-41F9-AD11-BD02410AA7D5}"/>
              </a:ext>
            </a:extLst>
          </p:cNvPr>
          <p:cNvSpPr>
            <a:spLocks noGrp="1"/>
          </p:cNvSpPr>
          <p:nvPr>
            <p:ph type="title" hasCustomPrompt="1"/>
          </p:nvPr>
        </p:nvSpPr>
        <p:spPr>
          <a:xfrm>
            <a:off x="432000" y="432000"/>
            <a:ext cx="9198000" cy="432000"/>
          </a:xfrm>
        </p:spPr>
        <p:txBody>
          <a:bodyPr rtlCol="0"/>
          <a:lstStyle>
            <a:lvl1pPr>
              <a:defRPr>
                <a:solidFill>
                  <a:schemeClr val="tx1"/>
                </a:solidFill>
              </a:defRPr>
            </a:lvl1pPr>
          </a:lstStyle>
          <a:p>
            <a:pPr rtl="0"/>
            <a:r>
              <a:rPr lang="ru-RU" noProof="0" dirty="0"/>
              <a:t>Щелкните, чтобы изменить заголовок</a:t>
            </a:r>
          </a:p>
        </p:txBody>
      </p:sp>
      <p:sp>
        <p:nvSpPr>
          <p:cNvPr id="10" name="Подзаголовок 2">
            <a:extLst>
              <a:ext uri="{FF2B5EF4-FFF2-40B4-BE49-F238E27FC236}">
                <a16:creationId xmlns="" xmlns:a16="http://schemas.microsoft.com/office/drawing/2014/main" id="{9D7ACCB5-9A86-4F46-89E2-B79F48C9EC1D}"/>
              </a:ext>
            </a:extLst>
          </p:cNvPr>
          <p:cNvSpPr>
            <a:spLocks noGrp="1"/>
          </p:cNvSpPr>
          <p:nvPr>
            <p:ph type="body" sz="quarter" idx="32" hasCustomPrompt="1"/>
          </p:nvPr>
        </p:nvSpPr>
        <p:spPr>
          <a:xfrm>
            <a:off x="431800" y="1008000"/>
            <a:ext cx="9198000" cy="360000"/>
          </a:xfrm>
        </p:spPr>
        <p:txBody>
          <a:bodyPr rtlCol="0"/>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rtl="0"/>
            <a:r>
              <a:rPr lang="ru-RU" noProof="0" dirty="0"/>
              <a:t>Подзаголовок</a:t>
            </a:r>
          </a:p>
        </p:txBody>
      </p:sp>
      <p:sp>
        <p:nvSpPr>
          <p:cNvPr id="3" name="Объект 2">
            <a:extLst>
              <a:ext uri="{FF2B5EF4-FFF2-40B4-BE49-F238E27FC236}">
                <a16:creationId xmlns="" xmlns:a16="http://schemas.microsoft.com/office/drawing/2014/main" id="{B1948E38-8FB0-4E51-A01C-C88794372E50}"/>
              </a:ext>
            </a:extLst>
          </p:cNvPr>
          <p:cNvSpPr>
            <a:spLocks noGrp="1"/>
          </p:cNvSpPr>
          <p:nvPr>
            <p:ph idx="1"/>
          </p:nvPr>
        </p:nvSpPr>
        <p:spPr>
          <a:xfrm>
            <a:off x="432000" y="1512000"/>
            <a:ext cx="1764000" cy="4679250"/>
          </a:xfrm>
        </p:spPr>
        <p:txBody>
          <a:bodyPr rtlCol="0"/>
          <a:lstStyle>
            <a:lvl1pPr>
              <a:defRPr>
                <a:solidFill>
                  <a:schemeClr val="tx1">
                    <a:lumMod val="75000"/>
                    <a:lumOff val="25000"/>
                  </a:schemeClr>
                </a:solidFill>
              </a:defRPr>
            </a:lvl1pPr>
            <a:lvl2pPr>
              <a:defRPr>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5" name="Текст 4">
            <a:extLst>
              <a:ext uri="{FF2B5EF4-FFF2-40B4-BE49-F238E27FC236}">
                <a16:creationId xmlns="" xmlns:a16="http://schemas.microsoft.com/office/drawing/2014/main" id="{1F5B3657-F2AE-455A-BF81-1A0C2ACECD20}"/>
              </a:ext>
            </a:extLst>
          </p:cNvPr>
          <p:cNvSpPr>
            <a:spLocks noGrp="1"/>
          </p:cNvSpPr>
          <p:nvPr>
            <p:ph type="body" sz="quarter" idx="12"/>
          </p:nvPr>
        </p:nvSpPr>
        <p:spPr>
          <a:xfrm>
            <a:off x="2290450" y="1512000"/>
            <a:ext cx="1764000" cy="4679250"/>
          </a:xfrm>
        </p:spPr>
        <p:txBody>
          <a:bodyPr rtlCol="0"/>
          <a:lstStyle>
            <a:lvl3pPr>
              <a:defRPr sz="900"/>
            </a:lvl3pPr>
            <a:lvl4pPr>
              <a:defRPr sz="900"/>
            </a:lvl4pPr>
            <a:lvl5pPr>
              <a:defRPr sz="900"/>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13" name="Текст 5">
            <a:extLst>
              <a:ext uri="{FF2B5EF4-FFF2-40B4-BE49-F238E27FC236}">
                <a16:creationId xmlns="" xmlns:a16="http://schemas.microsoft.com/office/drawing/2014/main" id="{6A983D98-E0AB-429A-9EC2-B50D4216D691}"/>
              </a:ext>
            </a:extLst>
          </p:cNvPr>
          <p:cNvSpPr>
            <a:spLocks noGrp="1"/>
          </p:cNvSpPr>
          <p:nvPr>
            <p:ph type="body" sz="quarter" idx="13"/>
          </p:nvPr>
        </p:nvSpPr>
        <p:spPr>
          <a:xfrm>
            <a:off x="4148900" y="1512000"/>
            <a:ext cx="1764000" cy="4679250"/>
          </a:xfrm>
        </p:spPr>
        <p:txBody>
          <a:bodyPr rtlCol="0"/>
          <a:lstStyle>
            <a:lvl3pPr>
              <a:defRPr sz="900"/>
            </a:lvl3pPr>
            <a:lvl4pPr>
              <a:defRPr sz="900"/>
            </a:lvl4pPr>
            <a:lvl5pPr>
              <a:defRPr sz="900"/>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15" name="Текст 6">
            <a:extLst>
              <a:ext uri="{FF2B5EF4-FFF2-40B4-BE49-F238E27FC236}">
                <a16:creationId xmlns="" xmlns:a16="http://schemas.microsoft.com/office/drawing/2014/main" id="{755213BF-EF6D-45DC-A01B-DE6C2F23A6D2}"/>
              </a:ext>
            </a:extLst>
          </p:cNvPr>
          <p:cNvSpPr>
            <a:spLocks noGrp="1"/>
          </p:cNvSpPr>
          <p:nvPr>
            <p:ph type="body" sz="quarter" idx="14"/>
          </p:nvPr>
        </p:nvSpPr>
        <p:spPr>
          <a:xfrm>
            <a:off x="6007350" y="1507535"/>
            <a:ext cx="1764000" cy="4679250"/>
          </a:xfrm>
        </p:spPr>
        <p:txBody>
          <a:bodyPr rtlCol="0"/>
          <a:lstStyle>
            <a:lvl3pPr>
              <a:defRPr sz="900"/>
            </a:lvl3pPr>
            <a:lvl4pPr>
              <a:defRPr sz="900"/>
            </a:lvl4pPr>
            <a:lvl5pPr>
              <a:defRPr sz="900"/>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17" name="Текст 7">
            <a:extLst>
              <a:ext uri="{FF2B5EF4-FFF2-40B4-BE49-F238E27FC236}">
                <a16:creationId xmlns="" xmlns:a16="http://schemas.microsoft.com/office/drawing/2014/main" id="{77D6BBBA-F4A3-45D4-91BC-A405FFDC7C3D}"/>
              </a:ext>
            </a:extLst>
          </p:cNvPr>
          <p:cNvSpPr>
            <a:spLocks noGrp="1"/>
          </p:cNvSpPr>
          <p:nvPr>
            <p:ph type="body" sz="quarter" idx="15"/>
          </p:nvPr>
        </p:nvSpPr>
        <p:spPr>
          <a:xfrm>
            <a:off x="7865800" y="1507535"/>
            <a:ext cx="1764000" cy="4683715"/>
          </a:xfrm>
        </p:spPr>
        <p:txBody>
          <a:bodyPr rtlCol="0"/>
          <a:lstStyle>
            <a:lvl3pPr>
              <a:defRPr sz="900"/>
            </a:lvl3pPr>
            <a:lvl4pPr>
              <a:defRPr sz="900"/>
            </a:lvl4pPr>
            <a:lvl5pPr>
              <a:defRPr sz="900"/>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4" name="Нижний колонтитул 3">
            <a:extLst>
              <a:ext uri="{FF2B5EF4-FFF2-40B4-BE49-F238E27FC236}">
                <a16:creationId xmlns="" xmlns:a16="http://schemas.microsoft.com/office/drawing/2014/main" id="{2D09234E-176D-4BBF-9391-7B6F018C51AB}"/>
              </a:ext>
            </a:extLst>
          </p:cNvPr>
          <p:cNvSpPr>
            <a:spLocks noGrp="1"/>
          </p:cNvSpPr>
          <p:nvPr>
            <p:ph type="ftr" sz="quarter" idx="16"/>
          </p:nvPr>
        </p:nvSpPr>
        <p:spPr/>
        <p:txBody>
          <a:bodyPr rtlCol="0"/>
          <a:lstStyle/>
          <a:p>
            <a:pPr rtl="0"/>
            <a:r>
              <a:rPr lang="ru-RU" noProof="0" dirty="0"/>
              <a:t>Добавить нижний колонтитул</a:t>
            </a:r>
          </a:p>
        </p:txBody>
      </p:sp>
      <p:sp>
        <p:nvSpPr>
          <p:cNvPr id="6" name="Номер слайда 5">
            <a:extLst>
              <a:ext uri="{FF2B5EF4-FFF2-40B4-BE49-F238E27FC236}">
                <a16:creationId xmlns="" xmlns:a16="http://schemas.microsoft.com/office/drawing/2014/main" id="{B5A8293F-A5B5-4FCC-BF27-A25B1BAFF245}"/>
              </a:ext>
            </a:extLst>
          </p:cNvPr>
          <p:cNvSpPr>
            <a:spLocks noGrp="1"/>
          </p:cNvSpPr>
          <p:nvPr>
            <p:ph type="sldNum" sz="quarter" idx="33"/>
          </p:nvPr>
        </p:nvSpPr>
        <p:spPr/>
        <p:txBody>
          <a:bodyPr rtlCol="0"/>
          <a:lstStyle/>
          <a:p>
            <a:pPr rtl="0"/>
            <a:fld id="{19B51A1E-902D-48AF-9020-955120F399B6}" type="slidenum">
              <a:rPr lang="ru-RU" noProof="0" smtClean="0"/>
              <a:pPr/>
              <a:t>‹#›</a:t>
            </a:fld>
            <a:endParaRPr lang="ru-RU" noProof="0" dirty="0"/>
          </a:p>
        </p:txBody>
      </p:sp>
    </p:spTree>
    <p:extLst>
      <p:ext uri="{BB962C8B-B14F-4D97-AF65-F5344CB8AC3E}">
        <p14:creationId xmlns:p14="http://schemas.microsoft.com/office/powerpoint/2010/main" val="9748372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FC626A5-4FF6-42BD-858A-AE4B2C23A6BC}"/>
              </a:ext>
            </a:extLst>
          </p:cNvPr>
          <p:cNvSpPr>
            <a:spLocks noGrp="1"/>
          </p:cNvSpPr>
          <p:nvPr>
            <p:ph type="title" hasCustomPrompt="1"/>
          </p:nvPr>
        </p:nvSpPr>
        <p:spPr/>
        <p:txBody>
          <a:bodyPr rtlCol="0"/>
          <a:lstStyle>
            <a:lvl1pPr>
              <a:defRPr>
                <a:solidFill>
                  <a:schemeClr val="tx1"/>
                </a:solidFill>
              </a:defRPr>
            </a:lvl1pPr>
          </a:lstStyle>
          <a:p>
            <a:pPr rtl="0"/>
            <a:r>
              <a:rPr lang="ru-RU" noProof="0" dirty="0"/>
              <a:t>Щелкните, чтобы изменить заголовок</a:t>
            </a:r>
          </a:p>
        </p:txBody>
      </p:sp>
      <p:sp>
        <p:nvSpPr>
          <p:cNvPr id="5" name="Подзаголовок 2">
            <a:extLst>
              <a:ext uri="{FF2B5EF4-FFF2-40B4-BE49-F238E27FC236}">
                <a16:creationId xmlns="" xmlns:a16="http://schemas.microsoft.com/office/drawing/2014/main" id="{10727B06-56A8-44A2-B6C2-9ED183D107F3}"/>
              </a:ext>
            </a:extLst>
          </p:cNvPr>
          <p:cNvSpPr>
            <a:spLocks noGrp="1"/>
          </p:cNvSpPr>
          <p:nvPr>
            <p:ph type="body" sz="quarter" idx="32" hasCustomPrompt="1"/>
          </p:nvPr>
        </p:nvSpPr>
        <p:spPr>
          <a:xfrm>
            <a:off x="431801" y="1008000"/>
            <a:ext cx="9198116" cy="360000"/>
          </a:xfrm>
        </p:spPr>
        <p:txBody>
          <a:bodyPr rtlCol="0"/>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rtl="0"/>
            <a:r>
              <a:rPr lang="ru-RU" noProof="0" dirty="0"/>
              <a:t>Подзаголовок</a:t>
            </a:r>
          </a:p>
        </p:txBody>
      </p:sp>
      <p:sp>
        <p:nvSpPr>
          <p:cNvPr id="3" name="Нижний колонтитул 2">
            <a:extLst>
              <a:ext uri="{FF2B5EF4-FFF2-40B4-BE49-F238E27FC236}">
                <a16:creationId xmlns="" xmlns:a16="http://schemas.microsoft.com/office/drawing/2014/main" id="{08CCB8C2-B6A2-4C69-8D3A-57420A034BA4}"/>
              </a:ext>
            </a:extLst>
          </p:cNvPr>
          <p:cNvSpPr>
            <a:spLocks noGrp="1"/>
          </p:cNvSpPr>
          <p:nvPr>
            <p:ph type="ftr" sz="quarter" idx="12"/>
          </p:nvPr>
        </p:nvSpPr>
        <p:spPr/>
        <p:txBody>
          <a:bodyPr rtlCol="0"/>
          <a:lstStyle/>
          <a:p>
            <a:pPr rtl="0"/>
            <a:r>
              <a:rPr lang="ru-RU" noProof="0" dirty="0"/>
              <a:t>Добавить нижний колонтитул</a:t>
            </a:r>
          </a:p>
        </p:txBody>
      </p:sp>
      <p:sp>
        <p:nvSpPr>
          <p:cNvPr id="4" name="Номер слайда 3">
            <a:extLst>
              <a:ext uri="{FF2B5EF4-FFF2-40B4-BE49-F238E27FC236}">
                <a16:creationId xmlns="" xmlns:a16="http://schemas.microsoft.com/office/drawing/2014/main" id="{8E801980-CBAE-4A50-886D-54D7BB2E1947}"/>
              </a:ext>
            </a:extLst>
          </p:cNvPr>
          <p:cNvSpPr>
            <a:spLocks noGrp="1"/>
          </p:cNvSpPr>
          <p:nvPr>
            <p:ph type="sldNum" sz="quarter" idx="33"/>
          </p:nvPr>
        </p:nvSpPr>
        <p:spPr/>
        <p:txBody>
          <a:bodyPr rtlCol="0"/>
          <a:lstStyle/>
          <a:p>
            <a:pPr rtl="0"/>
            <a:fld id="{19B51A1E-902D-48AF-9020-955120F399B6}" type="slidenum">
              <a:rPr lang="ru-RU" noProof="0" smtClean="0"/>
              <a:pPr/>
              <a:t>‹#›</a:t>
            </a:fld>
            <a:endParaRPr lang="ru-RU" noProof="0" dirty="0"/>
          </a:p>
        </p:txBody>
      </p:sp>
    </p:spTree>
    <p:extLst>
      <p:ext uri="{BB962C8B-B14F-4D97-AF65-F5344CB8AC3E}">
        <p14:creationId xmlns:p14="http://schemas.microsoft.com/office/powerpoint/2010/main" val="15058552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ижний колонтитул 1">
            <a:extLst>
              <a:ext uri="{FF2B5EF4-FFF2-40B4-BE49-F238E27FC236}">
                <a16:creationId xmlns="" xmlns:a16="http://schemas.microsoft.com/office/drawing/2014/main" id="{16D0504D-4610-4E9E-A2DB-8B701F044BBC}"/>
              </a:ext>
            </a:extLst>
          </p:cNvPr>
          <p:cNvSpPr>
            <a:spLocks noGrp="1"/>
          </p:cNvSpPr>
          <p:nvPr>
            <p:ph type="ftr" sz="quarter" idx="12"/>
          </p:nvPr>
        </p:nvSpPr>
        <p:spPr/>
        <p:txBody>
          <a:bodyPr rtlCol="0"/>
          <a:lstStyle/>
          <a:p>
            <a:pPr rtl="0"/>
            <a:r>
              <a:rPr lang="ru-RU" noProof="0" dirty="0"/>
              <a:t>Добавить нижний колонтитул</a:t>
            </a:r>
          </a:p>
        </p:txBody>
      </p:sp>
      <p:sp>
        <p:nvSpPr>
          <p:cNvPr id="3" name="Номер слайда 2">
            <a:extLst>
              <a:ext uri="{FF2B5EF4-FFF2-40B4-BE49-F238E27FC236}">
                <a16:creationId xmlns="" xmlns:a16="http://schemas.microsoft.com/office/drawing/2014/main" id="{2310D190-B83D-438A-91BC-470C41B22A29}"/>
              </a:ext>
            </a:extLst>
          </p:cNvPr>
          <p:cNvSpPr>
            <a:spLocks noGrp="1"/>
          </p:cNvSpPr>
          <p:nvPr>
            <p:ph type="sldNum" sz="quarter" idx="13"/>
          </p:nvPr>
        </p:nvSpPr>
        <p:spPr/>
        <p:txBody>
          <a:bodyPr rtlCol="0"/>
          <a:lstStyle/>
          <a:p>
            <a:pPr rtl="0"/>
            <a:fld id="{19B51A1E-902D-48AF-9020-955120F399B6}" type="slidenum">
              <a:rPr lang="ru-RU" noProof="0" smtClean="0"/>
              <a:pPr/>
              <a:t>‹#›</a:t>
            </a:fld>
            <a:endParaRPr lang="ru-RU" noProof="0" dirty="0"/>
          </a:p>
        </p:txBody>
      </p:sp>
    </p:spTree>
    <p:extLst>
      <p:ext uri="{BB962C8B-B14F-4D97-AF65-F5344CB8AC3E}">
        <p14:creationId xmlns:p14="http://schemas.microsoft.com/office/powerpoint/2010/main" val="11397670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a:xfrm>
            <a:off x="8636000" y="76201"/>
            <a:ext cx="3352800" cy="288925"/>
          </a:xfrm>
          <a:prstGeom prst="rect">
            <a:avLst/>
          </a:prstGeom>
        </p:spPr>
        <p:txBody>
          <a:bodyPr/>
          <a:lstStyle/>
          <a:p>
            <a:fld id="{1D8BD707-D9CF-40AE-B4C6-C98DA3205C09}" type="datetimeFigureOut">
              <a:rPr lang="en-US" smtClean="0"/>
              <a:pPr/>
              <a:t>11/6/2024</a:t>
            </a:fld>
            <a:endParaRPr lang="en-US"/>
          </a:p>
        </p:txBody>
      </p:sp>
      <p:sp>
        <p:nvSpPr>
          <p:cNvPr id="19" name="Footer Placeholder 18"/>
          <p:cNvSpPr>
            <a:spLocks noGrp="1"/>
          </p:cNvSpPr>
          <p:nvPr>
            <p:ph type="ftr" sz="quarter" idx="11"/>
          </p:nvPr>
        </p:nvSpPr>
        <p:spPr>
          <a:xfrm>
            <a:off x="4775200" y="76201"/>
            <a:ext cx="3860800" cy="288925"/>
          </a:xfrm>
        </p:spPr>
        <p:txBody>
          <a:bodyPr/>
          <a:lstStyle/>
          <a:p>
            <a:endParaRPr lang="en-US"/>
          </a:p>
        </p:txBody>
      </p:sp>
      <p:sp>
        <p:nvSpPr>
          <p:cNvPr id="16" name="Slide Number Placeholder 15"/>
          <p:cNvSpPr>
            <a:spLocks noGrp="1"/>
          </p:cNvSpPr>
          <p:nvPr>
            <p:ph type="sldNum" sz="quarter" idx="12"/>
          </p:nvPr>
        </p:nvSpPr>
        <p:spPr>
          <a:xfrm>
            <a:off x="10972800" y="6473952"/>
            <a:ext cx="1011936" cy="246888"/>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08374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Титульный слайд 2">
    <p:bg>
      <p:bgPr>
        <a:solidFill>
          <a:schemeClr val="bg1"/>
        </a:solidFill>
        <a:effectLst/>
      </p:bgPr>
    </p:bg>
    <p:spTree>
      <p:nvGrpSpPr>
        <p:cNvPr id="1" name=""/>
        <p:cNvGrpSpPr/>
        <p:nvPr/>
      </p:nvGrpSpPr>
      <p:grpSpPr>
        <a:xfrm>
          <a:off x="0" y="0"/>
          <a:ext cx="0" cy="0"/>
          <a:chOff x="0" y="0"/>
          <a:chExt cx="0" cy="0"/>
        </a:xfrm>
      </p:grpSpPr>
      <p:sp>
        <p:nvSpPr>
          <p:cNvPr id="12" name="Прямоугольник 11">
            <a:extLst>
              <a:ext uri="{FF2B5EF4-FFF2-40B4-BE49-F238E27FC236}">
                <a16:creationId xmlns="" xmlns:a16="http://schemas.microsoft.com/office/drawing/2014/main" id="{554ED587-2D2F-4D3F-B55B-C64465AB4EC5}"/>
              </a:ext>
            </a:extLst>
          </p:cNvPr>
          <p:cNvSpPr/>
          <p:nvPr userDrawn="1"/>
        </p:nvSpPr>
        <p:spPr>
          <a:xfrm>
            <a:off x="69274" y="66963"/>
            <a:ext cx="9911201" cy="672734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2" name="Заголовок 1">
            <a:extLst>
              <a:ext uri="{FF2B5EF4-FFF2-40B4-BE49-F238E27FC236}">
                <a16:creationId xmlns="" xmlns:a16="http://schemas.microsoft.com/office/drawing/2014/main" id="{00F23EB7-E336-46EB-A4A0-3DB7A6BF4CE1}"/>
              </a:ext>
            </a:extLst>
          </p:cNvPr>
          <p:cNvSpPr>
            <a:spLocks noGrp="1"/>
          </p:cNvSpPr>
          <p:nvPr>
            <p:ph type="ctrTitle" hasCustomPrompt="1"/>
          </p:nvPr>
        </p:nvSpPr>
        <p:spPr>
          <a:xfrm>
            <a:off x="286990" y="4346296"/>
            <a:ext cx="6798250" cy="1674470"/>
          </a:xfrm>
        </p:spPr>
        <p:txBody>
          <a:bodyPr rtlCol="0" anchor="b"/>
          <a:lstStyle>
            <a:lvl1pPr algn="r">
              <a:lnSpc>
                <a:spcPts val="5000"/>
              </a:lnSpc>
              <a:defRPr sz="6000" b="1" cap="all" spc="-300" baseline="0">
                <a:solidFill>
                  <a:schemeClr val="bg1"/>
                </a:solidFill>
                <a:latin typeface="+mj-lt"/>
              </a:defRPr>
            </a:lvl1pPr>
          </a:lstStyle>
          <a:p>
            <a:pPr rtl="0"/>
            <a:r>
              <a:rPr lang="ru-RU" noProof="0" dirty="0"/>
              <a:t>НАЗВАНИЕ ПРЕЗЕНТАЦИИ</a:t>
            </a:r>
          </a:p>
        </p:txBody>
      </p:sp>
      <p:sp>
        <p:nvSpPr>
          <p:cNvPr id="3" name="Подзаголовок 2">
            <a:extLst>
              <a:ext uri="{FF2B5EF4-FFF2-40B4-BE49-F238E27FC236}">
                <a16:creationId xmlns="" xmlns:a16="http://schemas.microsoft.com/office/drawing/2014/main" id="{C9980B88-3F4A-4688-9ED0-17EF37E62D93}"/>
              </a:ext>
            </a:extLst>
          </p:cNvPr>
          <p:cNvSpPr>
            <a:spLocks noGrp="1"/>
          </p:cNvSpPr>
          <p:nvPr>
            <p:ph type="subTitle" idx="1"/>
          </p:nvPr>
        </p:nvSpPr>
        <p:spPr>
          <a:xfrm>
            <a:off x="7326418" y="4650539"/>
            <a:ext cx="2456210" cy="1192038"/>
          </a:xfrm>
          <a:solidFill>
            <a:schemeClr val="bg1"/>
          </a:solidFill>
        </p:spPr>
        <p:txBody>
          <a:bodyPr lIns="252000" tIns="0" rtlCol="0" anchor="ctr"/>
          <a:lstStyle>
            <a:lvl1pPr marL="0" indent="0" algn="l">
              <a:lnSpc>
                <a:spcPct val="100000"/>
              </a:lnSpc>
              <a:buNone/>
              <a:defRPr sz="1800" i="1">
                <a:solidFill>
                  <a:schemeClr val="tx1"/>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ru-RU" noProof="0" smtClean="0"/>
              <a:t>Образец подзаголовка</a:t>
            </a:r>
            <a:endParaRPr lang="ru-RU" noProof="0" dirty="0"/>
          </a:p>
        </p:txBody>
      </p:sp>
      <p:sp>
        <p:nvSpPr>
          <p:cNvPr id="7" name="Прямоугольник 6">
            <a:extLst>
              <a:ext uri="{FF2B5EF4-FFF2-40B4-BE49-F238E27FC236}">
                <a16:creationId xmlns="" xmlns:a16="http://schemas.microsoft.com/office/drawing/2014/main" id="{756F2950-BBCB-4A53-9EAC-D714777B8FA2}"/>
              </a:ext>
            </a:extLst>
          </p:cNvPr>
          <p:cNvSpPr/>
          <p:nvPr userDrawn="1"/>
        </p:nvSpPr>
        <p:spPr>
          <a:xfrm>
            <a:off x="0" y="6794309"/>
            <a:ext cx="9980476" cy="636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8" name="Прямоугольник 7">
            <a:extLst>
              <a:ext uri="{FF2B5EF4-FFF2-40B4-BE49-F238E27FC236}">
                <a16:creationId xmlns="" xmlns:a16="http://schemas.microsoft.com/office/drawing/2014/main" id="{D5253865-24CF-4EF5-92A5-F64EB9ABC8B7}"/>
              </a:ext>
            </a:extLst>
          </p:cNvPr>
          <p:cNvSpPr/>
          <p:nvPr userDrawn="1"/>
        </p:nvSpPr>
        <p:spPr>
          <a:xfrm>
            <a:off x="0" y="0"/>
            <a:ext cx="9980476" cy="636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11" name="Прямоугольник 10">
            <a:extLst>
              <a:ext uri="{FF2B5EF4-FFF2-40B4-BE49-F238E27FC236}">
                <a16:creationId xmlns="" xmlns:a16="http://schemas.microsoft.com/office/drawing/2014/main" id="{BBE19773-9B6A-4A2C-95A5-69A3788C2D94}"/>
              </a:ext>
            </a:extLst>
          </p:cNvPr>
          <p:cNvSpPr/>
          <p:nvPr userDrawn="1"/>
        </p:nvSpPr>
        <p:spPr>
          <a:xfrm rot="5400000">
            <a:off x="-3378441" y="3410285"/>
            <a:ext cx="6826157" cy="69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5" name="Номер слайда 4">
            <a:extLst>
              <a:ext uri="{FF2B5EF4-FFF2-40B4-BE49-F238E27FC236}">
                <a16:creationId xmlns="" xmlns:a16="http://schemas.microsoft.com/office/drawing/2014/main" id="{E798A99C-9485-48F0-8E1E-227AD1348A45}"/>
              </a:ext>
            </a:extLst>
          </p:cNvPr>
          <p:cNvSpPr>
            <a:spLocks noGrp="1"/>
          </p:cNvSpPr>
          <p:nvPr>
            <p:ph type="sldNum" sz="quarter" idx="11"/>
          </p:nvPr>
        </p:nvSpPr>
        <p:spPr/>
        <p:txBody>
          <a:bodyPr rtlCol="0"/>
          <a:lstStyle/>
          <a:p>
            <a:pPr rtl="0"/>
            <a:fld id="{19B51A1E-902D-48AF-9020-955120F399B6}" type="slidenum">
              <a:rPr lang="ru-RU" noProof="0" smtClean="0"/>
              <a:pPr/>
              <a:t>‹#›</a:t>
            </a:fld>
            <a:endParaRPr lang="ru-RU" noProof="0" dirty="0"/>
          </a:p>
        </p:txBody>
      </p:sp>
    </p:spTree>
    <p:extLst>
      <p:ext uri="{BB962C8B-B14F-4D97-AF65-F5344CB8AC3E}">
        <p14:creationId xmlns:p14="http://schemas.microsoft.com/office/powerpoint/2010/main" val="2218115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Титульный слайд 3">
    <p:bg>
      <p:bgPr>
        <a:solidFill>
          <a:schemeClr val="bg1"/>
        </a:solidFill>
        <a:effectLst/>
      </p:bgPr>
    </p:bg>
    <p:spTree>
      <p:nvGrpSpPr>
        <p:cNvPr id="1" name=""/>
        <p:cNvGrpSpPr/>
        <p:nvPr/>
      </p:nvGrpSpPr>
      <p:grpSpPr>
        <a:xfrm>
          <a:off x="0" y="0"/>
          <a:ext cx="0" cy="0"/>
          <a:chOff x="0" y="0"/>
          <a:chExt cx="0" cy="0"/>
        </a:xfrm>
      </p:grpSpPr>
      <p:sp>
        <p:nvSpPr>
          <p:cNvPr id="9" name="Рисунок 1">
            <a:extLst>
              <a:ext uri="{FF2B5EF4-FFF2-40B4-BE49-F238E27FC236}">
                <a16:creationId xmlns="" xmlns:a16="http://schemas.microsoft.com/office/drawing/2014/main" id="{069FFAE5-B16E-4571-88F7-52FA5354B1A1}"/>
              </a:ext>
            </a:extLst>
          </p:cNvPr>
          <p:cNvSpPr>
            <a:spLocks noGrp="1"/>
          </p:cNvSpPr>
          <p:nvPr>
            <p:ph type="pic" sz="quarter" idx="13" hasCustomPrompt="1"/>
          </p:nvPr>
        </p:nvSpPr>
        <p:spPr>
          <a:xfrm>
            <a:off x="69273" y="63691"/>
            <a:ext cx="9911201" cy="6727346"/>
          </a:xfrm>
          <a:solidFill>
            <a:schemeClr val="tx1">
              <a:lumMod val="75000"/>
              <a:lumOff val="25000"/>
            </a:schemeClr>
          </a:solidFill>
        </p:spPr>
        <p:txBody>
          <a:bodyPr rtlCol="0" anchor="ctr"/>
          <a:lstStyle>
            <a:lvl1pPr marL="0" indent="0" algn="ctr">
              <a:buNone/>
              <a:defRPr sz="1200" i="1">
                <a:solidFill>
                  <a:schemeClr val="bg1"/>
                </a:solidFill>
                <a:latin typeface="Times New Roman" panose="02020603050405020304" pitchFamily="18" charset="0"/>
                <a:cs typeface="Times New Roman" panose="02020603050405020304" pitchFamily="18" charset="0"/>
              </a:defRPr>
            </a:lvl1pPr>
          </a:lstStyle>
          <a:p>
            <a:pPr rtl="0"/>
            <a:r>
              <a:rPr lang="ru-RU" noProof="0" dirty="0"/>
              <a:t>Вставьте или перетащите свое фото</a:t>
            </a:r>
          </a:p>
        </p:txBody>
      </p:sp>
      <p:sp>
        <p:nvSpPr>
          <p:cNvPr id="2" name="Заголовок 1">
            <a:extLst>
              <a:ext uri="{FF2B5EF4-FFF2-40B4-BE49-F238E27FC236}">
                <a16:creationId xmlns="" xmlns:a16="http://schemas.microsoft.com/office/drawing/2014/main" id="{00F23EB7-E336-46EB-A4A0-3DB7A6BF4CE1}"/>
              </a:ext>
            </a:extLst>
          </p:cNvPr>
          <p:cNvSpPr>
            <a:spLocks noGrp="1"/>
          </p:cNvSpPr>
          <p:nvPr>
            <p:ph type="ctrTitle" hasCustomPrompt="1"/>
          </p:nvPr>
        </p:nvSpPr>
        <p:spPr>
          <a:xfrm>
            <a:off x="286990" y="4346296"/>
            <a:ext cx="6798250" cy="1674470"/>
          </a:xfrm>
        </p:spPr>
        <p:txBody>
          <a:bodyPr rtlCol="0" anchor="b"/>
          <a:lstStyle>
            <a:lvl1pPr algn="r">
              <a:lnSpc>
                <a:spcPts val="5000"/>
              </a:lnSpc>
              <a:defRPr sz="6000" b="1" cap="all" spc="-300" baseline="0">
                <a:solidFill>
                  <a:schemeClr val="bg1"/>
                </a:solidFill>
                <a:latin typeface="+mj-lt"/>
              </a:defRPr>
            </a:lvl1pPr>
          </a:lstStyle>
          <a:p>
            <a:pPr rtl="0"/>
            <a:r>
              <a:rPr lang="ru-RU" noProof="0" dirty="0"/>
              <a:t>НАЗВАНИЕ ПРЕЗЕНТАЦИИ</a:t>
            </a:r>
          </a:p>
        </p:txBody>
      </p:sp>
      <p:sp>
        <p:nvSpPr>
          <p:cNvPr id="3" name="Подзаголовок 2">
            <a:extLst>
              <a:ext uri="{FF2B5EF4-FFF2-40B4-BE49-F238E27FC236}">
                <a16:creationId xmlns="" xmlns:a16="http://schemas.microsoft.com/office/drawing/2014/main" id="{C9980B88-3F4A-4688-9ED0-17EF37E62D93}"/>
              </a:ext>
            </a:extLst>
          </p:cNvPr>
          <p:cNvSpPr>
            <a:spLocks noGrp="1"/>
          </p:cNvSpPr>
          <p:nvPr>
            <p:ph type="subTitle" idx="1"/>
          </p:nvPr>
        </p:nvSpPr>
        <p:spPr>
          <a:xfrm>
            <a:off x="7326418" y="4650539"/>
            <a:ext cx="2456210" cy="1192038"/>
          </a:xfrm>
          <a:solidFill>
            <a:schemeClr val="bg1"/>
          </a:solidFill>
        </p:spPr>
        <p:txBody>
          <a:bodyPr lIns="252000" tIns="0" rtlCol="0" anchor="ctr"/>
          <a:lstStyle>
            <a:lvl1pPr marL="0" indent="0" algn="l">
              <a:lnSpc>
                <a:spcPct val="100000"/>
              </a:lnSpc>
              <a:buNone/>
              <a:defRPr sz="1800" i="1">
                <a:solidFill>
                  <a:schemeClr val="tx1"/>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ru-RU" noProof="0" smtClean="0"/>
              <a:t>Образец подзаголовка</a:t>
            </a:r>
            <a:endParaRPr lang="ru-RU" noProof="0" dirty="0"/>
          </a:p>
        </p:txBody>
      </p:sp>
      <p:sp>
        <p:nvSpPr>
          <p:cNvPr id="7" name="Прямоугольник 6">
            <a:extLst>
              <a:ext uri="{FF2B5EF4-FFF2-40B4-BE49-F238E27FC236}">
                <a16:creationId xmlns="" xmlns:a16="http://schemas.microsoft.com/office/drawing/2014/main" id="{756F2950-BBCB-4A53-9EAC-D714777B8FA2}"/>
              </a:ext>
            </a:extLst>
          </p:cNvPr>
          <p:cNvSpPr/>
          <p:nvPr userDrawn="1"/>
        </p:nvSpPr>
        <p:spPr>
          <a:xfrm>
            <a:off x="0" y="6794309"/>
            <a:ext cx="9980476" cy="636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8" name="Прямоугольник 7">
            <a:extLst>
              <a:ext uri="{FF2B5EF4-FFF2-40B4-BE49-F238E27FC236}">
                <a16:creationId xmlns="" xmlns:a16="http://schemas.microsoft.com/office/drawing/2014/main" id="{D5253865-24CF-4EF5-92A5-F64EB9ABC8B7}"/>
              </a:ext>
            </a:extLst>
          </p:cNvPr>
          <p:cNvSpPr/>
          <p:nvPr userDrawn="1"/>
        </p:nvSpPr>
        <p:spPr>
          <a:xfrm>
            <a:off x="0" y="0"/>
            <a:ext cx="9980476" cy="636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11" name="Прямоугольник 10">
            <a:extLst>
              <a:ext uri="{FF2B5EF4-FFF2-40B4-BE49-F238E27FC236}">
                <a16:creationId xmlns="" xmlns:a16="http://schemas.microsoft.com/office/drawing/2014/main" id="{BBE19773-9B6A-4A2C-95A5-69A3788C2D94}"/>
              </a:ext>
            </a:extLst>
          </p:cNvPr>
          <p:cNvSpPr/>
          <p:nvPr userDrawn="1"/>
        </p:nvSpPr>
        <p:spPr>
          <a:xfrm rot="5400000">
            <a:off x="-3378441" y="3410285"/>
            <a:ext cx="6826157" cy="69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5" name="Номер слайда 4">
            <a:extLst>
              <a:ext uri="{FF2B5EF4-FFF2-40B4-BE49-F238E27FC236}">
                <a16:creationId xmlns="" xmlns:a16="http://schemas.microsoft.com/office/drawing/2014/main" id="{E798A99C-9485-48F0-8E1E-227AD1348A45}"/>
              </a:ext>
            </a:extLst>
          </p:cNvPr>
          <p:cNvSpPr>
            <a:spLocks noGrp="1"/>
          </p:cNvSpPr>
          <p:nvPr>
            <p:ph type="sldNum" sz="quarter" idx="11"/>
          </p:nvPr>
        </p:nvSpPr>
        <p:spPr/>
        <p:txBody>
          <a:bodyPr rtlCol="0"/>
          <a:lstStyle/>
          <a:p>
            <a:pPr rtl="0"/>
            <a:fld id="{19B51A1E-902D-48AF-9020-955120F399B6}" type="slidenum">
              <a:rPr lang="ru-RU" noProof="0" smtClean="0"/>
              <a:pPr/>
              <a:t>‹#›</a:t>
            </a:fld>
            <a:endParaRPr lang="ru-RU" noProof="0" dirty="0"/>
          </a:p>
        </p:txBody>
      </p:sp>
    </p:spTree>
    <p:extLst>
      <p:ext uri="{BB962C8B-B14F-4D97-AF65-F5344CB8AC3E}">
        <p14:creationId xmlns:p14="http://schemas.microsoft.com/office/powerpoint/2010/main" val="4094738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Объект-фотография 1">
    <p:spTree>
      <p:nvGrpSpPr>
        <p:cNvPr id="1" name=""/>
        <p:cNvGrpSpPr/>
        <p:nvPr/>
      </p:nvGrpSpPr>
      <p:grpSpPr>
        <a:xfrm>
          <a:off x="0" y="0"/>
          <a:ext cx="0" cy="0"/>
          <a:chOff x="0" y="0"/>
          <a:chExt cx="0" cy="0"/>
        </a:xfrm>
      </p:grpSpPr>
      <p:sp>
        <p:nvSpPr>
          <p:cNvPr id="8" name="Рисунок 1">
            <a:extLst>
              <a:ext uri="{FF2B5EF4-FFF2-40B4-BE49-F238E27FC236}">
                <a16:creationId xmlns="" xmlns:a16="http://schemas.microsoft.com/office/drawing/2014/main" id="{1599E2D7-24B3-4D66-9AFB-83C1AEC4DBBB}"/>
              </a:ext>
            </a:extLst>
          </p:cNvPr>
          <p:cNvSpPr>
            <a:spLocks noGrp="1"/>
          </p:cNvSpPr>
          <p:nvPr>
            <p:ph type="pic" sz="quarter" idx="33" hasCustomPrompt="1"/>
          </p:nvPr>
        </p:nvSpPr>
        <p:spPr>
          <a:xfrm>
            <a:off x="9980476" y="0"/>
            <a:ext cx="2211524" cy="6192000"/>
          </a:xfrm>
          <a:solidFill>
            <a:schemeClr val="bg1">
              <a:lumMod val="95000"/>
            </a:schemeClr>
          </a:solidFill>
        </p:spPr>
        <p:txBody>
          <a:bodyPr rtlCol="0" anchor="ctr"/>
          <a:lstStyle>
            <a:lvl1pPr marL="0" indent="0" algn="ctr">
              <a:buNone/>
              <a:defRPr sz="1200" i="1">
                <a:latin typeface="Times New Roman" panose="02020603050405020304" pitchFamily="18" charset="0"/>
                <a:cs typeface="Times New Roman" panose="02020603050405020304" pitchFamily="18" charset="0"/>
              </a:defRPr>
            </a:lvl1pPr>
          </a:lstStyle>
          <a:p>
            <a:pPr rtl="0"/>
            <a:r>
              <a:rPr lang="ru-RU" noProof="0" dirty="0"/>
              <a:t>Вставьте или перетащите свое фото</a:t>
            </a:r>
          </a:p>
        </p:txBody>
      </p:sp>
      <p:sp>
        <p:nvSpPr>
          <p:cNvPr id="2" name="Заголовок 1">
            <a:extLst>
              <a:ext uri="{FF2B5EF4-FFF2-40B4-BE49-F238E27FC236}">
                <a16:creationId xmlns="" xmlns:a16="http://schemas.microsoft.com/office/drawing/2014/main" id="{40EE479C-D1F6-4BAC-80D2-90EF74E3261A}"/>
              </a:ext>
            </a:extLst>
          </p:cNvPr>
          <p:cNvSpPr>
            <a:spLocks noGrp="1"/>
          </p:cNvSpPr>
          <p:nvPr>
            <p:ph type="title" hasCustomPrompt="1"/>
          </p:nvPr>
        </p:nvSpPr>
        <p:spPr>
          <a:xfrm>
            <a:off x="4445086" y="1807950"/>
            <a:ext cx="5184913" cy="432000"/>
          </a:xfrm>
        </p:spPr>
        <p:txBody>
          <a:bodyPr rtlCol="0"/>
          <a:lstStyle>
            <a:lvl1pPr algn="r">
              <a:defRPr>
                <a:solidFill>
                  <a:schemeClr val="tx1"/>
                </a:solidFill>
              </a:defRPr>
            </a:lvl1pPr>
          </a:lstStyle>
          <a:p>
            <a:pPr rtl="0"/>
            <a:r>
              <a:rPr lang="ru-RU" noProof="0" dirty="0"/>
              <a:t>Щелкните, чтобы изменить заголовок</a:t>
            </a:r>
          </a:p>
        </p:txBody>
      </p:sp>
      <p:sp>
        <p:nvSpPr>
          <p:cNvPr id="10" name="Подзаголовок 2">
            <a:extLst>
              <a:ext uri="{FF2B5EF4-FFF2-40B4-BE49-F238E27FC236}">
                <a16:creationId xmlns="" xmlns:a16="http://schemas.microsoft.com/office/drawing/2014/main" id="{3FAEED1D-0E66-4F74-9455-675F5CB7EAD4}"/>
              </a:ext>
            </a:extLst>
          </p:cNvPr>
          <p:cNvSpPr>
            <a:spLocks noGrp="1"/>
          </p:cNvSpPr>
          <p:nvPr>
            <p:ph type="body" sz="quarter" idx="32" hasCustomPrompt="1"/>
          </p:nvPr>
        </p:nvSpPr>
        <p:spPr>
          <a:xfrm>
            <a:off x="4444886" y="2383950"/>
            <a:ext cx="5184913" cy="360000"/>
          </a:xfrm>
        </p:spPr>
        <p:txBody>
          <a:bodyPr rtlCol="0"/>
          <a:lstStyle>
            <a:lvl1pPr marL="0" indent="0" algn="r">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rtl="0"/>
            <a:r>
              <a:rPr lang="ru-RU" noProof="0" dirty="0"/>
              <a:t>Подзаголовок</a:t>
            </a:r>
          </a:p>
        </p:txBody>
      </p:sp>
      <p:sp>
        <p:nvSpPr>
          <p:cNvPr id="3" name="Объект 2">
            <a:extLst>
              <a:ext uri="{FF2B5EF4-FFF2-40B4-BE49-F238E27FC236}">
                <a16:creationId xmlns="" xmlns:a16="http://schemas.microsoft.com/office/drawing/2014/main" id="{A22238F2-C6EC-476F-8371-119AECBA5622}"/>
              </a:ext>
            </a:extLst>
          </p:cNvPr>
          <p:cNvSpPr>
            <a:spLocks noGrp="1"/>
          </p:cNvSpPr>
          <p:nvPr>
            <p:ph sz="half" idx="1"/>
          </p:nvPr>
        </p:nvSpPr>
        <p:spPr>
          <a:xfrm>
            <a:off x="4445000" y="2908300"/>
            <a:ext cx="5184800" cy="3283700"/>
          </a:xfrm>
          <a:solidFill>
            <a:schemeClr val="bg1"/>
          </a:solidFill>
        </p:spPr>
        <p:txBody>
          <a:bodyPr lIns="180000" tIns="252000" rIns="252000" rtlCol="0"/>
          <a:lstStyle>
            <a:lvl1pPr algn="l">
              <a:defRPr>
                <a:solidFill>
                  <a:schemeClr val="tx1">
                    <a:lumMod val="75000"/>
                    <a:lumOff val="25000"/>
                  </a:schemeClr>
                </a:solidFill>
              </a:defRPr>
            </a:lvl1pPr>
            <a:lvl2pPr algn="l">
              <a:defRPr>
                <a:solidFill>
                  <a:schemeClr val="tx1">
                    <a:lumMod val="75000"/>
                    <a:lumOff val="25000"/>
                  </a:schemeClr>
                </a:solidFill>
              </a:defRPr>
            </a:lvl2pPr>
            <a:lvl3pPr algn="l">
              <a:defRPr>
                <a:solidFill>
                  <a:schemeClr val="tx1">
                    <a:lumMod val="75000"/>
                    <a:lumOff val="25000"/>
                  </a:schemeClr>
                </a:solidFill>
              </a:defRPr>
            </a:lvl3pPr>
            <a:lvl4pPr algn="l">
              <a:defRPr>
                <a:solidFill>
                  <a:schemeClr val="tx1">
                    <a:lumMod val="75000"/>
                    <a:lumOff val="25000"/>
                  </a:schemeClr>
                </a:solidFill>
              </a:defRPr>
            </a:lvl4pPr>
            <a:lvl5pPr algn="l">
              <a:defRPr>
                <a:solidFill>
                  <a:schemeClr val="tx1">
                    <a:lumMod val="75000"/>
                    <a:lumOff val="25000"/>
                  </a:schemeClr>
                </a:solidFill>
              </a:defRPr>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4" name="Нижний колонтитул 3">
            <a:extLst>
              <a:ext uri="{FF2B5EF4-FFF2-40B4-BE49-F238E27FC236}">
                <a16:creationId xmlns="" xmlns:a16="http://schemas.microsoft.com/office/drawing/2014/main" id="{57847F90-9DB6-4832-9EB7-393AADAE8B70}"/>
              </a:ext>
            </a:extLst>
          </p:cNvPr>
          <p:cNvSpPr>
            <a:spLocks noGrp="1"/>
          </p:cNvSpPr>
          <p:nvPr>
            <p:ph type="ftr" sz="quarter" idx="13"/>
          </p:nvPr>
        </p:nvSpPr>
        <p:spPr/>
        <p:txBody>
          <a:bodyPr rtlCol="0"/>
          <a:lstStyle>
            <a:lvl1pPr>
              <a:defRPr/>
            </a:lvl1pPr>
          </a:lstStyle>
          <a:p>
            <a:r>
              <a:rPr lang="ru-RU" dirty="0" err="1" smtClean="0"/>
              <a:t>Гидрологиялық</a:t>
            </a:r>
            <a:r>
              <a:rPr lang="ru-RU" dirty="0" smtClean="0"/>
              <a:t> </a:t>
            </a:r>
            <a:r>
              <a:rPr lang="ru-RU" dirty="0" err="1" smtClean="0"/>
              <a:t>ақпаратты</a:t>
            </a:r>
            <a:r>
              <a:rPr lang="ru-RU" dirty="0" smtClean="0"/>
              <a:t> </a:t>
            </a:r>
            <a:r>
              <a:rPr lang="ru-RU" dirty="0" err="1" smtClean="0"/>
              <a:t>статистикалық</a:t>
            </a:r>
            <a:r>
              <a:rPr lang="ru-RU" dirty="0" smtClean="0"/>
              <a:t> </a:t>
            </a:r>
            <a:r>
              <a:rPr lang="ru-RU" dirty="0" err="1" smtClean="0"/>
              <a:t>өңдеудің</a:t>
            </a:r>
            <a:r>
              <a:rPr lang="ru-RU" dirty="0" smtClean="0"/>
              <a:t> </a:t>
            </a:r>
            <a:r>
              <a:rPr lang="ru-RU" dirty="0" err="1" smtClean="0"/>
              <a:t>заманауи</a:t>
            </a:r>
            <a:r>
              <a:rPr lang="ru-RU" dirty="0" smtClean="0"/>
              <a:t> </a:t>
            </a:r>
            <a:r>
              <a:rPr lang="ru-RU" dirty="0" err="1" smtClean="0"/>
              <a:t>әдістері</a:t>
            </a:r>
            <a:endParaRPr lang="ru-RU" dirty="0"/>
          </a:p>
        </p:txBody>
      </p:sp>
      <p:sp>
        <p:nvSpPr>
          <p:cNvPr id="5" name="Номер слайда 4">
            <a:extLst>
              <a:ext uri="{FF2B5EF4-FFF2-40B4-BE49-F238E27FC236}">
                <a16:creationId xmlns="" xmlns:a16="http://schemas.microsoft.com/office/drawing/2014/main" id="{53DA1E79-BA17-41C5-98B7-CFBC5859A512}"/>
              </a:ext>
            </a:extLst>
          </p:cNvPr>
          <p:cNvSpPr>
            <a:spLocks noGrp="1"/>
          </p:cNvSpPr>
          <p:nvPr>
            <p:ph type="sldNum" sz="quarter" idx="34"/>
          </p:nvPr>
        </p:nvSpPr>
        <p:spPr/>
        <p:txBody>
          <a:bodyPr rtlCol="0"/>
          <a:lstStyle/>
          <a:p>
            <a:pPr rtl="0"/>
            <a:fld id="{19B51A1E-902D-48AF-9020-955120F399B6}" type="slidenum">
              <a:rPr lang="ru-RU" noProof="0" smtClean="0"/>
              <a:pPr/>
              <a:t>‹#›</a:t>
            </a:fld>
            <a:endParaRPr lang="ru-RU" noProof="0" dirty="0"/>
          </a:p>
        </p:txBody>
      </p:sp>
    </p:spTree>
    <p:extLst>
      <p:ext uri="{BB962C8B-B14F-4D97-AF65-F5344CB8AC3E}">
        <p14:creationId xmlns:p14="http://schemas.microsoft.com/office/powerpoint/2010/main" val="1350103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Объект-фотография 2">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A22238F2-C6EC-476F-8371-119AECBA5622}"/>
              </a:ext>
            </a:extLst>
          </p:cNvPr>
          <p:cNvSpPr>
            <a:spLocks noGrp="1"/>
          </p:cNvSpPr>
          <p:nvPr>
            <p:ph sz="half" idx="1"/>
          </p:nvPr>
        </p:nvSpPr>
        <p:spPr>
          <a:xfrm>
            <a:off x="3823393" y="1343906"/>
            <a:ext cx="3736800" cy="3933645"/>
          </a:xfrm>
          <a:solidFill>
            <a:schemeClr val="bg1"/>
          </a:solidFill>
        </p:spPr>
        <p:txBody>
          <a:bodyPr lIns="180000" tIns="180000" rIns="180000" rtlCol="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4" name="Нижний колонтитул 3">
            <a:extLst>
              <a:ext uri="{FF2B5EF4-FFF2-40B4-BE49-F238E27FC236}">
                <a16:creationId xmlns="" xmlns:a16="http://schemas.microsoft.com/office/drawing/2014/main" id="{57847F90-9DB6-4832-9EB7-393AADAE8B70}"/>
              </a:ext>
            </a:extLst>
          </p:cNvPr>
          <p:cNvSpPr>
            <a:spLocks noGrp="1"/>
          </p:cNvSpPr>
          <p:nvPr>
            <p:ph type="ftr" sz="quarter" idx="13"/>
          </p:nvPr>
        </p:nvSpPr>
        <p:spPr/>
        <p:txBody>
          <a:bodyPr rtlCol="0"/>
          <a:lstStyle/>
          <a:p>
            <a:pPr rtl="0"/>
            <a:r>
              <a:rPr lang="ru-RU" noProof="0" dirty="0"/>
              <a:t>Добавить нижний колонтитул</a:t>
            </a:r>
          </a:p>
        </p:txBody>
      </p:sp>
      <p:sp>
        <p:nvSpPr>
          <p:cNvPr id="5" name="Номер слайда 4">
            <a:extLst>
              <a:ext uri="{FF2B5EF4-FFF2-40B4-BE49-F238E27FC236}">
                <a16:creationId xmlns="" xmlns:a16="http://schemas.microsoft.com/office/drawing/2014/main" id="{53DA1E79-BA17-41C5-98B7-CFBC5859A512}"/>
              </a:ext>
            </a:extLst>
          </p:cNvPr>
          <p:cNvSpPr>
            <a:spLocks noGrp="1"/>
          </p:cNvSpPr>
          <p:nvPr>
            <p:ph type="sldNum" sz="quarter" idx="34"/>
          </p:nvPr>
        </p:nvSpPr>
        <p:spPr/>
        <p:txBody>
          <a:bodyPr rtlCol="0"/>
          <a:lstStyle/>
          <a:p>
            <a:pPr rtl="0"/>
            <a:fld id="{19B51A1E-902D-48AF-9020-955120F399B6}" type="slidenum">
              <a:rPr lang="ru-RU" noProof="0" smtClean="0"/>
              <a:pPr/>
              <a:t>‹#›</a:t>
            </a:fld>
            <a:endParaRPr lang="ru-RU" noProof="0" dirty="0"/>
          </a:p>
        </p:txBody>
      </p:sp>
      <p:sp>
        <p:nvSpPr>
          <p:cNvPr id="9" name="Рисунок 6">
            <a:extLst>
              <a:ext uri="{FF2B5EF4-FFF2-40B4-BE49-F238E27FC236}">
                <a16:creationId xmlns="" xmlns:a16="http://schemas.microsoft.com/office/drawing/2014/main" id="{492C2A1D-F7BD-46B6-BC01-15D365ACD50B}"/>
              </a:ext>
            </a:extLst>
          </p:cNvPr>
          <p:cNvSpPr>
            <a:spLocks noGrp="1"/>
          </p:cNvSpPr>
          <p:nvPr>
            <p:ph type="pic" sz="quarter" idx="14" hasCustomPrompt="1"/>
          </p:nvPr>
        </p:nvSpPr>
        <p:spPr>
          <a:xfrm>
            <a:off x="7560193" y="1344803"/>
            <a:ext cx="3737526" cy="3933645"/>
          </a:xfrm>
          <a:solidFill>
            <a:schemeClr val="tx1">
              <a:lumMod val="75000"/>
              <a:lumOff val="25000"/>
            </a:schemeClr>
          </a:solidFill>
        </p:spPr>
        <p:txBody>
          <a:bodyPr rtlCol="0" anchor="ctr"/>
          <a:lstStyle>
            <a:lvl1pPr marL="0" indent="0" algn="ctr">
              <a:buNone/>
              <a:defRPr sz="1200" i="1">
                <a:solidFill>
                  <a:schemeClr val="bg1"/>
                </a:solidFill>
                <a:latin typeface="Times New Roman" panose="02020603050405020304" pitchFamily="18" charset="0"/>
                <a:cs typeface="Times New Roman" panose="02020603050405020304" pitchFamily="18" charset="0"/>
              </a:defRPr>
            </a:lvl1pPr>
          </a:lstStyle>
          <a:p>
            <a:pPr rtl="0"/>
            <a:r>
              <a:rPr lang="ru-RU" noProof="0" dirty="0"/>
              <a:t>Вставьте или перетащите свое фото</a:t>
            </a:r>
          </a:p>
        </p:txBody>
      </p:sp>
      <p:sp>
        <p:nvSpPr>
          <p:cNvPr id="6" name="Заголовок 5">
            <a:extLst>
              <a:ext uri="{FF2B5EF4-FFF2-40B4-BE49-F238E27FC236}">
                <a16:creationId xmlns="" xmlns:a16="http://schemas.microsoft.com/office/drawing/2014/main" id="{7F4F1543-153D-4F77-A4A9-C9BBA1C2052E}"/>
              </a:ext>
            </a:extLst>
          </p:cNvPr>
          <p:cNvSpPr>
            <a:spLocks noGrp="1"/>
          </p:cNvSpPr>
          <p:nvPr>
            <p:ph type="title"/>
          </p:nvPr>
        </p:nvSpPr>
        <p:spPr>
          <a:xfrm>
            <a:off x="432000" y="432000"/>
            <a:ext cx="9131100" cy="432000"/>
          </a:xfrm>
        </p:spPr>
        <p:txBody>
          <a:bodyPr rtlCol="0"/>
          <a:lstStyle/>
          <a:p>
            <a:pPr rtl="0"/>
            <a:r>
              <a:rPr lang="ru-RU" noProof="0" smtClean="0"/>
              <a:t>Образец заголовка</a:t>
            </a:r>
            <a:endParaRPr lang="ru-RU" noProof="0" dirty="0"/>
          </a:p>
        </p:txBody>
      </p:sp>
      <p:sp>
        <p:nvSpPr>
          <p:cNvPr id="11" name="Подзаголовок 2">
            <a:extLst>
              <a:ext uri="{FF2B5EF4-FFF2-40B4-BE49-F238E27FC236}">
                <a16:creationId xmlns="" xmlns:a16="http://schemas.microsoft.com/office/drawing/2014/main" id="{9FAA210E-391A-499A-89D5-F222045FD1A4}"/>
              </a:ext>
            </a:extLst>
          </p:cNvPr>
          <p:cNvSpPr>
            <a:spLocks noGrp="1"/>
          </p:cNvSpPr>
          <p:nvPr>
            <p:ph type="body" sz="quarter" idx="32" hasCustomPrompt="1"/>
          </p:nvPr>
        </p:nvSpPr>
        <p:spPr>
          <a:xfrm>
            <a:off x="431800" y="1008000"/>
            <a:ext cx="6895900" cy="360000"/>
          </a:xfrm>
        </p:spPr>
        <p:txBody>
          <a:bodyPr rtlCol="0"/>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rtl="0"/>
            <a:r>
              <a:rPr lang="ru-RU" noProof="0" dirty="0"/>
              <a:t>Подзаголовок</a:t>
            </a:r>
          </a:p>
        </p:txBody>
      </p:sp>
    </p:spTree>
    <p:extLst>
      <p:ext uri="{BB962C8B-B14F-4D97-AF65-F5344CB8AC3E}">
        <p14:creationId xmlns:p14="http://schemas.microsoft.com/office/powerpoint/2010/main" val="2347197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F288DD7-6DAF-436D-B04A-EBCCAA36917C}"/>
              </a:ext>
            </a:extLst>
          </p:cNvPr>
          <p:cNvSpPr>
            <a:spLocks noGrp="1"/>
          </p:cNvSpPr>
          <p:nvPr>
            <p:ph type="title" hasCustomPrompt="1"/>
          </p:nvPr>
        </p:nvSpPr>
        <p:spPr>
          <a:xfrm>
            <a:off x="432000" y="432000"/>
            <a:ext cx="9198000" cy="432000"/>
          </a:xfrm>
        </p:spPr>
        <p:txBody>
          <a:bodyPr rtlCol="0"/>
          <a:lstStyle>
            <a:lvl1pPr>
              <a:defRPr>
                <a:solidFill>
                  <a:schemeClr val="tx1"/>
                </a:solidFill>
              </a:defRPr>
            </a:lvl1pPr>
          </a:lstStyle>
          <a:p>
            <a:pPr rtl="0"/>
            <a:r>
              <a:rPr lang="ru-RU" noProof="0" dirty="0"/>
              <a:t>Щелкните, чтобы изменить заголовок</a:t>
            </a:r>
          </a:p>
        </p:txBody>
      </p:sp>
      <p:sp>
        <p:nvSpPr>
          <p:cNvPr id="9" name="Подзаголовок 2">
            <a:extLst>
              <a:ext uri="{FF2B5EF4-FFF2-40B4-BE49-F238E27FC236}">
                <a16:creationId xmlns="" xmlns:a16="http://schemas.microsoft.com/office/drawing/2014/main" id="{E4633398-8EC3-417B-BEA6-101D8F224678}"/>
              </a:ext>
            </a:extLst>
          </p:cNvPr>
          <p:cNvSpPr>
            <a:spLocks noGrp="1"/>
          </p:cNvSpPr>
          <p:nvPr>
            <p:ph type="body" sz="quarter" idx="32" hasCustomPrompt="1"/>
          </p:nvPr>
        </p:nvSpPr>
        <p:spPr>
          <a:xfrm>
            <a:off x="431800" y="1008000"/>
            <a:ext cx="9198000" cy="360000"/>
          </a:xfrm>
        </p:spPr>
        <p:txBody>
          <a:bodyPr rtlCol="0"/>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rtl="0"/>
            <a:r>
              <a:rPr lang="ru-RU" noProof="0" dirty="0"/>
              <a:t>Подзаголовок</a:t>
            </a:r>
          </a:p>
        </p:txBody>
      </p:sp>
      <p:sp>
        <p:nvSpPr>
          <p:cNvPr id="3" name="Сравнение слева — заполнитель 1">
            <a:extLst>
              <a:ext uri="{FF2B5EF4-FFF2-40B4-BE49-F238E27FC236}">
                <a16:creationId xmlns="" xmlns:a16="http://schemas.microsoft.com/office/drawing/2014/main" id="{9322B50D-6A7D-41C6-BA57-613BC231DF36}"/>
              </a:ext>
            </a:extLst>
          </p:cNvPr>
          <p:cNvSpPr>
            <a:spLocks noGrp="1"/>
          </p:cNvSpPr>
          <p:nvPr>
            <p:ph type="body" idx="1"/>
          </p:nvPr>
        </p:nvSpPr>
        <p:spPr>
          <a:xfrm>
            <a:off x="432000" y="1432296"/>
            <a:ext cx="4500000" cy="527076"/>
          </a:xfrm>
          <a:solidFill>
            <a:schemeClr val="tx1"/>
          </a:solidFill>
        </p:spPr>
        <p:txBody>
          <a:bodyPr lIns="180000" tIns="36000" rtlCol="0" anchor="ctr"/>
          <a:lstStyle>
            <a:lvl1pPr marL="0" indent="0">
              <a:buNone/>
              <a:defRPr sz="2400" b="1" spc="-15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ru-RU" noProof="0" smtClean="0"/>
              <a:t>Образец текста</a:t>
            </a:r>
          </a:p>
        </p:txBody>
      </p:sp>
      <p:sp>
        <p:nvSpPr>
          <p:cNvPr id="4" name="Объект 2">
            <a:extLst>
              <a:ext uri="{FF2B5EF4-FFF2-40B4-BE49-F238E27FC236}">
                <a16:creationId xmlns="" xmlns:a16="http://schemas.microsoft.com/office/drawing/2014/main" id="{9FD584DA-F775-47B8-A1D7-6556AD5FCBD2}"/>
              </a:ext>
            </a:extLst>
          </p:cNvPr>
          <p:cNvSpPr>
            <a:spLocks noGrp="1"/>
          </p:cNvSpPr>
          <p:nvPr>
            <p:ph sz="half" idx="2"/>
          </p:nvPr>
        </p:nvSpPr>
        <p:spPr>
          <a:xfrm>
            <a:off x="432000" y="2023668"/>
            <a:ext cx="4500000" cy="4168332"/>
          </a:xfrm>
        </p:spPr>
        <p:txBody>
          <a:bodyPr rtlCol="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12" name="Сравнение слева — заполнитель 2">
            <a:extLst>
              <a:ext uri="{FF2B5EF4-FFF2-40B4-BE49-F238E27FC236}">
                <a16:creationId xmlns="" xmlns:a16="http://schemas.microsoft.com/office/drawing/2014/main" id="{78A963F8-6F6E-440E-B3B3-DDE13C083A36}"/>
              </a:ext>
            </a:extLst>
          </p:cNvPr>
          <p:cNvSpPr>
            <a:spLocks noGrp="1"/>
          </p:cNvSpPr>
          <p:nvPr>
            <p:ph type="body" sz="quarter" idx="13"/>
          </p:nvPr>
        </p:nvSpPr>
        <p:spPr>
          <a:xfrm>
            <a:off x="5129800" y="1433105"/>
            <a:ext cx="4500000" cy="525283"/>
          </a:xfrm>
          <a:solidFill>
            <a:schemeClr val="tx1"/>
          </a:solidFill>
        </p:spPr>
        <p:txBody>
          <a:bodyPr lIns="180000" tIns="36000" rtlCol="0" anchor="ctr"/>
          <a:lstStyle>
            <a:lvl1pPr marL="0" indent="0">
              <a:buNone/>
              <a:defRPr sz="2400" b="1" spc="-150">
                <a:solidFill>
                  <a:schemeClr val="bg1"/>
                </a:solidFill>
                <a:latin typeface="+mj-lt"/>
              </a:defRPr>
            </a:lvl1pPr>
          </a:lstStyle>
          <a:p>
            <a:pPr lvl="0" rtl="0"/>
            <a:r>
              <a:rPr lang="ru-RU" noProof="0" smtClean="0"/>
              <a:t>Образец текста</a:t>
            </a:r>
          </a:p>
        </p:txBody>
      </p:sp>
      <p:sp>
        <p:nvSpPr>
          <p:cNvPr id="8" name="Текст 4">
            <a:extLst>
              <a:ext uri="{FF2B5EF4-FFF2-40B4-BE49-F238E27FC236}">
                <a16:creationId xmlns="" xmlns:a16="http://schemas.microsoft.com/office/drawing/2014/main" id="{DF0A5256-B267-47DA-858A-0F3867CB6139}"/>
              </a:ext>
            </a:extLst>
          </p:cNvPr>
          <p:cNvSpPr>
            <a:spLocks noGrp="1"/>
          </p:cNvSpPr>
          <p:nvPr>
            <p:ph type="body" sz="quarter" idx="12"/>
          </p:nvPr>
        </p:nvSpPr>
        <p:spPr>
          <a:xfrm>
            <a:off x="5129800" y="2020359"/>
            <a:ext cx="4500000" cy="4170891"/>
          </a:xfrm>
        </p:spPr>
        <p:txBody>
          <a:bodyPr rtlCol="0"/>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5" name="Нижний колонтитул 4">
            <a:extLst>
              <a:ext uri="{FF2B5EF4-FFF2-40B4-BE49-F238E27FC236}">
                <a16:creationId xmlns="" xmlns:a16="http://schemas.microsoft.com/office/drawing/2014/main" id="{646B8F99-FAB0-4B33-87ED-9FF46D11A907}"/>
              </a:ext>
            </a:extLst>
          </p:cNvPr>
          <p:cNvSpPr>
            <a:spLocks noGrp="1"/>
          </p:cNvSpPr>
          <p:nvPr>
            <p:ph type="ftr" sz="quarter" idx="14"/>
          </p:nvPr>
        </p:nvSpPr>
        <p:spPr/>
        <p:txBody>
          <a:bodyPr rtlCol="0"/>
          <a:lstStyle/>
          <a:p>
            <a:pPr rtl="0"/>
            <a:r>
              <a:rPr lang="ru-RU" noProof="0" dirty="0"/>
              <a:t>Добавить нижний колонтитул</a:t>
            </a:r>
          </a:p>
        </p:txBody>
      </p:sp>
      <p:sp>
        <p:nvSpPr>
          <p:cNvPr id="6" name="Номер слайда 5">
            <a:extLst>
              <a:ext uri="{FF2B5EF4-FFF2-40B4-BE49-F238E27FC236}">
                <a16:creationId xmlns="" xmlns:a16="http://schemas.microsoft.com/office/drawing/2014/main" id="{275D237A-BD90-4D90-B328-7F1A502A266D}"/>
              </a:ext>
            </a:extLst>
          </p:cNvPr>
          <p:cNvSpPr>
            <a:spLocks noGrp="1"/>
          </p:cNvSpPr>
          <p:nvPr>
            <p:ph type="sldNum" sz="quarter" idx="33"/>
          </p:nvPr>
        </p:nvSpPr>
        <p:spPr/>
        <p:txBody>
          <a:bodyPr rtlCol="0"/>
          <a:lstStyle/>
          <a:p>
            <a:pPr rtl="0"/>
            <a:fld id="{19B51A1E-902D-48AF-9020-955120F399B6}" type="slidenum">
              <a:rPr lang="ru-RU" noProof="0" smtClean="0"/>
              <a:pPr/>
              <a:t>‹#›</a:t>
            </a:fld>
            <a:endParaRPr lang="ru-RU" noProof="0" dirty="0"/>
          </a:p>
        </p:txBody>
      </p:sp>
    </p:spTree>
    <p:extLst>
      <p:ext uri="{BB962C8B-B14F-4D97-AF65-F5344CB8AC3E}">
        <p14:creationId xmlns:p14="http://schemas.microsoft.com/office/powerpoint/2010/main" val="2509955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Большое фото">
    <p:spTree>
      <p:nvGrpSpPr>
        <p:cNvPr id="1" name=""/>
        <p:cNvGrpSpPr/>
        <p:nvPr/>
      </p:nvGrpSpPr>
      <p:grpSpPr>
        <a:xfrm>
          <a:off x="0" y="0"/>
          <a:ext cx="0" cy="0"/>
          <a:chOff x="0" y="0"/>
          <a:chExt cx="0" cy="0"/>
        </a:xfrm>
      </p:grpSpPr>
      <p:sp>
        <p:nvSpPr>
          <p:cNvPr id="7" name="Рисунок 6">
            <a:extLst>
              <a:ext uri="{FF2B5EF4-FFF2-40B4-BE49-F238E27FC236}">
                <a16:creationId xmlns="" xmlns:a16="http://schemas.microsoft.com/office/drawing/2014/main" id="{890ED7CE-A9D2-4D19-B978-56BFB74E657C}"/>
              </a:ext>
            </a:extLst>
          </p:cNvPr>
          <p:cNvSpPr>
            <a:spLocks noGrp="1"/>
          </p:cNvSpPr>
          <p:nvPr>
            <p:ph type="pic" sz="quarter" idx="14" hasCustomPrompt="1"/>
          </p:nvPr>
        </p:nvSpPr>
        <p:spPr>
          <a:xfrm>
            <a:off x="6299200" y="432000"/>
            <a:ext cx="5472113" cy="5759250"/>
          </a:xfrm>
          <a:solidFill>
            <a:schemeClr val="tx1">
              <a:lumMod val="75000"/>
              <a:lumOff val="25000"/>
            </a:schemeClr>
          </a:solidFill>
        </p:spPr>
        <p:txBody>
          <a:bodyPr rtlCol="0" anchor="ctr"/>
          <a:lstStyle>
            <a:lvl1pPr marL="0" indent="0" algn="ctr">
              <a:buNone/>
              <a:defRPr sz="1200" i="1">
                <a:solidFill>
                  <a:schemeClr val="bg1"/>
                </a:solidFill>
                <a:latin typeface="Times New Roman" panose="02020603050405020304" pitchFamily="18" charset="0"/>
                <a:cs typeface="Times New Roman" panose="02020603050405020304" pitchFamily="18" charset="0"/>
              </a:defRPr>
            </a:lvl1pPr>
          </a:lstStyle>
          <a:p>
            <a:pPr rtl="0"/>
            <a:r>
              <a:rPr lang="ru-RU" noProof="0" dirty="0"/>
              <a:t>Вставьте или перетащите свое фото</a:t>
            </a:r>
          </a:p>
        </p:txBody>
      </p:sp>
      <p:sp>
        <p:nvSpPr>
          <p:cNvPr id="3" name="Объект 2">
            <a:extLst>
              <a:ext uri="{FF2B5EF4-FFF2-40B4-BE49-F238E27FC236}">
                <a16:creationId xmlns="" xmlns:a16="http://schemas.microsoft.com/office/drawing/2014/main" id="{A22238F2-C6EC-476F-8371-119AECBA5622}"/>
              </a:ext>
            </a:extLst>
          </p:cNvPr>
          <p:cNvSpPr>
            <a:spLocks noGrp="1"/>
          </p:cNvSpPr>
          <p:nvPr>
            <p:ph sz="half" idx="1" hasCustomPrompt="1"/>
          </p:nvPr>
        </p:nvSpPr>
        <p:spPr>
          <a:xfrm>
            <a:off x="3875314" y="5096632"/>
            <a:ext cx="2028686" cy="1094618"/>
          </a:xfrm>
        </p:spPr>
        <p:txBody>
          <a:bodyPr rtlCol="0" anchor="b"/>
          <a:lstStyle>
            <a:lvl1pPr marL="0" indent="0" algn="r">
              <a:buNone/>
              <a:defRPr i="1">
                <a:solidFill>
                  <a:schemeClr val="tx1"/>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ru-RU" noProof="0" dirty="0"/>
              <a:t>Введите подпись</a:t>
            </a:r>
          </a:p>
        </p:txBody>
      </p:sp>
      <p:sp>
        <p:nvSpPr>
          <p:cNvPr id="4" name="Нижний колонтитул 3">
            <a:extLst>
              <a:ext uri="{FF2B5EF4-FFF2-40B4-BE49-F238E27FC236}">
                <a16:creationId xmlns="" xmlns:a16="http://schemas.microsoft.com/office/drawing/2014/main" id="{57847F90-9DB6-4832-9EB7-393AADAE8B70}"/>
              </a:ext>
            </a:extLst>
          </p:cNvPr>
          <p:cNvSpPr>
            <a:spLocks noGrp="1"/>
          </p:cNvSpPr>
          <p:nvPr>
            <p:ph type="ftr" sz="quarter" idx="13"/>
          </p:nvPr>
        </p:nvSpPr>
        <p:spPr/>
        <p:txBody>
          <a:bodyPr rtlCol="0"/>
          <a:lstStyle/>
          <a:p>
            <a:pPr rtl="0"/>
            <a:r>
              <a:rPr lang="ru-RU" noProof="0" dirty="0"/>
              <a:t>Добавить нижний колонтитул</a:t>
            </a:r>
          </a:p>
        </p:txBody>
      </p:sp>
      <p:sp>
        <p:nvSpPr>
          <p:cNvPr id="2" name="Номер слайда 1">
            <a:extLst>
              <a:ext uri="{FF2B5EF4-FFF2-40B4-BE49-F238E27FC236}">
                <a16:creationId xmlns="" xmlns:a16="http://schemas.microsoft.com/office/drawing/2014/main" id="{E25951D2-91DB-40E7-95D5-4B372602DEBB}"/>
              </a:ext>
            </a:extLst>
          </p:cNvPr>
          <p:cNvSpPr>
            <a:spLocks noGrp="1"/>
          </p:cNvSpPr>
          <p:nvPr>
            <p:ph type="sldNum" sz="quarter" idx="15"/>
          </p:nvPr>
        </p:nvSpPr>
        <p:spPr/>
        <p:txBody>
          <a:bodyPr rtlCol="0"/>
          <a:lstStyle/>
          <a:p>
            <a:pPr rtl="0"/>
            <a:fld id="{19B51A1E-902D-48AF-9020-955120F399B6}" type="slidenum">
              <a:rPr lang="ru-RU" noProof="0" smtClean="0"/>
              <a:pPr/>
              <a:t>‹#›</a:t>
            </a:fld>
            <a:endParaRPr lang="ru-RU" noProof="0" dirty="0"/>
          </a:p>
        </p:txBody>
      </p:sp>
    </p:spTree>
    <p:extLst>
      <p:ext uri="{BB962C8B-B14F-4D97-AF65-F5344CB8AC3E}">
        <p14:creationId xmlns:p14="http://schemas.microsoft.com/office/powerpoint/2010/main" val="1987784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Слайд с благодарност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0F23EB7-E336-46EB-A4A0-3DB7A6BF4CE1}"/>
              </a:ext>
            </a:extLst>
          </p:cNvPr>
          <p:cNvSpPr>
            <a:spLocks noGrp="1"/>
          </p:cNvSpPr>
          <p:nvPr>
            <p:ph type="ctrTitle" hasCustomPrompt="1"/>
          </p:nvPr>
        </p:nvSpPr>
        <p:spPr>
          <a:xfrm>
            <a:off x="2174360" y="2112793"/>
            <a:ext cx="6798250" cy="1674470"/>
          </a:xfrm>
        </p:spPr>
        <p:txBody>
          <a:bodyPr rtlCol="0" anchor="ctr"/>
          <a:lstStyle>
            <a:lvl1pPr algn="ctr">
              <a:lnSpc>
                <a:spcPct val="100000"/>
              </a:lnSpc>
              <a:defRPr sz="6000" b="1" cap="all" spc="-300" baseline="0">
                <a:solidFill>
                  <a:schemeClr val="tx1"/>
                </a:solidFill>
                <a:latin typeface="+mj-lt"/>
              </a:defRPr>
            </a:lvl1pPr>
          </a:lstStyle>
          <a:p>
            <a:pPr rtl="0"/>
            <a:r>
              <a:rPr lang="ru-RU" noProof="0" dirty="0"/>
              <a:t>Спасибо</a:t>
            </a:r>
          </a:p>
        </p:txBody>
      </p:sp>
      <p:sp>
        <p:nvSpPr>
          <p:cNvPr id="7" name="Прямоугольник 6">
            <a:extLst>
              <a:ext uri="{FF2B5EF4-FFF2-40B4-BE49-F238E27FC236}">
                <a16:creationId xmlns="" xmlns:a16="http://schemas.microsoft.com/office/drawing/2014/main" id="{756F2950-BBCB-4A53-9EAC-D714777B8FA2}"/>
              </a:ext>
            </a:extLst>
          </p:cNvPr>
          <p:cNvSpPr/>
          <p:nvPr userDrawn="1"/>
        </p:nvSpPr>
        <p:spPr>
          <a:xfrm>
            <a:off x="0" y="6794309"/>
            <a:ext cx="9980476" cy="6369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8" name="Прямоугольник 7">
            <a:extLst>
              <a:ext uri="{FF2B5EF4-FFF2-40B4-BE49-F238E27FC236}">
                <a16:creationId xmlns="" xmlns:a16="http://schemas.microsoft.com/office/drawing/2014/main" id="{D5253865-24CF-4EF5-92A5-F64EB9ABC8B7}"/>
              </a:ext>
            </a:extLst>
          </p:cNvPr>
          <p:cNvSpPr/>
          <p:nvPr userDrawn="1"/>
        </p:nvSpPr>
        <p:spPr>
          <a:xfrm>
            <a:off x="0" y="0"/>
            <a:ext cx="9980476" cy="6369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11" name="Прямоугольник 10">
            <a:extLst>
              <a:ext uri="{FF2B5EF4-FFF2-40B4-BE49-F238E27FC236}">
                <a16:creationId xmlns="" xmlns:a16="http://schemas.microsoft.com/office/drawing/2014/main" id="{BBE19773-9B6A-4A2C-95A5-69A3788C2D94}"/>
              </a:ext>
            </a:extLst>
          </p:cNvPr>
          <p:cNvSpPr/>
          <p:nvPr userDrawn="1"/>
        </p:nvSpPr>
        <p:spPr>
          <a:xfrm rot="5400000">
            <a:off x="-3378441" y="3410285"/>
            <a:ext cx="6826157" cy="692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10" name="Текст 5">
            <a:extLst>
              <a:ext uri="{FF2B5EF4-FFF2-40B4-BE49-F238E27FC236}">
                <a16:creationId xmlns="" xmlns:a16="http://schemas.microsoft.com/office/drawing/2014/main" id="{CA3EFDD3-A9D2-4EB6-BB2A-F6999D9F7EA6}"/>
              </a:ext>
            </a:extLst>
          </p:cNvPr>
          <p:cNvSpPr>
            <a:spLocks noGrp="1"/>
          </p:cNvSpPr>
          <p:nvPr>
            <p:ph type="body" sz="quarter" idx="15" hasCustomPrompt="1"/>
          </p:nvPr>
        </p:nvSpPr>
        <p:spPr>
          <a:xfrm>
            <a:off x="2174361" y="4035727"/>
            <a:ext cx="3329850" cy="382887"/>
          </a:xfrm>
        </p:spPr>
        <p:txBody>
          <a:bodyPr rtlCol="0"/>
          <a:lstStyle>
            <a:lvl1pPr marL="0" indent="0" algn="r">
              <a:buNone/>
              <a:defRPr sz="2400"/>
            </a:lvl1pPr>
            <a:lvl2pPr marL="266700" indent="0">
              <a:buNone/>
              <a:defRPr/>
            </a:lvl2pPr>
            <a:lvl3pPr marL="542925" indent="0">
              <a:buNone/>
              <a:defRPr/>
            </a:lvl3pPr>
            <a:lvl4pPr marL="809625" indent="0">
              <a:buNone/>
              <a:defRPr/>
            </a:lvl4pPr>
            <a:lvl5pPr marL="1076325" indent="0">
              <a:buNone/>
              <a:defRPr/>
            </a:lvl5pPr>
          </a:lstStyle>
          <a:p>
            <a:pPr lvl="0" rtl="0"/>
            <a:r>
              <a:rPr lang="ru-RU" noProof="0" dirty="0"/>
              <a:t>Полное имя</a:t>
            </a:r>
          </a:p>
        </p:txBody>
      </p:sp>
      <p:sp>
        <p:nvSpPr>
          <p:cNvPr id="12" name="Текст 6">
            <a:extLst>
              <a:ext uri="{FF2B5EF4-FFF2-40B4-BE49-F238E27FC236}">
                <a16:creationId xmlns="" xmlns:a16="http://schemas.microsoft.com/office/drawing/2014/main" id="{261ED1F7-B623-43D9-9BDA-8808C5CFAFFB}"/>
              </a:ext>
            </a:extLst>
          </p:cNvPr>
          <p:cNvSpPr>
            <a:spLocks noGrp="1"/>
          </p:cNvSpPr>
          <p:nvPr>
            <p:ph type="body" sz="quarter" idx="16" hasCustomPrompt="1"/>
          </p:nvPr>
        </p:nvSpPr>
        <p:spPr>
          <a:xfrm>
            <a:off x="6062268" y="4150118"/>
            <a:ext cx="2910342" cy="238016"/>
          </a:xfrm>
        </p:spPr>
        <p:txBody>
          <a:bodyPr rtlCol="0"/>
          <a:lstStyle>
            <a:lvl1pPr marL="0" indent="0" algn="l">
              <a:buNone/>
              <a:defRPr sz="1400" i="1"/>
            </a:lvl1pPr>
            <a:lvl2pPr marL="266700" indent="0">
              <a:buNone/>
              <a:defRPr/>
            </a:lvl2pPr>
            <a:lvl3pPr marL="542925" indent="0">
              <a:buNone/>
              <a:defRPr/>
            </a:lvl3pPr>
            <a:lvl4pPr marL="809625" indent="0">
              <a:buNone/>
              <a:defRPr/>
            </a:lvl4pPr>
            <a:lvl5pPr marL="1076325" indent="0">
              <a:buNone/>
              <a:defRPr/>
            </a:lvl5pPr>
          </a:lstStyle>
          <a:p>
            <a:pPr lvl="0" rtl="0"/>
            <a:r>
              <a:rPr lang="ru-RU" noProof="0" dirty="0"/>
              <a:t>Номер телефона</a:t>
            </a:r>
          </a:p>
        </p:txBody>
      </p:sp>
      <p:sp>
        <p:nvSpPr>
          <p:cNvPr id="13" name="Текст 7">
            <a:extLst>
              <a:ext uri="{FF2B5EF4-FFF2-40B4-BE49-F238E27FC236}">
                <a16:creationId xmlns="" xmlns:a16="http://schemas.microsoft.com/office/drawing/2014/main" id="{E27366FC-4115-4122-9CE2-5FA9D424AD51}"/>
              </a:ext>
            </a:extLst>
          </p:cNvPr>
          <p:cNvSpPr>
            <a:spLocks noGrp="1"/>
          </p:cNvSpPr>
          <p:nvPr>
            <p:ph type="body" sz="quarter" idx="17" hasCustomPrompt="1"/>
          </p:nvPr>
        </p:nvSpPr>
        <p:spPr>
          <a:xfrm>
            <a:off x="6062268" y="4540691"/>
            <a:ext cx="2910342" cy="238016"/>
          </a:xfrm>
        </p:spPr>
        <p:txBody>
          <a:bodyPr rtlCol="0"/>
          <a:lstStyle>
            <a:lvl1pPr marL="0" indent="0" algn="l">
              <a:lnSpc>
                <a:spcPct val="80000"/>
              </a:lnSpc>
              <a:buNone/>
              <a:defRPr sz="1400" i="1"/>
            </a:lvl1pPr>
            <a:lvl2pPr marL="266700" indent="0">
              <a:buNone/>
              <a:defRPr/>
            </a:lvl2pPr>
            <a:lvl3pPr marL="542925" indent="0">
              <a:buNone/>
              <a:defRPr/>
            </a:lvl3pPr>
            <a:lvl4pPr marL="809625" indent="0">
              <a:buNone/>
              <a:defRPr/>
            </a:lvl4pPr>
            <a:lvl5pPr marL="1076325" indent="0">
              <a:buNone/>
              <a:defRPr/>
            </a:lvl5pPr>
          </a:lstStyle>
          <a:p>
            <a:pPr lvl="0" rtl="0"/>
            <a:r>
              <a:rPr lang="ru-RU" noProof="0" dirty="0"/>
              <a:t>Электронная почта или контакт в социальной сети</a:t>
            </a:r>
          </a:p>
        </p:txBody>
      </p:sp>
      <p:sp>
        <p:nvSpPr>
          <p:cNvPr id="14" name="Текст 8">
            <a:extLst>
              <a:ext uri="{FF2B5EF4-FFF2-40B4-BE49-F238E27FC236}">
                <a16:creationId xmlns="" xmlns:a16="http://schemas.microsoft.com/office/drawing/2014/main" id="{DEB36829-2F8B-4E22-AB6D-4111D18AF847}"/>
              </a:ext>
            </a:extLst>
          </p:cNvPr>
          <p:cNvSpPr>
            <a:spLocks noGrp="1"/>
          </p:cNvSpPr>
          <p:nvPr>
            <p:ph type="body" sz="quarter" idx="18" hasCustomPrompt="1"/>
          </p:nvPr>
        </p:nvSpPr>
        <p:spPr>
          <a:xfrm>
            <a:off x="6062268" y="4931263"/>
            <a:ext cx="2910342" cy="238016"/>
          </a:xfrm>
        </p:spPr>
        <p:txBody>
          <a:bodyPr rtlCol="0"/>
          <a:lstStyle>
            <a:lvl1pPr marL="0" indent="0" algn="l">
              <a:buNone/>
              <a:defRPr sz="1400" i="1"/>
            </a:lvl1pPr>
            <a:lvl2pPr marL="266700" indent="0">
              <a:buNone/>
              <a:defRPr/>
            </a:lvl2pPr>
            <a:lvl3pPr marL="542925" indent="0">
              <a:buNone/>
              <a:defRPr/>
            </a:lvl3pPr>
            <a:lvl4pPr marL="809625" indent="0">
              <a:buNone/>
              <a:defRPr/>
            </a:lvl4pPr>
            <a:lvl5pPr marL="1076325" indent="0">
              <a:buNone/>
              <a:defRPr/>
            </a:lvl5pPr>
          </a:lstStyle>
          <a:p>
            <a:pPr lvl="0" rtl="0"/>
            <a:r>
              <a:rPr lang="ru-RU" noProof="0" dirty="0"/>
              <a:t>Веб-сайт компании</a:t>
            </a:r>
          </a:p>
        </p:txBody>
      </p:sp>
    </p:spTree>
    <p:extLst>
      <p:ext uri="{BB962C8B-B14F-4D97-AF65-F5344CB8AC3E}">
        <p14:creationId xmlns:p14="http://schemas.microsoft.com/office/powerpoint/2010/main" val="3189010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CFF4C50-933F-41F9-AD11-BD02410AA7D5}"/>
              </a:ext>
            </a:extLst>
          </p:cNvPr>
          <p:cNvSpPr>
            <a:spLocks noGrp="1"/>
          </p:cNvSpPr>
          <p:nvPr>
            <p:ph type="title" hasCustomPrompt="1"/>
          </p:nvPr>
        </p:nvSpPr>
        <p:spPr/>
        <p:txBody>
          <a:bodyPr rtlCol="0"/>
          <a:lstStyle>
            <a:lvl1pPr>
              <a:defRPr>
                <a:solidFill>
                  <a:schemeClr val="tx1"/>
                </a:solidFill>
              </a:defRPr>
            </a:lvl1pPr>
          </a:lstStyle>
          <a:p>
            <a:pPr rtl="0"/>
            <a:r>
              <a:rPr lang="ru-RU" noProof="0" dirty="0"/>
              <a:t>Щелкните, чтобы изменить заголовок</a:t>
            </a:r>
          </a:p>
        </p:txBody>
      </p:sp>
      <p:sp>
        <p:nvSpPr>
          <p:cNvPr id="7" name="Подзаголовок 2">
            <a:extLst>
              <a:ext uri="{FF2B5EF4-FFF2-40B4-BE49-F238E27FC236}">
                <a16:creationId xmlns="" xmlns:a16="http://schemas.microsoft.com/office/drawing/2014/main" id="{E97A9A62-1AA6-47A9-A1A0-54196823744C}"/>
              </a:ext>
            </a:extLst>
          </p:cNvPr>
          <p:cNvSpPr>
            <a:spLocks noGrp="1"/>
          </p:cNvSpPr>
          <p:nvPr>
            <p:ph type="body" sz="quarter" idx="32" hasCustomPrompt="1"/>
          </p:nvPr>
        </p:nvSpPr>
        <p:spPr>
          <a:xfrm>
            <a:off x="431801" y="1008000"/>
            <a:ext cx="9198116" cy="360000"/>
          </a:xfrm>
        </p:spPr>
        <p:txBody>
          <a:bodyPr rtlCol="0"/>
          <a:lstStyle>
            <a:lvl1pPr marL="0" indent="0">
              <a:buNone/>
              <a:defRPr i="1">
                <a:latin typeface="+mn-lt"/>
              </a:defRPr>
            </a:lvl1pPr>
            <a:lvl2pPr marL="266700" indent="0">
              <a:buNone/>
              <a:defRPr/>
            </a:lvl2pPr>
            <a:lvl3pPr marL="542925" indent="0">
              <a:buNone/>
              <a:defRPr/>
            </a:lvl3pPr>
            <a:lvl4pPr marL="809625" indent="0">
              <a:buNone/>
              <a:defRPr/>
            </a:lvl4pPr>
            <a:lvl5pPr marL="1076325" indent="0">
              <a:buNone/>
              <a:defRPr/>
            </a:lvl5pPr>
          </a:lstStyle>
          <a:p>
            <a:pPr lvl="0" rtl="0"/>
            <a:r>
              <a:rPr lang="ru-RU" noProof="0" dirty="0"/>
              <a:t>Подзаголовок</a:t>
            </a:r>
          </a:p>
        </p:txBody>
      </p:sp>
      <p:sp>
        <p:nvSpPr>
          <p:cNvPr id="3" name="Объект 2">
            <a:extLst>
              <a:ext uri="{FF2B5EF4-FFF2-40B4-BE49-F238E27FC236}">
                <a16:creationId xmlns="" xmlns:a16="http://schemas.microsoft.com/office/drawing/2014/main" id="{B1948E38-8FB0-4E51-A01C-C88794372E50}"/>
              </a:ext>
            </a:extLst>
          </p:cNvPr>
          <p:cNvSpPr>
            <a:spLocks noGrp="1"/>
          </p:cNvSpPr>
          <p:nvPr>
            <p:ph idx="1"/>
          </p:nvPr>
        </p:nvSpPr>
        <p:spPr/>
        <p:txBody>
          <a:bodyPr rtlCol="0"/>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4" name="Нижний колонтитул 3">
            <a:extLst>
              <a:ext uri="{FF2B5EF4-FFF2-40B4-BE49-F238E27FC236}">
                <a16:creationId xmlns="" xmlns:a16="http://schemas.microsoft.com/office/drawing/2014/main" id="{E8FE0EB3-0FF4-4285-B9D3-90A5751B7BBF}"/>
              </a:ext>
            </a:extLst>
          </p:cNvPr>
          <p:cNvSpPr>
            <a:spLocks noGrp="1"/>
          </p:cNvSpPr>
          <p:nvPr>
            <p:ph type="ftr" sz="quarter" idx="12"/>
          </p:nvPr>
        </p:nvSpPr>
        <p:spPr/>
        <p:txBody>
          <a:bodyPr rtlCol="0"/>
          <a:lstStyle/>
          <a:p>
            <a:pPr rtl="0"/>
            <a:r>
              <a:rPr lang="ru-RU" noProof="0" dirty="0"/>
              <a:t>Добавить нижний колонтитул</a:t>
            </a:r>
          </a:p>
        </p:txBody>
      </p:sp>
      <p:sp>
        <p:nvSpPr>
          <p:cNvPr id="5" name="Номер слайда 4">
            <a:extLst>
              <a:ext uri="{FF2B5EF4-FFF2-40B4-BE49-F238E27FC236}">
                <a16:creationId xmlns="" xmlns:a16="http://schemas.microsoft.com/office/drawing/2014/main" id="{3442953D-28FC-41B5-A1BB-BB3BA7CA40BE}"/>
              </a:ext>
            </a:extLst>
          </p:cNvPr>
          <p:cNvSpPr>
            <a:spLocks noGrp="1"/>
          </p:cNvSpPr>
          <p:nvPr>
            <p:ph type="sldNum" sz="quarter" idx="33"/>
          </p:nvPr>
        </p:nvSpPr>
        <p:spPr/>
        <p:txBody>
          <a:bodyPr rtlCol="0"/>
          <a:lstStyle/>
          <a:p>
            <a:pPr rtl="0"/>
            <a:fld id="{19B51A1E-902D-48AF-9020-955120F399B6}" type="slidenum">
              <a:rPr lang="ru-RU" noProof="0" smtClean="0"/>
              <a:pPr/>
              <a:t>‹#›</a:t>
            </a:fld>
            <a:endParaRPr lang="ru-RU" noProof="0" dirty="0"/>
          </a:p>
        </p:txBody>
      </p:sp>
    </p:spTree>
    <p:extLst>
      <p:ext uri="{BB962C8B-B14F-4D97-AF65-F5344CB8AC3E}">
        <p14:creationId xmlns:p14="http://schemas.microsoft.com/office/powerpoint/2010/main" val="173450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Прямоугольник 11">
            <a:extLst>
              <a:ext uri="{FF2B5EF4-FFF2-40B4-BE49-F238E27FC236}">
                <a16:creationId xmlns="" xmlns:a16="http://schemas.microsoft.com/office/drawing/2014/main" id="{32C8D0EF-1DB6-4ADC-8F31-5AE53BF5EAF4}"/>
              </a:ext>
            </a:extLst>
          </p:cNvPr>
          <p:cNvSpPr/>
          <p:nvPr userDrawn="1"/>
        </p:nvSpPr>
        <p:spPr>
          <a:xfrm>
            <a:off x="69274" y="66963"/>
            <a:ext cx="9911201" cy="672734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7" name="Прямоугольник 6">
            <a:extLst>
              <a:ext uri="{FF2B5EF4-FFF2-40B4-BE49-F238E27FC236}">
                <a16:creationId xmlns="" xmlns:a16="http://schemas.microsoft.com/office/drawing/2014/main" id="{62F208ED-79A0-4B2C-A5EE-9D27466BCA3F}"/>
              </a:ext>
            </a:extLst>
          </p:cNvPr>
          <p:cNvSpPr/>
          <p:nvPr userDrawn="1"/>
        </p:nvSpPr>
        <p:spPr>
          <a:xfrm>
            <a:off x="11407775" y="6356350"/>
            <a:ext cx="784225" cy="3651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2" name="Заголовок 1">
            <a:extLst>
              <a:ext uri="{FF2B5EF4-FFF2-40B4-BE49-F238E27FC236}">
                <a16:creationId xmlns="" xmlns:a16="http://schemas.microsoft.com/office/drawing/2014/main" id="{090F41A2-6535-4CA6-81E4-026A5B56D9D7}"/>
              </a:ext>
            </a:extLst>
          </p:cNvPr>
          <p:cNvSpPr>
            <a:spLocks noGrp="1"/>
          </p:cNvSpPr>
          <p:nvPr>
            <p:ph type="title"/>
          </p:nvPr>
        </p:nvSpPr>
        <p:spPr>
          <a:xfrm>
            <a:off x="432000" y="432000"/>
            <a:ext cx="9198116" cy="432000"/>
          </a:xfrm>
          <a:prstGeom prst="rect">
            <a:avLst/>
          </a:prstGeom>
        </p:spPr>
        <p:txBody>
          <a:bodyPr vert="horz" lIns="0" tIns="0" rIns="0" bIns="0" rtlCol="0" anchor="ctr">
            <a:noAutofit/>
          </a:bodyPr>
          <a:lstStyle/>
          <a:p>
            <a:pPr rtl="0"/>
            <a:r>
              <a:rPr lang="ru-RU" noProof="0" dirty="0"/>
              <a:t>Щелкните, чтобы изменить заголовок</a:t>
            </a:r>
          </a:p>
        </p:txBody>
      </p:sp>
      <p:sp>
        <p:nvSpPr>
          <p:cNvPr id="3" name="Текст 2">
            <a:extLst>
              <a:ext uri="{FF2B5EF4-FFF2-40B4-BE49-F238E27FC236}">
                <a16:creationId xmlns="" xmlns:a16="http://schemas.microsoft.com/office/drawing/2014/main" id="{213AB95C-7DD4-4796-80E4-1B7466A2A037}"/>
              </a:ext>
            </a:extLst>
          </p:cNvPr>
          <p:cNvSpPr>
            <a:spLocks noGrp="1"/>
          </p:cNvSpPr>
          <p:nvPr>
            <p:ph type="body" idx="1"/>
          </p:nvPr>
        </p:nvSpPr>
        <p:spPr>
          <a:xfrm>
            <a:off x="432000" y="1512000"/>
            <a:ext cx="9198116" cy="4679250"/>
          </a:xfrm>
          <a:prstGeom prst="rect">
            <a:avLst/>
          </a:prstGeom>
        </p:spPr>
        <p:txBody>
          <a:bodyPr vert="horz" lIns="0" tIns="0" rIns="0" bIns="0" rtlCol="0">
            <a:noAutofit/>
          </a:bodyPr>
          <a:lstStyle/>
          <a:p>
            <a:pPr lvl="0" rtl="0"/>
            <a:r>
              <a:rPr lang="ru-RU" noProof="0" dirty="0"/>
              <a:t>Образец текста</a:t>
            </a:r>
          </a:p>
          <a:p>
            <a:pPr lvl="1" rtl="0"/>
            <a:r>
              <a:rPr lang="ru-RU" noProof="0" dirty="0"/>
              <a:t>Второй уровень</a:t>
            </a:r>
          </a:p>
          <a:p>
            <a:pPr lvl="2" rtl="0"/>
            <a:r>
              <a:rPr lang="ru-RU" noProof="0" dirty="0"/>
              <a:t>Третий уровень</a:t>
            </a:r>
          </a:p>
          <a:p>
            <a:pPr lvl="3" rtl="0"/>
            <a:r>
              <a:rPr lang="ru-RU" noProof="0" dirty="0"/>
              <a:t>Четвертый уровень</a:t>
            </a:r>
          </a:p>
          <a:p>
            <a:pPr lvl="4" rtl="0"/>
            <a:r>
              <a:rPr lang="ru-RU" noProof="0" dirty="0"/>
              <a:t>Пятый уровень</a:t>
            </a:r>
          </a:p>
        </p:txBody>
      </p:sp>
      <p:sp>
        <p:nvSpPr>
          <p:cNvPr id="5" name="Нижний колонтитул 4">
            <a:extLst>
              <a:ext uri="{FF2B5EF4-FFF2-40B4-BE49-F238E27FC236}">
                <a16:creationId xmlns="" xmlns:a16="http://schemas.microsoft.com/office/drawing/2014/main" id="{58879C91-B77F-4273-9A27-A3535FB889DB}"/>
              </a:ext>
            </a:extLst>
          </p:cNvPr>
          <p:cNvSpPr>
            <a:spLocks noGrp="1"/>
          </p:cNvSpPr>
          <p:nvPr>
            <p:ph type="ftr" sz="quarter" idx="3"/>
          </p:nvPr>
        </p:nvSpPr>
        <p:spPr>
          <a:xfrm>
            <a:off x="432000" y="6356350"/>
            <a:ext cx="4114800" cy="365125"/>
          </a:xfrm>
          <a:prstGeom prst="rect">
            <a:avLst/>
          </a:prstGeom>
        </p:spPr>
        <p:txBody>
          <a:bodyPr vert="horz" lIns="0" tIns="0" rIns="0" bIns="0" rtlCol="0" anchor="ctr"/>
          <a:lstStyle>
            <a:lvl1pPr algn="l">
              <a:defRPr sz="1200" i="1">
                <a:solidFill>
                  <a:schemeClr val="tx1">
                    <a:lumMod val="75000"/>
                    <a:lumOff val="25000"/>
                  </a:schemeClr>
                </a:solidFill>
                <a:latin typeface="Times New Roman" panose="02020603050405020304" pitchFamily="18" charset="0"/>
                <a:cs typeface="Times New Roman" panose="02020603050405020304" pitchFamily="18" charset="0"/>
              </a:defRPr>
            </a:lvl1pPr>
          </a:lstStyle>
          <a:p>
            <a:pPr rtl="0"/>
            <a:r>
              <a:rPr lang="ru-RU" noProof="0" dirty="0"/>
              <a:t>Добавить нижний колонтитул</a:t>
            </a:r>
          </a:p>
        </p:txBody>
      </p:sp>
      <p:sp>
        <p:nvSpPr>
          <p:cNvPr id="6" name="Номер слайда 5">
            <a:extLst>
              <a:ext uri="{FF2B5EF4-FFF2-40B4-BE49-F238E27FC236}">
                <a16:creationId xmlns="" xmlns:a16="http://schemas.microsoft.com/office/drawing/2014/main" id="{5ECA3099-A94F-4C3E-BC29-780EDD38F722}"/>
              </a:ext>
            </a:extLst>
          </p:cNvPr>
          <p:cNvSpPr>
            <a:spLocks noGrp="1"/>
          </p:cNvSpPr>
          <p:nvPr>
            <p:ph type="sldNum" sz="quarter" idx="4"/>
          </p:nvPr>
        </p:nvSpPr>
        <p:spPr>
          <a:xfrm>
            <a:off x="11447502" y="6401750"/>
            <a:ext cx="278418" cy="274324"/>
          </a:xfrm>
          <a:prstGeom prst="rect">
            <a:avLst/>
          </a:prstGeom>
        </p:spPr>
        <p:txBody>
          <a:bodyPr vert="horz" lIns="0" tIns="0" rIns="0" bIns="0" rtlCol="0" anchor="ctr"/>
          <a:lstStyle>
            <a:lvl1pPr algn="ctr">
              <a:defRPr sz="1200" i="1">
                <a:solidFill>
                  <a:schemeClr val="bg1"/>
                </a:solidFill>
              </a:defRPr>
            </a:lvl1pPr>
          </a:lstStyle>
          <a:p>
            <a:pPr rtl="0"/>
            <a:fld id="{19B51A1E-902D-48AF-9020-955120F399B6}" type="slidenum">
              <a:rPr lang="ru-RU" noProof="0" smtClean="0"/>
              <a:pPr/>
              <a:t>‹#›</a:t>
            </a:fld>
            <a:endParaRPr lang="ru-RU" noProof="0" dirty="0"/>
          </a:p>
        </p:txBody>
      </p:sp>
      <p:sp>
        <p:nvSpPr>
          <p:cNvPr id="4" name="Надпись 3">
            <a:extLst>
              <a:ext uri="{FF2B5EF4-FFF2-40B4-BE49-F238E27FC236}">
                <a16:creationId xmlns="" xmlns:a16="http://schemas.microsoft.com/office/drawing/2014/main" id="{34FDC6F9-37F9-4E25-AECA-D307B8421C73}"/>
              </a:ext>
            </a:extLst>
          </p:cNvPr>
          <p:cNvSpPr txBox="1"/>
          <p:nvPr userDrawn="1"/>
        </p:nvSpPr>
        <p:spPr>
          <a:xfrm>
            <a:off x="9630116" y="6346108"/>
            <a:ext cx="1662546" cy="215888"/>
          </a:xfrm>
          <a:prstGeom prst="rect">
            <a:avLst/>
          </a:prstGeom>
          <a:noFill/>
        </p:spPr>
        <p:txBody>
          <a:bodyPr wrap="square" lIns="0" tIns="36000" rIns="0" bIns="0" rtlCol="0">
            <a:spAutoFit/>
          </a:bodyPr>
          <a:lstStyle/>
          <a:p>
            <a:pPr algn="r" rtl="0">
              <a:lnSpc>
                <a:spcPts val="1400"/>
              </a:lnSpc>
            </a:pPr>
            <a:r>
              <a:rPr lang="kk-KZ" sz="1600" b="1" spc="-100" noProof="0" dirty="0" smtClean="0">
                <a:solidFill>
                  <a:schemeClr val="tx1">
                    <a:lumMod val="50000"/>
                    <a:lumOff val="50000"/>
                  </a:schemeClr>
                </a:solidFill>
                <a:latin typeface="Corbel" panose="020B0503020204020204" pitchFamily="34" charset="0"/>
              </a:rPr>
              <a:t>7</a:t>
            </a:r>
            <a:r>
              <a:rPr lang="en-US" sz="1600" b="1" spc="-100" noProof="0" dirty="0" smtClean="0">
                <a:solidFill>
                  <a:schemeClr val="tx1">
                    <a:lumMod val="50000"/>
                    <a:lumOff val="50000"/>
                  </a:schemeClr>
                </a:solidFill>
                <a:latin typeface="Corbel" panose="020B0503020204020204" pitchFamily="34" charset="0"/>
              </a:rPr>
              <a:t>-</a:t>
            </a:r>
            <a:r>
              <a:rPr lang="kk-KZ" sz="1600" b="1" spc="-100" noProof="0" dirty="0" smtClean="0">
                <a:solidFill>
                  <a:schemeClr val="tx1">
                    <a:lumMod val="50000"/>
                    <a:lumOff val="50000"/>
                  </a:schemeClr>
                </a:solidFill>
                <a:latin typeface="Corbel" panose="020B0503020204020204" pitchFamily="34" charset="0"/>
              </a:rPr>
              <a:t>дәріс</a:t>
            </a:r>
            <a:endParaRPr lang="ru-RU" sz="1600" b="1" spc="-100" noProof="0" dirty="0">
              <a:solidFill>
                <a:schemeClr val="tx1"/>
              </a:solidFill>
              <a:latin typeface="Corbel" panose="020B0503020204020204" pitchFamily="34" charset="0"/>
            </a:endParaRPr>
          </a:p>
        </p:txBody>
      </p:sp>
      <p:sp>
        <p:nvSpPr>
          <p:cNvPr id="8" name="Прямоугольник 7">
            <a:extLst>
              <a:ext uri="{FF2B5EF4-FFF2-40B4-BE49-F238E27FC236}">
                <a16:creationId xmlns="" xmlns:a16="http://schemas.microsoft.com/office/drawing/2014/main" id="{6B322F68-670D-45A0-A54F-7E70BCEAED3F}"/>
              </a:ext>
            </a:extLst>
          </p:cNvPr>
          <p:cNvSpPr/>
          <p:nvPr userDrawn="1"/>
        </p:nvSpPr>
        <p:spPr>
          <a:xfrm>
            <a:off x="0" y="6794309"/>
            <a:ext cx="9980476" cy="6369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10" name="Прямоугольник 9">
            <a:extLst>
              <a:ext uri="{FF2B5EF4-FFF2-40B4-BE49-F238E27FC236}">
                <a16:creationId xmlns="" xmlns:a16="http://schemas.microsoft.com/office/drawing/2014/main" id="{E69B5F15-353A-4344-8D61-F4E25AA9FB6C}"/>
              </a:ext>
            </a:extLst>
          </p:cNvPr>
          <p:cNvSpPr/>
          <p:nvPr userDrawn="1"/>
        </p:nvSpPr>
        <p:spPr>
          <a:xfrm>
            <a:off x="0" y="0"/>
            <a:ext cx="9980476" cy="6369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
        <p:nvSpPr>
          <p:cNvPr id="11" name="Прямоугольник 10">
            <a:extLst>
              <a:ext uri="{FF2B5EF4-FFF2-40B4-BE49-F238E27FC236}">
                <a16:creationId xmlns="" xmlns:a16="http://schemas.microsoft.com/office/drawing/2014/main" id="{2FA0C0AA-FCE8-4A7F-928A-54C96BBA9053}"/>
              </a:ext>
            </a:extLst>
          </p:cNvPr>
          <p:cNvSpPr/>
          <p:nvPr userDrawn="1"/>
        </p:nvSpPr>
        <p:spPr>
          <a:xfrm rot="5400000">
            <a:off x="-3378441" y="3410285"/>
            <a:ext cx="6826157" cy="692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ru-RU" noProof="0" dirty="0"/>
          </a:p>
        </p:txBody>
      </p:sp>
    </p:spTree>
    <p:extLst>
      <p:ext uri="{BB962C8B-B14F-4D97-AF65-F5344CB8AC3E}">
        <p14:creationId xmlns:p14="http://schemas.microsoft.com/office/powerpoint/2010/main" val="946163275"/>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3" r:id="rId3"/>
    <p:sldLayoutId id="2147483658" r:id="rId4"/>
    <p:sldLayoutId id="2147483665" r:id="rId5"/>
    <p:sldLayoutId id="2147483659" r:id="rId6"/>
    <p:sldLayoutId id="2147483660" r:id="rId7"/>
    <p:sldLayoutId id="2147483664" r:id="rId8"/>
    <p:sldLayoutId id="2147483650" r:id="rId9"/>
    <p:sldLayoutId id="2147483652" r:id="rId10"/>
    <p:sldLayoutId id="2147483656" r:id="rId11"/>
    <p:sldLayoutId id="2147483657" r:id="rId12"/>
    <p:sldLayoutId id="2147483654" r:id="rId13"/>
    <p:sldLayoutId id="2147483655" r:id="rId14"/>
    <p:sldLayoutId id="2147483667" r:id="rId15"/>
  </p:sldLayoutIdLst>
  <p:hf hdr="0" ftr="0" dt="0"/>
  <p:txStyles>
    <p:titleStyle>
      <a:lvl1pPr algn="l" defTabSz="914400" rtl="0" eaLnBrk="1" latinLnBrk="0" hangingPunct="1">
        <a:lnSpc>
          <a:spcPct val="90000"/>
        </a:lnSpc>
        <a:spcBef>
          <a:spcPct val="0"/>
        </a:spcBef>
        <a:buNone/>
        <a:defRPr sz="3200" b="1" kern="1200" cap="all" spc="-150" baseline="0">
          <a:solidFill>
            <a:schemeClr val="tx1"/>
          </a:solidFill>
          <a:latin typeface="+mj-lt"/>
          <a:ea typeface="+mj-ea"/>
          <a:cs typeface="+mj-cs"/>
        </a:defRPr>
      </a:lvl1pPr>
    </p:titleStyle>
    <p:bodyStyle>
      <a:lvl1pPr marL="266700" indent="-2667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1.png"/><Relationship Id="rId7" Type="http://schemas.openxmlformats.org/officeDocument/2006/relationships/hyperlink" Target="mailto:Ainur.Musina@kaznu.kz"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9.svg"/><Relationship Id="rId5" Type="http://schemas.openxmlformats.org/officeDocument/2006/relationships/image" Target="../media/image12.png"/><Relationship Id="rId4" Type="http://schemas.openxmlformats.org/officeDocument/2006/relationships/image" Target="../media/image7.svg"/><Relationship Id="rId9" Type="http://schemas.openxmlformats.org/officeDocument/2006/relationships/image" Target="../media/image11.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a:extLst>
              <a:ext uri="{FF2B5EF4-FFF2-40B4-BE49-F238E27FC236}">
                <a16:creationId xmlns="" xmlns:a16="http://schemas.microsoft.com/office/drawing/2014/main" id="{200B3D2B-613A-41BE-987D-E6A1324B456D}"/>
              </a:ext>
            </a:extLst>
          </p:cNvPr>
          <p:cNvSpPr>
            <a:spLocks noGrp="1"/>
          </p:cNvSpPr>
          <p:nvPr>
            <p:ph type="ctrTitle"/>
          </p:nvPr>
        </p:nvSpPr>
        <p:spPr>
          <a:xfrm>
            <a:off x="2380129" y="2918012"/>
            <a:ext cx="7394522" cy="3371695"/>
          </a:xfrm>
        </p:spPr>
        <p:txBody>
          <a:bodyPr rtlCol="0"/>
          <a:lstStyle/>
          <a:p>
            <a:r>
              <a:rPr lang="kk-KZ" sz="5400" dirty="0"/>
              <a:t>Біртектілікке тЕксерудің параметрлік</a:t>
            </a:r>
            <a:r>
              <a:rPr lang="en-US" sz="5400" dirty="0"/>
              <a:t> </a:t>
            </a:r>
            <a:r>
              <a:rPr lang="kk-KZ" sz="5400" dirty="0"/>
              <a:t>емес критерийлері</a:t>
            </a:r>
            <a:endParaRPr lang="ru-RU" sz="5000" kern="0" spc="0" dirty="0"/>
          </a:p>
        </p:txBody>
      </p:sp>
      <p:sp>
        <p:nvSpPr>
          <p:cNvPr id="5" name="Номер слайда 4">
            <a:extLst>
              <a:ext uri="{FF2B5EF4-FFF2-40B4-BE49-F238E27FC236}">
                <a16:creationId xmlns="" xmlns:a16="http://schemas.microsoft.com/office/drawing/2014/main" id="{BDD5A594-D852-43BB-B591-E9D9027253BD}"/>
              </a:ext>
            </a:extLst>
          </p:cNvPr>
          <p:cNvSpPr>
            <a:spLocks noGrp="1"/>
          </p:cNvSpPr>
          <p:nvPr>
            <p:ph type="sldNum" sz="quarter" idx="11"/>
          </p:nvPr>
        </p:nvSpPr>
        <p:spPr/>
        <p:txBody>
          <a:bodyPr rtlCol="0"/>
          <a:lstStyle/>
          <a:p>
            <a:pPr rtl="0"/>
            <a:fld id="{19B51A1E-902D-48AF-9020-955120F399B6}" type="slidenum">
              <a:rPr lang="ru-RU" smtClean="0"/>
              <a:pPr rtl="0"/>
              <a:t>1</a:t>
            </a:fld>
            <a:endParaRPr lang="ru-RU" dirty="0"/>
          </a:p>
        </p:txBody>
      </p:sp>
    </p:spTree>
    <p:extLst>
      <p:ext uri="{BB962C8B-B14F-4D97-AF65-F5344CB8AC3E}">
        <p14:creationId xmlns:p14="http://schemas.microsoft.com/office/powerpoint/2010/main" val="40916746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608730" y="1208202"/>
            <a:ext cx="7848600" cy="4495800"/>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lvl="0"/>
            <a:r>
              <a:rPr lang="kk-KZ" dirty="0">
                <a:solidFill>
                  <a:schemeClr val="tx1"/>
                </a:solidFill>
              </a:rPr>
              <a:t>6. Диксон және Смирнов-Граббс критерийін жалпы жиынтықтардан ауытқыған бірнеше шамаларды тексеру үшін тікелей қолдану мүмкін емес. Оны пайдалану үшін реттелген </a:t>
            </a:r>
            <a:r>
              <a:rPr lang="en-US" dirty="0" err="1">
                <a:solidFill>
                  <a:schemeClr val="tx1"/>
                </a:solidFill>
              </a:rPr>
              <a:t>y</a:t>
            </a:r>
            <a:r>
              <a:rPr lang="en-US" baseline="-25000" dirty="0" err="1">
                <a:solidFill>
                  <a:schemeClr val="tx1"/>
                </a:solidFill>
              </a:rPr>
              <a:t>i</a:t>
            </a:r>
            <a:r>
              <a:rPr lang="en-US" baseline="-25000" dirty="0">
                <a:solidFill>
                  <a:schemeClr val="tx1"/>
                </a:solidFill>
              </a:rPr>
              <a:t> </a:t>
            </a:r>
            <a:r>
              <a:rPr lang="kk-KZ" dirty="0">
                <a:solidFill>
                  <a:schemeClr val="tx1"/>
                </a:solidFill>
              </a:rPr>
              <a:t>шамалардан құралған бастапқы қатарды </a:t>
            </a:r>
            <a:r>
              <a:rPr lang="en-US" dirty="0">
                <a:solidFill>
                  <a:schemeClr val="tx1"/>
                </a:solidFill>
              </a:rPr>
              <a:t>t’ </a:t>
            </a:r>
            <a:r>
              <a:rPr lang="kk-KZ" dirty="0">
                <a:solidFill>
                  <a:schemeClr val="tx1"/>
                </a:solidFill>
              </a:rPr>
              <a:t>қатарына түрлендіру керек. Түрлендіру келесі түрде орындалады: </a:t>
            </a:r>
          </a:p>
          <a:p>
            <a:pPr algn="ctr"/>
            <a:r>
              <a:rPr lang="en-US" dirty="0" err="1">
                <a:solidFill>
                  <a:schemeClr val="tx1"/>
                </a:solidFill>
              </a:rPr>
              <a:t>t</a:t>
            </a:r>
            <a:r>
              <a:rPr lang="en-US" baseline="-25000" dirty="0" err="1">
                <a:solidFill>
                  <a:schemeClr val="tx1"/>
                </a:solidFill>
              </a:rPr>
              <a:t>i</a:t>
            </a:r>
            <a:r>
              <a:rPr lang="en-US" dirty="0">
                <a:solidFill>
                  <a:schemeClr val="tx1"/>
                </a:solidFill>
              </a:rPr>
              <a:t>’=</a:t>
            </a:r>
            <a:r>
              <a:rPr lang="en-US" dirty="0"/>
              <a:t> </a:t>
            </a:r>
            <a:r>
              <a:rPr lang="en-US" dirty="0">
                <a:solidFill>
                  <a:schemeClr val="tx1"/>
                </a:solidFill>
              </a:rPr>
              <a:t>∆</a:t>
            </a:r>
            <a:r>
              <a:rPr lang="en-US" dirty="0" err="1">
                <a:solidFill>
                  <a:schemeClr val="tx1"/>
                </a:solidFill>
              </a:rPr>
              <a:t>y</a:t>
            </a:r>
            <a:r>
              <a:rPr lang="en-US" baseline="-25000" dirty="0" err="1">
                <a:solidFill>
                  <a:schemeClr val="tx1"/>
                </a:solidFill>
              </a:rPr>
              <a:t>i</a:t>
            </a:r>
            <a:r>
              <a:rPr lang="en-US" baseline="-25000" dirty="0">
                <a:solidFill>
                  <a:schemeClr val="tx1"/>
                </a:solidFill>
              </a:rPr>
              <a:t> </a:t>
            </a:r>
            <a:r>
              <a:rPr lang="kk-KZ" dirty="0">
                <a:solidFill>
                  <a:schemeClr val="tx1"/>
                </a:solidFill>
              </a:rPr>
              <a:t>немесе</a:t>
            </a:r>
            <a:r>
              <a:rPr lang="en-US" dirty="0">
                <a:solidFill>
                  <a:schemeClr val="tx1"/>
                </a:solidFill>
              </a:rPr>
              <a:t> </a:t>
            </a:r>
            <a:r>
              <a:rPr lang="en-US" dirty="0" err="1">
                <a:solidFill>
                  <a:schemeClr val="tx1"/>
                </a:solidFill>
              </a:rPr>
              <a:t>t</a:t>
            </a:r>
            <a:r>
              <a:rPr lang="en-US" baseline="-25000" dirty="0" err="1">
                <a:solidFill>
                  <a:schemeClr val="tx1"/>
                </a:solidFill>
              </a:rPr>
              <a:t>i</a:t>
            </a:r>
            <a:r>
              <a:rPr lang="en-US" dirty="0">
                <a:solidFill>
                  <a:schemeClr val="tx1"/>
                </a:solidFill>
              </a:rPr>
              <a:t>’= ∆</a:t>
            </a:r>
            <a:r>
              <a:rPr lang="en-US" dirty="0" err="1">
                <a:solidFill>
                  <a:schemeClr val="tx1"/>
                </a:solidFill>
              </a:rPr>
              <a:t>y</a:t>
            </a:r>
            <a:r>
              <a:rPr lang="en-US" baseline="-25000" dirty="0" err="1">
                <a:solidFill>
                  <a:schemeClr val="tx1"/>
                </a:solidFill>
              </a:rPr>
              <a:t>i</a:t>
            </a:r>
            <a:r>
              <a:rPr lang="en-US" baseline="-25000" dirty="0">
                <a:solidFill>
                  <a:schemeClr val="tx1"/>
                </a:solidFill>
              </a:rPr>
              <a:t> </a:t>
            </a:r>
            <a:r>
              <a:rPr lang="en-US" dirty="0">
                <a:solidFill>
                  <a:schemeClr val="tx1"/>
                </a:solidFill>
              </a:rPr>
              <a:t>/ ∆</a:t>
            </a:r>
            <a:r>
              <a:rPr lang="en-US" dirty="0" err="1">
                <a:solidFill>
                  <a:schemeClr val="tx1"/>
                </a:solidFill>
              </a:rPr>
              <a:t>U</a:t>
            </a:r>
            <a:r>
              <a:rPr lang="en-US" baseline="-25000" dirty="0" err="1">
                <a:solidFill>
                  <a:schemeClr val="tx1"/>
                </a:solidFill>
              </a:rPr>
              <a:t>i</a:t>
            </a:r>
            <a:r>
              <a:rPr lang="en-US" baseline="-25000" dirty="0">
                <a:solidFill>
                  <a:schemeClr val="tx1"/>
                </a:solidFill>
              </a:rPr>
              <a:t> </a:t>
            </a:r>
            <a:endParaRPr lang="en-US" dirty="0">
              <a:solidFill>
                <a:schemeClr val="tx1"/>
              </a:solidFill>
            </a:endParaRPr>
          </a:p>
          <a:p>
            <a:pPr algn="ctr"/>
            <a:endParaRPr lang="en-US" dirty="0"/>
          </a:p>
        </p:txBody>
      </p:sp>
      <p:sp>
        <p:nvSpPr>
          <p:cNvPr id="5" name="Down Arrow 4"/>
          <p:cNvSpPr/>
          <p:nvPr/>
        </p:nvSpPr>
        <p:spPr>
          <a:xfrm>
            <a:off x="8686800" y="579120"/>
            <a:ext cx="609600" cy="914400"/>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652198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kk-KZ" sz="2800" dirty="0"/>
              <a:t>ЕКі жиынтықтың біртектілік критерийі</a:t>
            </a:r>
            <a:endParaRPr lang="en-US" sz="2800" dirty="0"/>
          </a:p>
        </p:txBody>
      </p:sp>
      <p:sp>
        <p:nvSpPr>
          <p:cNvPr id="3" name="Content Placeholder 2"/>
          <p:cNvSpPr>
            <a:spLocks noGrp="1"/>
          </p:cNvSpPr>
          <p:nvPr>
            <p:ph idx="1"/>
          </p:nvPr>
        </p:nvSpPr>
        <p:spPr>
          <a:xfrm>
            <a:off x="790916" y="3495774"/>
            <a:ext cx="8839200" cy="3260725"/>
          </a:xfrm>
        </p:spPr>
        <p:txBody>
          <a:bodyPr>
            <a:normAutofit lnSpcReduction="10000"/>
          </a:bodyPr>
          <a:lstStyle/>
          <a:p>
            <a:pPr marL="0" indent="0" algn="just">
              <a:buNone/>
            </a:pPr>
            <a:r>
              <a:rPr lang="kk-KZ" sz="2400" dirty="0"/>
              <a:t>	</a:t>
            </a:r>
            <a:r>
              <a:rPr lang="kk-KZ" sz="2400" dirty="0"/>
              <a:t>Вилкоксон критерий статистикасы </a:t>
            </a:r>
            <a:r>
              <a:rPr lang="en-US" sz="2400" b="1" dirty="0"/>
              <a:t>ω</a:t>
            </a:r>
            <a:r>
              <a:rPr lang="kk-KZ" sz="2400" b="1" dirty="0"/>
              <a:t> </a:t>
            </a:r>
            <a:r>
              <a:rPr lang="en-US" sz="2400" b="1" dirty="0"/>
              <a:t>x </a:t>
            </a:r>
            <a:r>
              <a:rPr lang="kk-KZ" sz="2400" b="1" dirty="0"/>
              <a:t>және </a:t>
            </a:r>
            <a:r>
              <a:rPr lang="en-US" sz="2400" b="1" dirty="0"/>
              <a:t>y</a:t>
            </a:r>
            <a:r>
              <a:rPr lang="kk-KZ" sz="2400" dirty="0"/>
              <a:t> жиынтықтықтарын өсу ретімен жалпы тізбекке орналастырғаннан кейін есептеледі.</a:t>
            </a:r>
          </a:p>
          <a:p>
            <a:pPr marL="0" indent="0" algn="ctr">
              <a:buNone/>
            </a:pPr>
            <a:r>
              <a:rPr lang="en-US" sz="2400" dirty="0"/>
              <a:t>ω=r</a:t>
            </a:r>
            <a:r>
              <a:rPr lang="en-US" sz="2400" baseline="-25000" dirty="0"/>
              <a:t>1</a:t>
            </a:r>
            <a:r>
              <a:rPr lang="en-US" sz="2400" dirty="0"/>
              <a:t>+r</a:t>
            </a:r>
            <a:r>
              <a:rPr lang="en-US" sz="2400" baseline="-25000" dirty="0"/>
              <a:t>2</a:t>
            </a:r>
            <a:r>
              <a:rPr lang="en-US" sz="2400" dirty="0"/>
              <a:t>+…+</a:t>
            </a:r>
            <a:r>
              <a:rPr lang="en-US" sz="2400" dirty="0" err="1"/>
              <a:t>r</a:t>
            </a:r>
            <a:r>
              <a:rPr lang="en-US" sz="2400" baseline="-25000" dirty="0" err="1"/>
              <a:t>n</a:t>
            </a:r>
            <a:endParaRPr lang="en-US" sz="2400" baseline="-25000" dirty="0"/>
          </a:p>
          <a:p>
            <a:pPr marL="0" indent="0" algn="just">
              <a:buNone/>
            </a:pPr>
            <a:endParaRPr lang="en-US" sz="2400" baseline="-25000" dirty="0"/>
          </a:p>
          <a:p>
            <a:pPr marL="0" indent="0">
              <a:buNone/>
            </a:pPr>
            <a:r>
              <a:rPr lang="en-US" sz="2400" dirty="0"/>
              <a:t>ω </a:t>
            </a:r>
            <a:r>
              <a:rPr lang="kk-KZ" sz="2400" dirty="0"/>
              <a:t>статистикасының математикалық күтімі және дисперсиясы келесі формуламен анықталады:</a:t>
            </a:r>
          </a:p>
          <a:p>
            <a:pPr marL="0" indent="0" algn="ctr">
              <a:buNone/>
            </a:pPr>
            <a:r>
              <a:rPr lang="en-US" sz="2400" dirty="0"/>
              <a:t>M(</a:t>
            </a:r>
            <a:r>
              <a:rPr lang="en-US" sz="2400" dirty="0"/>
              <a:t>ω</a:t>
            </a:r>
            <a:r>
              <a:rPr lang="en-US" sz="2400" dirty="0"/>
              <a:t>) =n</a:t>
            </a:r>
            <a:r>
              <a:rPr lang="en-US" sz="2400" baseline="-25000" dirty="0"/>
              <a:t>1</a:t>
            </a:r>
            <a:r>
              <a:rPr lang="en-US" sz="2400" dirty="0"/>
              <a:t>(n</a:t>
            </a:r>
            <a:r>
              <a:rPr lang="en-US" sz="2400" baseline="-25000" dirty="0"/>
              <a:t>1</a:t>
            </a:r>
            <a:r>
              <a:rPr lang="en-US" sz="2400" dirty="0"/>
              <a:t>+n</a:t>
            </a:r>
            <a:r>
              <a:rPr lang="en-US" sz="2400" baseline="-25000" dirty="0"/>
              <a:t>2 </a:t>
            </a:r>
            <a:r>
              <a:rPr lang="en-US" sz="2400" dirty="0"/>
              <a:t>+1)/2</a:t>
            </a:r>
          </a:p>
          <a:p>
            <a:pPr marL="0" indent="0" algn="ctr">
              <a:buNone/>
            </a:pPr>
            <a:r>
              <a:rPr lang="en-US" sz="2400" dirty="0"/>
              <a:t>D(ω</a:t>
            </a:r>
            <a:r>
              <a:rPr lang="en-US" sz="2400" dirty="0"/>
              <a:t>) =</a:t>
            </a:r>
            <a:r>
              <a:rPr lang="en-US" sz="2400" dirty="0"/>
              <a:t>n</a:t>
            </a:r>
            <a:r>
              <a:rPr lang="en-US" sz="2400" baseline="-25000" dirty="0"/>
              <a:t>1</a:t>
            </a:r>
            <a:r>
              <a:rPr lang="en-US" sz="2400" dirty="0"/>
              <a:t>n</a:t>
            </a:r>
            <a:r>
              <a:rPr lang="en-US" sz="2400" baseline="-25000" dirty="0"/>
              <a:t>2 </a:t>
            </a:r>
            <a:r>
              <a:rPr lang="en-US" sz="2400" dirty="0"/>
              <a:t>(</a:t>
            </a:r>
            <a:r>
              <a:rPr lang="en-US" sz="2400" dirty="0"/>
              <a:t>n</a:t>
            </a:r>
            <a:r>
              <a:rPr lang="en-US" sz="2400" baseline="-25000" dirty="0"/>
              <a:t>1</a:t>
            </a:r>
            <a:r>
              <a:rPr lang="en-US" sz="2400" dirty="0"/>
              <a:t>+n</a:t>
            </a:r>
            <a:r>
              <a:rPr lang="en-US" sz="2400" baseline="-25000" dirty="0"/>
              <a:t>2 </a:t>
            </a:r>
            <a:r>
              <a:rPr lang="en-US" sz="2400" dirty="0"/>
              <a:t>+1</a:t>
            </a:r>
            <a:r>
              <a:rPr lang="en-US" sz="2400" dirty="0"/>
              <a:t>)/12</a:t>
            </a:r>
            <a:endParaRPr lang="en-US" sz="2400" dirty="0"/>
          </a:p>
          <a:p>
            <a:pPr marL="0" indent="0" algn="just">
              <a:buNone/>
            </a:pPr>
            <a:endParaRPr lang="kk-KZ" sz="2400" dirty="0"/>
          </a:p>
          <a:p>
            <a:pPr marL="0" indent="0">
              <a:buNone/>
            </a:pPr>
            <a:endParaRPr lang="en-US" sz="2400" baseline="-25000" dirty="0"/>
          </a:p>
        </p:txBody>
      </p:sp>
      <p:sp>
        <p:nvSpPr>
          <p:cNvPr id="4" name="Rounded Rectangle 3"/>
          <p:cNvSpPr/>
          <p:nvPr/>
        </p:nvSpPr>
        <p:spPr>
          <a:xfrm>
            <a:off x="724292" y="1303587"/>
            <a:ext cx="3048000" cy="1752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kk-KZ" dirty="0"/>
              <a:t>Бағалау үшін Вилкоксон критерийі қолданылады</a:t>
            </a:r>
            <a:endParaRPr lang="en-US" dirty="0"/>
          </a:p>
        </p:txBody>
      </p:sp>
      <p:sp>
        <p:nvSpPr>
          <p:cNvPr id="5" name="Rounded Rectangle 4"/>
          <p:cNvSpPr/>
          <p:nvPr/>
        </p:nvSpPr>
        <p:spPr>
          <a:xfrm>
            <a:off x="4839092" y="1303587"/>
            <a:ext cx="4724400" cy="1752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kk-KZ" dirty="0"/>
              <a:t>Рангілік критерийге жатады, сондықтан оны қолдану зерттелініп отырған айнымалының үлестірім заңын білудің қажеті етпейді әрі ол көлемі аз жиынтықтар (25-30 бірлікті) үшін өте жақсы нәтиже береді.</a:t>
            </a:r>
            <a:endParaRPr lang="en-US" dirty="0"/>
          </a:p>
        </p:txBody>
      </p:sp>
      <p:sp>
        <p:nvSpPr>
          <p:cNvPr id="6" name="Right Arrow 5"/>
          <p:cNvSpPr/>
          <p:nvPr/>
        </p:nvSpPr>
        <p:spPr>
          <a:xfrm>
            <a:off x="3924692" y="1928427"/>
            <a:ext cx="838200" cy="5334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159633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7066" r="84500" b="42933"/>
          <a:stretch/>
        </p:blipFill>
        <p:spPr bwMode="auto">
          <a:xfrm>
            <a:off x="443653" y="1229618"/>
            <a:ext cx="4199467" cy="55750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57067" r="84500" b="8523"/>
          <a:stretch/>
        </p:blipFill>
        <p:spPr bwMode="auto">
          <a:xfrm>
            <a:off x="5085122" y="1229618"/>
            <a:ext cx="4356947" cy="55750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676400" y="152400"/>
            <a:ext cx="6817444" cy="1077218"/>
          </a:xfrm>
          <a:prstGeom prst="rect">
            <a:avLst/>
          </a:prstGeom>
          <a:noFill/>
        </p:spPr>
        <p:txBody>
          <a:bodyPr wrap="none" rtlCol="0">
            <a:spAutoFit/>
          </a:bodyPr>
          <a:lstStyle/>
          <a:p>
            <a:r>
              <a:rPr lang="en-US" sz="1600" dirty="0"/>
              <a:t>A </a:t>
            </a:r>
            <a:r>
              <a:rPr lang="ru-RU" sz="1600" dirty="0"/>
              <a:t>– ба</a:t>
            </a:r>
            <a:r>
              <a:rPr lang="kk-KZ" sz="1600" dirty="0"/>
              <a:t>ғанындағы салыстырылып отырған 1940-1970 және 1970-2015 жж;</a:t>
            </a:r>
          </a:p>
          <a:p>
            <a:r>
              <a:rPr lang="kk-KZ" sz="1600" dirty="0"/>
              <a:t>В – бағанындағы </a:t>
            </a:r>
            <a:r>
              <a:rPr lang="en-US" sz="1600" dirty="0"/>
              <a:t>y</a:t>
            </a:r>
            <a:r>
              <a:rPr lang="en-US" sz="1600" baseline="-25000" dirty="0"/>
              <a:t>1</a:t>
            </a:r>
            <a:r>
              <a:rPr lang="en-US" sz="1600" dirty="0"/>
              <a:t> </a:t>
            </a:r>
            <a:r>
              <a:rPr lang="kk-KZ" sz="1600" dirty="0"/>
              <a:t>және </a:t>
            </a:r>
            <a:r>
              <a:rPr lang="en-US" sz="1600" dirty="0"/>
              <a:t>x</a:t>
            </a:r>
            <a:r>
              <a:rPr lang="en-US" sz="1600" baseline="-25000" dirty="0"/>
              <a:t>1</a:t>
            </a:r>
            <a:r>
              <a:rPr lang="kk-KZ" sz="1600" baseline="-25000" dirty="0"/>
              <a:t> </a:t>
            </a:r>
            <a:r>
              <a:rPr lang="kk-KZ" sz="1600" dirty="0"/>
              <a:t>өсу ретімен орналасуы;</a:t>
            </a:r>
          </a:p>
          <a:p>
            <a:r>
              <a:rPr lang="kk-KZ" sz="1600" dirty="0"/>
              <a:t>С – бағанындағы Вилкоксон критерийі бойынша рангтік мәндері;</a:t>
            </a:r>
          </a:p>
          <a:p>
            <a:r>
              <a:rPr lang="en-US" sz="1600" dirty="0"/>
              <a:t>D – </a:t>
            </a:r>
            <a:r>
              <a:rPr lang="kk-KZ" sz="1600" dirty="0"/>
              <a:t>бағанындағы Манн-Уитни статистикасы бойынша инверсия мәндері.</a:t>
            </a:r>
            <a:endParaRPr lang="en-US" sz="1600" dirty="0"/>
          </a:p>
        </p:txBody>
      </p:sp>
      <p:sp>
        <p:nvSpPr>
          <p:cNvPr id="6" name="Left Arrow 5"/>
          <p:cNvSpPr/>
          <p:nvPr/>
        </p:nvSpPr>
        <p:spPr>
          <a:xfrm>
            <a:off x="8686800" y="6240780"/>
            <a:ext cx="6096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20460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47627" y="1226271"/>
                <a:ext cx="8686800" cy="4525963"/>
              </a:xfrm>
            </p:spPr>
            <p:txBody>
              <a:bodyPr>
                <a:noAutofit/>
              </a:bodyPr>
              <a:lstStyle/>
              <a:p>
                <a:pPr marL="0" indent="0" algn="just">
                  <a:buNone/>
                </a:pPr>
                <a:r>
                  <a:rPr lang="en-US" sz="2400" dirty="0"/>
                  <a:t>2</a:t>
                </a:r>
                <a14:m>
                  <m:oMath xmlns:m="http://schemas.openxmlformats.org/officeDocument/2006/math">
                    <m:r>
                      <a:rPr lang="en-US" sz="2400" i="1">
                        <a:latin typeface="Cambria Math"/>
                      </a:rPr>
                      <m:t>𝛼</m:t>
                    </m:r>
                  </m:oMath>
                </a14:m>
                <a:r>
                  <a:rPr lang="en-US" sz="2400" dirty="0"/>
                  <a:t> </a:t>
                </a:r>
                <a:r>
                  <a:rPr lang="ru-RU" sz="2400" dirty="0"/>
                  <a:t>м</a:t>
                </a:r>
                <a:r>
                  <a:rPr lang="kk-KZ" sz="2400" dirty="0"/>
                  <a:t>әнділік деңгейлі Вилкоксонның екіжақты критерийінің күдікті мәндері төменгі және жоғарғы шектермен анықталады. </a:t>
                </a:r>
                <a:r>
                  <a:rPr lang="kk-KZ" sz="2400" dirty="0"/>
                  <a:t> </a:t>
                </a:r>
              </a:p>
              <a:p>
                <a:pPr algn="just">
                  <a:buFont typeface="Wingdings" panose="05000000000000000000" pitchFamily="2" charset="2"/>
                  <a:buChar char="Ø"/>
                </a:pPr>
                <a:r>
                  <a:rPr lang="kk-KZ" sz="2400" dirty="0"/>
                  <a:t>Төменгі күдікті мән </a:t>
                </a:r>
                <a:r>
                  <a:rPr lang="en-US" sz="2400" dirty="0"/>
                  <a:t>ω</a:t>
                </a:r>
                <a:r>
                  <a:rPr lang="kk-KZ" sz="2400" baseline="-25000" dirty="0"/>
                  <a:t>Т</a:t>
                </a:r>
                <a:r>
                  <a:rPr lang="en-US" sz="2400" dirty="0"/>
                  <a:t>(</a:t>
                </a:r>
                <a14:m>
                  <m:oMath xmlns:m="http://schemas.openxmlformats.org/officeDocument/2006/math">
                    <m:r>
                      <a:rPr lang="en-US" sz="2400" i="1">
                        <a:latin typeface="Cambria Math"/>
                      </a:rPr>
                      <m:t>𝛼</m:t>
                    </m:r>
                    <m:r>
                      <a:rPr lang="kk-KZ" sz="2400" i="1">
                        <a:latin typeface="Cambria Math"/>
                      </a:rPr>
                      <m:t>,</m:t>
                    </m:r>
                  </m:oMath>
                </a14:m>
                <a:r>
                  <a:rPr lang="en-US" sz="2400" dirty="0"/>
                  <a:t> n</a:t>
                </a:r>
                <a:r>
                  <a:rPr lang="kk-KZ" sz="2400" baseline="-25000" dirty="0"/>
                  <a:t>1</a:t>
                </a:r>
                <a:r>
                  <a:rPr lang="en-US" sz="2400" baseline="-25000" dirty="0"/>
                  <a:t> </a:t>
                </a:r>
                <a:r>
                  <a:rPr lang="kk-KZ" sz="2400" baseline="-25000" dirty="0"/>
                  <a:t>,</a:t>
                </a:r>
                <a:r>
                  <a:rPr lang="en-US" sz="2400" dirty="0"/>
                  <a:t>n</a:t>
                </a:r>
                <a:r>
                  <a:rPr lang="en-US" sz="2400" baseline="-25000" dirty="0"/>
                  <a:t>2 </a:t>
                </a:r>
                <a:r>
                  <a:rPr lang="en-US" sz="2400" dirty="0"/>
                  <a:t>)</a:t>
                </a:r>
                <a:r>
                  <a:rPr lang="kk-KZ" sz="2400" dirty="0"/>
                  <a:t> </a:t>
                </a:r>
                <a:r>
                  <a:rPr lang="kk-KZ" sz="2400" dirty="0"/>
                  <a:t>арнайы кестелерден алынады;</a:t>
                </a:r>
              </a:p>
              <a:p>
                <a:pPr algn="just">
                  <a:buFont typeface="Wingdings" panose="05000000000000000000" pitchFamily="2" charset="2"/>
                  <a:buChar char="Ø"/>
                </a:pPr>
                <a:r>
                  <a:rPr lang="kk-KZ" sz="2400" dirty="0"/>
                  <a:t>Жоғарғы күдікті мән </a:t>
                </a:r>
                <a:r>
                  <a:rPr lang="en-US" sz="2400" dirty="0"/>
                  <a:t>ω</a:t>
                </a:r>
                <a:r>
                  <a:rPr lang="kk-KZ" sz="2400" baseline="-25000" dirty="0"/>
                  <a:t>Ж</a:t>
                </a:r>
                <a:r>
                  <a:rPr lang="en-US" sz="2400" dirty="0"/>
                  <a:t>(</a:t>
                </a:r>
                <a14:m>
                  <m:oMath xmlns:m="http://schemas.openxmlformats.org/officeDocument/2006/math">
                    <m:r>
                      <a:rPr lang="en-US" sz="2400" i="1">
                        <a:latin typeface="Cambria Math"/>
                      </a:rPr>
                      <m:t>𝛼</m:t>
                    </m:r>
                    <m:r>
                      <a:rPr lang="kk-KZ" sz="2400" i="1">
                        <a:latin typeface="Cambria Math"/>
                      </a:rPr>
                      <m:t>,</m:t>
                    </m:r>
                  </m:oMath>
                </a14:m>
                <a:r>
                  <a:rPr lang="en-US" sz="2400" dirty="0"/>
                  <a:t> </a:t>
                </a:r>
                <a:r>
                  <a:rPr lang="en-US" sz="2400" dirty="0"/>
                  <a:t>n</a:t>
                </a:r>
                <a:r>
                  <a:rPr lang="kk-KZ" sz="2400" baseline="-25000" dirty="0"/>
                  <a:t>1</a:t>
                </a:r>
                <a:r>
                  <a:rPr lang="en-US" sz="2400" baseline="-25000" dirty="0"/>
                  <a:t> </a:t>
                </a:r>
                <a:r>
                  <a:rPr lang="kk-KZ" sz="2400" baseline="-25000" dirty="0"/>
                  <a:t>,</a:t>
                </a:r>
                <a:r>
                  <a:rPr lang="en-US" sz="2400" dirty="0"/>
                  <a:t>n</a:t>
                </a:r>
                <a:r>
                  <a:rPr lang="en-US" sz="2400" baseline="-25000" dirty="0"/>
                  <a:t>2 </a:t>
                </a:r>
                <a:r>
                  <a:rPr lang="en-US" sz="2400" dirty="0"/>
                  <a:t>)</a:t>
                </a:r>
                <a:r>
                  <a:rPr lang="kk-KZ" sz="2400" dirty="0"/>
                  <a:t> төменгі күдікті мәндермен мынадай  қатынаспен байланысты:</a:t>
                </a:r>
              </a:p>
              <a:p>
                <a:pPr marL="0" indent="0" algn="ctr">
                  <a:buNone/>
                </a:pPr>
                <a:r>
                  <a:rPr lang="en-US" sz="2400" dirty="0"/>
                  <a:t>ω</a:t>
                </a:r>
                <a:r>
                  <a:rPr lang="kk-KZ" sz="2400" baseline="-25000" dirty="0"/>
                  <a:t>Ж</a:t>
                </a:r>
                <a:r>
                  <a:rPr lang="en-US" sz="2400" dirty="0"/>
                  <a:t>(</a:t>
                </a:r>
                <a14:m>
                  <m:oMath xmlns:m="http://schemas.openxmlformats.org/officeDocument/2006/math">
                    <m:r>
                      <a:rPr lang="en-US" sz="2400" i="1">
                        <a:latin typeface="Cambria Math"/>
                      </a:rPr>
                      <m:t>𝛼</m:t>
                    </m:r>
                    <m:r>
                      <a:rPr lang="kk-KZ" sz="2400" i="1">
                        <a:latin typeface="Cambria Math"/>
                      </a:rPr>
                      <m:t>,</m:t>
                    </m:r>
                  </m:oMath>
                </a14:m>
                <a:r>
                  <a:rPr lang="en-US" sz="2400" dirty="0"/>
                  <a:t> n</a:t>
                </a:r>
                <a:r>
                  <a:rPr lang="kk-KZ" sz="2400" baseline="-25000" dirty="0"/>
                  <a:t>1</a:t>
                </a:r>
                <a:r>
                  <a:rPr lang="en-US" sz="2400" baseline="-25000" dirty="0"/>
                  <a:t> </a:t>
                </a:r>
                <a:r>
                  <a:rPr lang="kk-KZ" sz="2400" baseline="-25000" dirty="0"/>
                  <a:t>,</a:t>
                </a:r>
                <a:r>
                  <a:rPr lang="en-US" sz="2400" dirty="0"/>
                  <a:t>n</a:t>
                </a:r>
                <a:r>
                  <a:rPr lang="en-US" sz="2400" baseline="-25000" dirty="0"/>
                  <a:t>2 </a:t>
                </a:r>
                <a:r>
                  <a:rPr lang="en-US" sz="2400" dirty="0"/>
                  <a:t>)</a:t>
                </a:r>
                <a:r>
                  <a:rPr lang="en-US" sz="2400" dirty="0"/>
                  <a:t>= </a:t>
                </a:r>
                <a:r>
                  <a:rPr lang="en-US" sz="2400" dirty="0"/>
                  <a:t>2M[</a:t>
                </a:r>
                <a:r>
                  <a:rPr lang="en-US" sz="2400" dirty="0"/>
                  <a:t>ω</a:t>
                </a:r>
                <a:r>
                  <a:rPr lang="en-US" sz="2400" dirty="0"/>
                  <a:t>] - ω</a:t>
                </a:r>
                <a:r>
                  <a:rPr lang="kk-KZ" sz="2400" baseline="-25000" dirty="0"/>
                  <a:t>Ж</a:t>
                </a:r>
                <a:r>
                  <a:rPr lang="en-US" sz="2400" dirty="0"/>
                  <a:t>(</a:t>
                </a:r>
                <a14:m>
                  <m:oMath xmlns:m="http://schemas.openxmlformats.org/officeDocument/2006/math">
                    <m:r>
                      <a:rPr lang="en-US" sz="2400" i="1">
                        <a:latin typeface="Cambria Math"/>
                      </a:rPr>
                      <m:t>𝛼</m:t>
                    </m:r>
                    <m:r>
                      <a:rPr lang="kk-KZ" sz="2400" i="1">
                        <a:latin typeface="Cambria Math"/>
                      </a:rPr>
                      <m:t>,</m:t>
                    </m:r>
                  </m:oMath>
                </a14:m>
                <a:r>
                  <a:rPr lang="en-US" sz="2400" dirty="0"/>
                  <a:t> n</a:t>
                </a:r>
                <a:r>
                  <a:rPr lang="kk-KZ" sz="2400" baseline="-25000" dirty="0"/>
                  <a:t>1</a:t>
                </a:r>
                <a:r>
                  <a:rPr lang="en-US" sz="2400" baseline="-25000" dirty="0"/>
                  <a:t> </a:t>
                </a:r>
                <a:r>
                  <a:rPr lang="kk-KZ" sz="2400" baseline="-25000" dirty="0"/>
                  <a:t>,</a:t>
                </a:r>
                <a:r>
                  <a:rPr lang="en-US" sz="2400" dirty="0"/>
                  <a:t>n</a:t>
                </a:r>
                <a:r>
                  <a:rPr lang="en-US" sz="2400" baseline="-25000" dirty="0"/>
                  <a:t>2 </a:t>
                </a:r>
                <a:r>
                  <a:rPr lang="en-US" sz="2400" dirty="0"/>
                  <a:t>).</a:t>
                </a:r>
              </a:p>
              <a:p>
                <a:pPr marL="0" indent="0" algn="just">
                  <a:buNone/>
                </a:pPr>
                <a:endParaRPr lang="en-US" sz="2400" dirty="0"/>
              </a:p>
              <a:p>
                <a:pPr marL="0" indent="0" algn="just">
                  <a:buNone/>
                </a:pPr>
                <a:r>
                  <a:rPr lang="kk-KZ" sz="2400" dirty="0"/>
                  <a:t>Егер, </a:t>
                </a:r>
                <a:r>
                  <a:rPr lang="en-US" sz="2400" dirty="0"/>
                  <a:t>ω</a:t>
                </a:r>
                <a:r>
                  <a:rPr lang="kk-KZ" sz="2400" baseline="-25000" dirty="0"/>
                  <a:t>Ж</a:t>
                </a:r>
                <a:r>
                  <a:rPr lang="en-US" sz="2400" dirty="0"/>
                  <a:t>(</a:t>
                </a:r>
                <a14:m>
                  <m:oMath xmlns:m="http://schemas.openxmlformats.org/officeDocument/2006/math">
                    <m:r>
                      <a:rPr lang="en-US" sz="2400" i="1">
                        <a:latin typeface="Cambria Math"/>
                      </a:rPr>
                      <m:t>𝛼</m:t>
                    </m:r>
                    <m:r>
                      <a:rPr lang="kk-KZ" sz="2400" i="1">
                        <a:latin typeface="Cambria Math"/>
                      </a:rPr>
                      <m:t>,</m:t>
                    </m:r>
                  </m:oMath>
                </a14:m>
                <a:r>
                  <a:rPr lang="en-US" sz="2400" dirty="0"/>
                  <a:t> n</a:t>
                </a:r>
                <a:r>
                  <a:rPr lang="kk-KZ" sz="2400" baseline="-25000" dirty="0"/>
                  <a:t>1</a:t>
                </a:r>
                <a:r>
                  <a:rPr lang="en-US" sz="2400" baseline="-25000" dirty="0"/>
                  <a:t> </a:t>
                </a:r>
                <a:r>
                  <a:rPr lang="kk-KZ" sz="2400" baseline="-25000" dirty="0"/>
                  <a:t>,</a:t>
                </a:r>
                <a:r>
                  <a:rPr lang="en-US" sz="2400" dirty="0"/>
                  <a:t>n</a:t>
                </a:r>
                <a:r>
                  <a:rPr lang="en-US" sz="2400" baseline="-25000" dirty="0"/>
                  <a:t>2 </a:t>
                </a:r>
                <a:r>
                  <a:rPr lang="en-US" sz="2400" dirty="0"/>
                  <a:t>)&gt;ω&gt; ω</a:t>
                </a:r>
                <a:r>
                  <a:rPr lang="kk-KZ" sz="2400" baseline="-25000" dirty="0"/>
                  <a:t>Т</a:t>
                </a:r>
                <a:r>
                  <a:rPr lang="en-US" sz="2400" dirty="0"/>
                  <a:t>(</a:t>
                </a:r>
                <a14:m>
                  <m:oMath xmlns:m="http://schemas.openxmlformats.org/officeDocument/2006/math">
                    <m:r>
                      <a:rPr lang="en-US" sz="2400" i="1">
                        <a:latin typeface="Cambria Math"/>
                      </a:rPr>
                      <m:t>𝛼</m:t>
                    </m:r>
                    <m:r>
                      <a:rPr lang="kk-KZ" sz="2400" i="1">
                        <a:latin typeface="Cambria Math"/>
                      </a:rPr>
                      <m:t>,</m:t>
                    </m:r>
                  </m:oMath>
                </a14:m>
                <a:r>
                  <a:rPr lang="en-US" sz="2400" dirty="0"/>
                  <a:t> n</a:t>
                </a:r>
                <a:r>
                  <a:rPr lang="kk-KZ" sz="2400" baseline="-25000" dirty="0"/>
                  <a:t>1</a:t>
                </a:r>
                <a:r>
                  <a:rPr lang="en-US" sz="2400" baseline="-25000" dirty="0"/>
                  <a:t> </a:t>
                </a:r>
                <a:r>
                  <a:rPr lang="kk-KZ" sz="2400" baseline="-25000" dirty="0"/>
                  <a:t>,</a:t>
                </a:r>
                <a:r>
                  <a:rPr lang="en-US" sz="2400" dirty="0"/>
                  <a:t>n</a:t>
                </a:r>
                <a:r>
                  <a:rPr lang="en-US" sz="2400" baseline="-25000" dirty="0"/>
                  <a:t>2 </a:t>
                </a:r>
                <a:r>
                  <a:rPr lang="en-US" sz="2400" dirty="0"/>
                  <a:t>)</a:t>
                </a:r>
                <a:r>
                  <a:rPr lang="kk-KZ" sz="2400" dirty="0"/>
                  <a:t> болса, онда екі жиынтықтың біртектілігі туралы гипотеза жоққа шығарылмайды.</a:t>
                </a:r>
              </a:p>
              <a:p>
                <a:pPr marL="0" indent="0" algn="just">
                  <a:buNone/>
                </a:pPr>
                <a:r>
                  <a:rPr lang="kk-KZ" sz="2400" dirty="0"/>
                  <a:t>Егер </a:t>
                </a:r>
                <a:r>
                  <a:rPr lang="en-US" sz="2400" dirty="0"/>
                  <a:t>n</a:t>
                </a:r>
                <a:r>
                  <a:rPr lang="kk-KZ" sz="2400" baseline="-25000" dirty="0"/>
                  <a:t>1</a:t>
                </a:r>
                <a:r>
                  <a:rPr lang="en-US" sz="2400" dirty="0"/>
                  <a:t>&gt;</a:t>
                </a:r>
                <a:r>
                  <a:rPr lang="kk-KZ" sz="2400" dirty="0"/>
                  <a:t>25</a:t>
                </a:r>
                <a:r>
                  <a:rPr lang="kk-KZ" sz="2400" baseline="-25000" dirty="0"/>
                  <a:t> </a:t>
                </a:r>
                <a:r>
                  <a:rPr lang="en-US" sz="2400" baseline="-25000" dirty="0"/>
                  <a:t> </a:t>
                </a:r>
                <a:r>
                  <a:rPr lang="kk-KZ" sz="2400" baseline="-25000" dirty="0"/>
                  <a:t>,</a:t>
                </a:r>
                <a:r>
                  <a:rPr lang="en-US" sz="2400" dirty="0"/>
                  <a:t>n</a:t>
                </a:r>
                <a:r>
                  <a:rPr lang="en-US" sz="2400" baseline="-25000" dirty="0"/>
                  <a:t>2</a:t>
                </a:r>
                <a:r>
                  <a:rPr lang="en-US" sz="2400" dirty="0"/>
                  <a:t> &gt;</a:t>
                </a:r>
                <a:r>
                  <a:rPr lang="kk-KZ" sz="2400" dirty="0"/>
                  <a:t>25 болса,</a:t>
                </a:r>
                <a:r>
                  <a:rPr lang="en-US" sz="2400" baseline="-25000" dirty="0"/>
                  <a:t> </a:t>
                </a:r>
                <a:r>
                  <a:rPr lang="en-US" sz="2400" dirty="0"/>
                  <a:t>ω</a:t>
                </a:r>
                <a:r>
                  <a:rPr lang="kk-KZ" sz="2400" baseline="-25000" dirty="0"/>
                  <a:t>Т</a:t>
                </a:r>
                <a:r>
                  <a:rPr lang="en-US" sz="2400" dirty="0"/>
                  <a:t> </a:t>
                </a:r>
                <a:r>
                  <a:rPr lang="kk-KZ" sz="2400" dirty="0"/>
                  <a:t>және </a:t>
                </a:r>
                <a:r>
                  <a:rPr lang="en-US" sz="2400" dirty="0"/>
                  <a:t>ω</a:t>
                </a:r>
                <a:r>
                  <a:rPr lang="kk-KZ" sz="2400" baseline="-25000" dirty="0"/>
                  <a:t>Ж </a:t>
                </a:r>
                <a:r>
                  <a:rPr lang="kk-KZ" sz="2400" dirty="0"/>
                  <a:t>күдікті мәндерін есептеу үшін қалыпты үлестірім қолданылады.</a:t>
                </a:r>
              </a:p>
              <a:p>
                <a:pPr marL="0" indent="0" algn="just">
                  <a:buNone/>
                </a:pPr>
                <a:endParaRPr lang="en-US" sz="2400" baseline="-25000" dirty="0"/>
              </a:p>
              <a:p>
                <a:pPr marL="0" indent="0" algn="just">
                  <a:buNone/>
                </a:pPr>
                <a:endParaRPr lang="kk-KZ" sz="2400" dirty="0"/>
              </a:p>
              <a:p>
                <a:pPr marL="0" indent="0" algn="just">
                  <a:buNone/>
                </a:pPr>
                <a:endParaRPr lang="en-US" sz="2400" dirty="0"/>
              </a:p>
              <a:p>
                <a:pPr marL="0" indent="0" algn="just">
                  <a:buNone/>
                </a:pPr>
                <a:endParaRPr lang="en-US" sz="2400" dirty="0"/>
              </a:p>
              <a:p>
                <a:pPr marL="0" indent="0" algn="just">
                  <a:buNone/>
                </a:pPr>
                <a:endParaRPr lang="en-US" sz="24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47627" y="1226271"/>
                <a:ext cx="8686800" cy="4525963"/>
              </a:xfrm>
              <a:blipFill rotWithShape="0">
                <a:blip r:embed="rId2"/>
                <a:stretch>
                  <a:fillRect l="-2105" t="-2826" r="-2175" b="-942"/>
                </a:stretch>
              </a:blipFill>
            </p:spPr>
            <p:txBody>
              <a:bodyPr/>
              <a:lstStyle/>
              <a:p>
                <a:r>
                  <a:rPr lang="ru-RU">
                    <a:noFill/>
                  </a:rPr>
                  <a:t> </a:t>
                </a:r>
              </a:p>
            </p:txBody>
          </p:sp>
        </mc:Fallback>
      </mc:AlternateContent>
    </p:spTree>
    <p:extLst>
      <p:ext uri="{BB962C8B-B14F-4D97-AF65-F5344CB8AC3E}">
        <p14:creationId xmlns:p14="http://schemas.microsoft.com/office/powerpoint/2010/main" val="946814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65695" y="750328"/>
                <a:ext cx="8763000" cy="6183086"/>
              </a:xfrm>
            </p:spPr>
            <p:txBody>
              <a:bodyPr>
                <a:noAutofit/>
              </a:bodyPr>
              <a:lstStyle/>
              <a:p>
                <a:pPr marL="0" indent="0" algn="just">
                  <a:buNone/>
                </a:pPr>
                <a:r>
                  <a:rPr lang="kk-KZ" sz="2400" dirty="0"/>
                  <a:t>	Вилкоксон критерийінің Манн-Уитни (</a:t>
                </a:r>
                <a:r>
                  <a:rPr lang="en-US" sz="2400" dirty="0"/>
                  <a:t>U </a:t>
                </a:r>
                <a:r>
                  <a:rPr lang="kk-KZ" sz="2400" dirty="0"/>
                  <a:t>статистикасы)</a:t>
                </a:r>
                <a:r>
                  <a:rPr lang="en-US" sz="2400" dirty="0"/>
                  <a:t> </a:t>
                </a:r>
                <a:r>
                  <a:rPr lang="kk-KZ" sz="2400" dirty="0"/>
                  <a:t>деп аталатын басқа варианты инверсия санына негізделген. </a:t>
                </a:r>
                <a:endParaRPr lang="en-US" sz="2400" dirty="0"/>
              </a:p>
              <a:p>
                <a:pPr marL="0" indent="0" algn="ctr">
                  <a:buNone/>
                </a:pPr>
                <a:r>
                  <a:rPr lang="en-US" sz="2400" dirty="0"/>
                  <a:t>Y</a:t>
                </a:r>
                <a:r>
                  <a:rPr lang="en-US" sz="2400" baseline="-25000" dirty="0"/>
                  <a:t>1</a:t>
                </a:r>
                <a:r>
                  <a:rPr lang="en-US" sz="2400" dirty="0">
                    <a:solidFill>
                      <a:srgbClr val="FF0000"/>
                    </a:solidFill>
                  </a:rPr>
                  <a:t>x</a:t>
                </a:r>
                <a:r>
                  <a:rPr lang="en-US" sz="2400" baseline="-25000" dirty="0">
                    <a:solidFill>
                      <a:srgbClr val="FF0000"/>
                    </a:solidFill>
                  </a:rPr>
                  <a:t>1</a:t>
                </a:r>
                <a:r>
                  <a:rPr lang="en-US" sz="2400" dirty="0"/>
                  <a:t>x</a:t>
                </a:r>
                <a:r>
                  <a:rPr lang="en-US" sz="2400" baseline="-25000" dirty="0"/>
                  <a:t>2</a:t>
                </a:r>
                <a:r>
                  <a:rPr lang="en-US" sz="2400" dirty="0"/>
                  <a:t>y</a:t>
                </a:r>
                <a:r>
                  <a:rPr lang="en-US" sz="2400" baseline="-25000" dirty="0"/>
                  <a:t>2</a:t>
                </a:r>
                <a:r>
                  <a:rPr lang="en-US" sz="2400" dirty="0"/>
                  <a:t>y</a:t>
                </a:r>
                <a:r>
                  <a:rPr lang="en-US" sz="2400" baseline="-25000" dirty="0"/>
                  <a:t>3</a:t>
                </a:r>
                <a:r>
                  <a:rPr lang="en-US" sz="2400" dirty="0"/>
                  <a:t>y</a:t>
                </a:r>
                <a:r>
                  <a:rPr lang="en-US" sz="2400" baseline="-25000" dirty="0"/>
                  <a:t>4</a:t>
                </a:r>
                <a:r>
                  <a:rPr lang="en-US" sz="2400" dirty="0">
                    <a:solidFill>
                      <a:srgbClr val="FF0000"/>
                    </a:solidFill>
                  </a:rPr>
                  <a:t>x</a:t>
                </a:r>
                <a:r>
                  <a:rPr lang="en-US" sz="2400" baseline="-25000" dirty="0">
                    <a:solidFill>
                      <a:srgbClr val="FF0000"/>
                    </a:solidFill>
                  </a:rPr>
                  <a:t>3</a:t>
                </a:r>
                <a:r>
                  <a:rPr lang="en-US" sz="2400" dirty="0"/>
                  <a:t>y</a:t>
                </a:r>
                <a:r>
                  <a:rPr lang="en-US" sz="2400" baseline="-25000" dirty="0"/>
                  <a:t>5</a:t>
                </a:r>
                <a:r>
                  <a:rPr lang="en-US" sz="2400" dirty="0"/>
                  <a:t>y</a:t>
                </a:r>
                <a:r>
                  <a:rPr lang="en-US" sz="2400" baseline="-25000" dirty="0"/>
                  <a:t>6</a:t>
                </a:r>
                <a:r>
                  <a:rPr lang="en-US" sz="2400" dirty="0">
                    <a:solidFill>
                      <a:srgbClr val="FF0000"/>
                    </a:solidFill>
                  </a:rPr>
                  <a:t>x</a:t>
                </a:r>
                <a:r>
                  <a:rPr lang="en-US" sz="2400" baseline="-25000" dirty="0">
                    <a:solidFill>
                      <a:srgbClr val="FF0000"/>
                    </a:solidFill>
                  </a:rPr>
                  <a:t>4</a:t>
                </a:r>
                <a:endParaRPr lang="kk-KZ" sz="2400" baseline="-25000" dirty="0">
                  <a:solidFill>
                    <a:srgbClr val="FF0000"/>
                  </a:solidFill>
                </a:endParaRPr>
              </a:p>
              <a:p>
                <a:pPr marL="0" indent="0" algn="ctr">
                  <a:buNone/>
                </a:pPr>
                <a:endParaRPr lang="en-US" sz="2400" baseline="-25000" dirty="0"/>
              </a:p>
              <a:p>
                <a:pPr marL="0" indent="0" algn="ctr">
                  <a:buNone/>
                </a:pPr>
                <a:r>
                  <a:rPr lang="ru-RU" sz="2400" dirty="0"/>
                  <a:t>Жалпы тізбекте </a:t>
                </a:r>
                <a:r>
                  <a:rPr lang="en-US" sz="2400" dirty="0"/>
                  <a:t>U=1+1+4+6=12 </a:t>
                </a:r>
                <a:r>
                  <a:rPr lang="kk-KZ" sz="2400" dirty="0"/>
                  <a:t>инверсия болады.</a:t>
                </a:r>
                <a:endParaRPr lang="kk-KZ" sz="2400" baseline="-25000" dirty="0"/>
              </a:p>
              <a:p>
                <a:pPr marL="0" indent="0" algn="just">
                  <a:buNone/>
                </a:pPr>
                <a:r>
                  <a:rPr lang="kk-KZ" sz="2400" dirty="0"/>
                  <a:t>Жиынтықтардың </a:t>
                </a:r>
                <a:r>
                  <a:rPr lang="en-US" sz="2400" dirty="0"/>
                  <a:t>n</a:t>
                </a:r>
                <a:r>
                  <a:rPr lang="kk-KZ" sz="2400" baseline="-25000" dirty="0"/>
                  <a:t>1</a:t>
                </a:r>
                <a:r>
                  <a:rPr lang="en-US" sz="2400" dirty="0"/>
                  <a:t>&gt;</a:t>
                </a:r>
                <a:r>
                  <a:rPr lang="kk-KZ" sz="2400" dirty="0"/>
                  <a:t>10,</a:t>
                </a:r>
                <a:r>
                  <a:rPr lang="kk-KZ" sz="2400" baseline="-25000" dirty="0"/>
                  <a:t> </a:t>
                </a:r>
                <a:r>
                  <a:rPr lang="en-US" sz="2400" baseline="-25000" dirty="0"/>
                  <a:t> </a:t>
                </a:r>
                <a:r>
                  <a:rPr lang="kk-KZ" sz="2400" baseline="-25000" dirty="0"/>
                  <a:t>,</a:t>
                </a:r>
                <a:r>
                  <a:rPr lang="en-US" sz="2400" dirty="0"/>
                  <a:t>n</a:t>
                </a:r>
                <a:r>
                  <a:rPr lang="en-US" sz="2400" baseline="-25000" dirty="0"/>
                  <a:t>2</a:t>
                </a:r>
                <a:r>
                  <a:rPr lang="en-US" sz="2400" dirty="0"/>
                  <a:t> </a:t>
                </a:r>
                <a:r>
                  <a:rPr lang="en-US" sz="2400" dirty="0"/>
                  <a:t>&gt;</a:t>
                </a:r>
                <a:r>
                  <a:rPr lang="kk-KZ" sz="2400" dirty="0"/>
                  <a:t>10 көлемінде инверсия саны </a:t>
                </a:r>
                <a:r>
                  <a:rPr lang="en-US" sz="2400" dirty="0"/>
                  <a:t>U</a:t>
                </a:r>
                <a:r>
                  <a:rPr lang="kk-KZ" sz="2400" dirty="0"/>
                  <a:t> жуықтап келесі параметрлер арқылы үлестіріледі:</a:t>
                </a:r>
              </a:p>
              <a:p>
                <a:pPr marL="0" indent="0" algn="ctr">
                  <a:buNone/>
                </a:pPr>
                <a:r>
                  <a:rPr lang="en-US" sz="2400" dirty="0"/>
                  <a:t>M(</a:t>
                </a:r>
                <a:r>
                  <a:rPr lang="en-US" sz="2400" dirty="0"/>
                  <a:t>U</a:t>
                </a:r>
                <a:r>
                  <a:rPr lang="en-US" sz="2400" dirty="0"/>
                  <a:t>) </a:t>
                </a:r>
                <a:r>
                  <a:rPr lang="en-US" sz="2400" dirty="0"/>
                  <a:t>=</a:t>
                </a:r>
                <a:r>
                  <a:rPr lang="en-US" sz="2400" dirty="0"/>
                  <a:t>n</a:t>
                </a:r>
                <a:r>
                  <a:rPr lang="en-US" sz="2400" baseline="-25000" dirty="0"/>
                  <a:t>1</a:t>
                </a:r>
                <a:r>
                  <a:rPr lang="en-US" sz="2400" dirty="0"/>
                  <a:t>n</a:t>
                </a:r>
                <a:r>
                  <a:rPr lang="en-US" sz="2400" baseline="-25000" dirty="0"/>
                  <a:t>2</a:t>
                </a:r>
                <a:r>
                  <a:rPr lang="en-US" sz="2400" dirty="0"/>
                  <a:t>/2</a:t>
                </a:r>
                <a:endParaRPr lang="en-US" sz="2400" dirty="0"/>
              </a:p>
              <a:p>
                <a:pPr marL="0" indent="0" algn="ctr">
                  <a:buNone/>
                </a:pPr>
                <a:r>
                  <a:rPr lang="en-US" sz="2400" dirty="0"/>
                  <a:t>D(U) </a:t>
                </a:r>
                <a:r>
                  <a:rPr lang="en-US" sz="2400" dirty="0"/>
                  <a:t>=n</a:t>
                </a:r>
                <a:r>
                  <a:rPr lang="en-US" sz="2400" baseline="-25000" dirty="0"/>
                  <a:t>1</a:t>
                </a:r>
                <a:r>
                  <a:rPr lang="en-US" sz="2400" dirty="0"/>
                  <a:t>n</a:t>
                </a:r>
                <a:r>
                  <a:rPr lang="en-US" sz="2400" baseline="-25000" dirty="0"/>
                  <a:t>2 </a:t>
                </a:r>
                <a:r>
                  <a:rPr lang="en-US" sz="2400" dirty="0"/>
                  <a:t>(n</a:t>
                </a:r>
                <a:r>
                  <a:rPr lang="en-US" sz="2400" baseline="-25000" dirty="0"/>
                  <a:t>1</a:t>
                </a:r>
                <a:r>
                  <a:rPr lang="en-US" sz="2400" dirty="0"/>
                  <a:t>+n</a:t>
                </a:r>
                <a:r>
                  <a:rPr lang="en-US" sz="2400" baseline="-25000" dirty="0"/>
                  <a:t>2 </a:t>
                </a:r>
                <a:r>
                  <a:rPr lang="en-US" sz="2400" dirty="0"/>
                  <a:t>+1)/</a:t>
                </a:r>
                <a:r>
                  <a:rPr lang="en-US" sz="2400" dirty="0"/>
                  <a:t>12</a:t>
                </a:r>
              </a:p>
              <a:p>
                <a:pPr marL="0" indent="0" algn="just">
                  <a:buNone/>
                </a:pPr>
                <a:r>
                  <a:rPr lang="kk-KZ" sz="2400" dirty="0"/>
                  <a:t>	Айырмашылықтың жоқтығы туралы нөлдік гипотезаны үшін күдікті аймақ «</a:t>
                </a:r>
                <a:r>
                  <a:rPr lang="en-US" sz="2400" dirty="0"/>
                  <a:t>U</a:t>
                </a:r>
                <a:r>
                  <a:rPr lang="kk-KZ" sz="2400" dirty="0"/>
                  <a:t>» келесі түрде өрнектеледі:</a:t>
                </a:r>
                <a:endParaRPr lang="en-US" sz="2400" dirty="0"/>
              </a:p>
              <a:p>
                <a:pPr marL="0" indent="0" algn="ctr">
                  <a:buNone/>
                </a:pPr>
                <a:r>
                  <a:rPr lang="en-US" sz="2400" dirty="0"/>
                  <a:t>U</a:t>
                </a:r>
                <a:r>
                  <a:rPr lang="en-US" sz="2400" dirty="0"/>
                  <a:t> </a:t>
                </a:r>
                <a:r>
                  <a:rPr lang="en-US" sz="2400" dirty="0"/>
                  <a:t>≤</a:t>
                </a:r>
                <a:r>
                  <a:rPr lang="en-US" sz="2400" dirty="0"/>
                  <a:t> </a:t>
                </a:r>
                <a:r>
                  <a:rPr lang="en-US" sz="2400" dirty="0"/>
                  <a:t>M[U]-</a:t>
                </a:r>
                <a:r>
                  <a:rPr lang="en-US" sz="2400" dirty="0" err="1"/>
                  <a:t>t</a:t>
                </a:r>
                <a:r>
                  <a:rPr lang="en-US" sz="2400" baseline="-25000" dirty="0" err="1"/>
                  <a:t>p</a:t>
                </a:r>
                <a:r>
                  <a:rPr lang="en-US" sz="2400" dirty="0">
                    <a:ea typeface="Cambria Math" panose="02040503050406030204" pitchFamily="18" charset="0"/>
                  </a:rPr>
                  <a:t> </a:t>
                </a:r>
                <a14:m>
                  <m:oMath xmlns:m="http://schemas.openxmlformats.org/officeDocument/2006/math">
                    <m:r>
                      <m:rPr>
                        <m:nor/>
                      </m:rPr>
                      <a:rPr lang="en-US" sz="2400" i="1">
                        <a:latin typeface="Cambria Math" panose="02040503050406030204" pitchFamily="18" charset="0"/>
                        <a:ea typeface="Cambria Math" panose="02040503050406030204" pitchFamily="18" charset="0"/>
                      </a:rPr>
                      <m:t>σ</m:t>
                    </m:r>
                    <m:r>
                      <m:rPr>
                        <m:nor/>
                      </m:rPr>
                      <a:rPr lang="en-US" sz="2400" baseline="-25000">
                        <a:latin typeface="Cambria Math" panose="02040503050406030204" pitchFamily="18" charset="0"/>
                        <a:ea typeface="Cambria Math" panose="02040503050406030204" pitchFamily="18" charset="0"/>
                      </a:rPr>
                      <m:t>U</m:t>
                    </m:r>
                  </m:oMath>
                </a14:m>
                <a:r>
                  <a:rPr lang="en-US" sz="2400" baseline="-25000" dirty="0"/>
                  <a:t> </a:t>
                </a:r>
                <a:r>
                  <a:rPr lang="kk-KZ" sz="2400" dirty="0"/>
                  <a:t>егер </a:t>
                </a:r>
                <a:r>
                  <a:rPr lang="en-US" sz="2400" dirty="0"/>
                  <a:t>U&gt;M(U)</a:t>
                </a:r>
                <a:r>
                  <a:rPr lang="kk-KZ" sz="2400" dirty="0"/>
                  <a:t>;</a:t>
                </a:r>
              </a:p>
              <a:p>
                <a:pPr marL="0" indent="0" algn="ctr">
                  <a:buNone/>
                </a:pPr>
                <a:r>
                  <a:rPr lang="en-US" sz="2400" dirty="0"/>
                  <a:t>U ≥</a:t>
                </a:r>
                <a:r>
                  <a:rPr lang="en-US" sz="2400" dirty="0"/>
                  <a:t> </a:t>
                </a:r>
                <a:r>
                  <a:rPr lang="en-US" sz="2400" dirty="0"/>
                  <a:t>M[U]-</a:t>
                </a:r>
                <a:r>
                  <a:rPr lang="en-US" sz="2400" dirty="0" err="1"/>
                  <a:t>t</a:t>
                </a:r>
                <a:r>
                  <a:rPr lang="en-US" sz="2400" baseline="-25000" dirty="0" err="1"/>
                  <a:t>p</a:t>
                </a:r>
                <a:r>
                  <a:rPr lang="en-US" sz="2400" dirty="0">
                    <a:ea typeface="Cambria Math" panose="02040503050406030204" pitchFamily="18" charset="0"/>
                  </a:rPr>
                  <a:t> </a:t>
                </a:r>
                <a14:m>
                  <m:oMath xmlns:m="http://schemas.openxmlformats.org/officeDocument/2006/math">
                    <m:r>
                      <m:rPr>
                        <m:nor/>
                      </m:rPr>
                      <a:rPr lang="en-US" sz="2400" i="1">
                        <a:latin typeface="Cambria Math" panose="02040503050406030204" pitchFamily="18" charset="0"/>
                        <a:ea typeface="Cambria Math" panose="02040503050406030204" pitchFamily="18" charset="0"/>
                      </a:rPr>
                      <m:t>σ</m:t>
                    </m:r>
                    <m:r>
                      <m:rPr>
                        <m:nor/>
                      </m:rPr>
                      <a:rPr lang="en-US" sz="2400" baseline="-25000">
                        <a:latin typeface="Cambria Math" panose="02040503050406030204" pitchFamily="18" charset="0"/>
                        <a:ea typeface="Cambria Math" panose="02040503050406030204" pitchFamily="18" charset="0"/>
                      </a:rPr>
                      <m:t>U</m:t>
                    </m:r>
                  </m:oMath>
                </a14:m>
                <a:r>
                  <a:rPr lang="en-US" sz="2400" baseline="-25000" dirty="0"/>
                  <a:t> </a:t>
                </a:r>
                <a:r>
                  <a:rPr lang="kk-KZ" sz="2400" dirty="0"/>
                  <a:t>егер </a:t>
                </a:r>
                <a:r>
                  <a:rPr lang="en-US" sz="2400" dirty="0"/>
                  <a:t>U&lt;M(U</a:t>
                </a:r>
                <a:r>
                  <a:rPr lang="en-US" sz="2400" dirty="0"/>
                  <a:t>)</a:t>
                </a:r>
                <a:r>
                  <a:rPr lang="kk-KZ" sz="2400" dirty="0"/>
                  <a:t>;</a:t>
                </a:r>
                <a:endParaRPr lang="en-US" sz="2400" dirty="0"/>
              </a:p>
              <a:p>
                <a:pPr marL="0" indent="0" algn="just">
                  <a:buNone/>
                </a:pPr>
                <a:r>
                  <a:rPr lang="kk-KZ" sz="2400" dirty="0"/>
                  <a:t>	</a:t>
                </a:r>
                <a:endParaRPr lang="en-US" sz="2400" dirty="0"/>
              </a:p>
              <a:p>
                <a:pPr marL="0" indent="0" algn="just">
                  <a:buNone/>
                </a:pPr>
                <a:endParaRPr lang="kk-KZ" sz="2400" dirty="0"/>
              </a:p>
              <a:p>
                <a:pPr marL="0" indent="0" algn="ctr">
                  <a:buNone/>
                </a:pPr>
                <a:endParaRPr lang="en-US" sz="2400" dirty="0"/>
              </a:p>
              <a:p>
                <a:pPr marL="0" indent="0" algn="just">
                  <a:buNone/>
                </a:pPr>
                <a:endParaRPr lang="kk-KZ" sz="2400" dirty="0"/>
              </a:p>
              <a:p>
                <a:pPr marL="0" indent="0" algn="just">
                  <a:buNone/>
                </a:pPr>
                <a:r>
                  <a:rPr lang="kk-KZ" sz="2400" dirty="0"/>
                  <a:t> </a:t>
                </a:r>
                <a:endParaRPr lang="kk-KZ" sz="2400" dirty="0"/>
              </a:p>
              <a:p>
                <a:pPr marL="0" indent="0" algn="ctr">
                  <a:buNone/>
                </a:pPr>
                <a:endParaRPr lang="kk-KZ" sz="2400" dirty="0"/>
              </a:p>
              <a:p>
                <a:pPr marL="0" indent="0" algn="ctr">
                  <a:buNone/>
                </a:pPr>
                <a:endParaRPr lang="en-US" sz="2400" dirty="0"/>
              </a:p>
              <a:p>
                <a:pPr marL="0" indent="0" algn="just">
                  <a:buNone/>
                </a:pPr>
                <a:endParaRPr lang="kk-KZ" sz="2400" dirty="0"/>
              </a:p>
              <a:p>
                <a:pPr marL="0" indent="0" algn="just">
                  <a:buNone/>
                </a:pPr>
                <a:endParaRPr lang="en-US" sz="24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65695" y="750328"/>
                <a:ext cx="8763000" cy="6183086"/>
              </a:xfrm>
              <a:blipFill rotWithShape="0">
                <a:blip r:embed="rId2"/>
                <a:stretch>
                  <a:fillRect l="-2086" t="-2071" r="-2156"/>
                </a:stretch>
              </a:blipFill>
            </p:spPr>
            <p:txBody>
              <a:bodyPr/>
              <a:lstStyle/>
              <a:p>
                <a:r>
                  <a:rPr lang="ru-RU">
                    <a:noFill/>
                  </a:rPr>
                  <a:t> </a:t>
                </a:r>
              </a:p>
            </p:txBody>
          </p:sp>
        </mc:Fallback>
      </mc:AlternateContent>
    </p:spTree>
    <p:extLst>
      <p:ext uri="{BB962C8B-B14F-4D97-AF65-F5344CB8AC3E}">
        <p14:creationId xmlns:p14="http://schemas.microsoft.com/office/powerpoint/2010/main" val="651812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641023" y="647308"/>
                <a:ext cx="8686800" cy="4525963"/>
              </a:xfrm>
            </p:spPr>
            <p:txBody>
              <a:bodyPr>
                <a:noAutofit/>
              </a:bodyPr>
              <a:lstStyle/>
              <a:p>
                <a:pPr marL="0" indent="0" algn="just">
                  <a:buNone/>
                </a:pPr>
                <a:r>
                  <a:rPr lang="kk-KZ" sz="2400" dirty="0"/>
                  <a:t>Статистиканың екінші варианты – Манн-Уитни </a:t>
                </a:r>
                <a:r>
                  <a:rPr lang="en-US" sz="2400" dirty="0"/>
                  <a:t>U</a:t>
                </a:r>
                <a:r>
                  <a:rPr lang="kk-KZ" sz="2400" dirty="0"/>
                  <a:t>-критерийі келесі формуламен есептеледі: </a:t>
                </a:r>
              </a:p>
              <a:p>
                <a:pPr marL="0" indent="0" algn="ctr">
                  <a:buNone/>
                </a:pPr>
                <a:r>
                  <a:rPr lang="en-US" sz="2400" i="1" dirty="0"/>
                  <a:t>U</a:t>
                </a:r>
                <a:r>
                  <a:rPr lang="kk-KZ" sz="2400" i="1" baseline="-25000" dirty="0"/>
                  <a:t>1</a:t>
                </a:r>
                <a:r>
                  <a:rPr lang="en-US" sz="2400" i="1" dirty="0"/>
                  <a:t>=</a:t>
                </a:r>
                <a:r>
                  <a:rPr lang="en-US" sz="2400" dirty="0"/>
                  <a:t> ω</a:t>
                </a:r>
                <a14:m>
                  <m:oMath xmlns:m="http://schemas.openxmlformats.org/officeDocument/2006/math">
                    <m:r>
                      <a:rPr lang="en-US" sz="2400" baseline="-25000">
                        <a:latin typeface="Cambria Math"/>
                      </a:rPr>
                      <m:t>1</m:t>
                    </m:r>
                    <m:r>
                      <a:rPr lang="en-US" sz="2400">
                        <a:latin typeface="Cambria Math"/>
                      </a:rPr>
                      <m:t>−</m:t>
                    </m:r>
                    <m:box>
                      <m:boxPr>
                        <m:ctrlPr>
                          <a:rPr lang="en-US" sz="2400" i="1">
                            <a:latin typeface="Cambria Math" panose="02040503050406030204" pitchFamily="18" charset="0"/>
                          </a:rPr>
                        </m:ctrlPr>
                      </m:boxPr>
                      <m:e>
                        <m:argPr>
                          <m:argSz m:val="-1"/>
                        </m:argPr>
                        <m:f>
                          <m:fPr>
                            <m:ctrlPr>
                              <a:rPr lang="en-US" sz="2400" i="1">
                                <a:latin typeface="Cambria Math" panose="02040503050406030204" pitchFamily="18" charset="0"/>
                              </a:rPr>
                            </m:ctrlPr>
                          </m:fPr>
                          <m:num>
                            <m:sSub>
                              <m:sSubPr>
                                <m:ctrlPr>
                                  <a:rPr lang="en-US" sz="2400" i="1">
                                    <a:latin typeface="Cambria Math" panose="02040503050406030204" pitchFamily="18" charset="0"/>
                                  </a:rPr>
                                </m:ctrlPr>
                              </m:sSubPr>
                              <m:e>
                                <m:r>
                                  <a:rPr lang="en-US" sz="2400" i="1">
                                    <a:latin typeface="Cambria Math"/>
                                  </a:rPr>
                                  <m:t>𝑛</m:t>
                                </m:r>
                              </m:e>
                              <m:sub>
                                <m:r>
                                  <a:rPr lang="kk-KZ" sz="2400" i="1">
                                    <a:latin typeface="Cambria Math"/>
                                  </a:rPr>
                                  <m:t>1</m:t>
                                </m:r>
                              </m:sub>
                            </m:sSub>
                            <m:r>
                              <a:rPr lang="en-US" sz="2400" i="1">
                                <a:latin typeface="Cambria Math"/>
                              </a:rPr>
                              <m:t>(</m:t>
                            </m:r>
                            <m:sSub>
                              <m:sSubPr>
                                <m:ctrlPr>
                                  <a:rPr lang="en-US" sz="2400" i="1">
                                    <a:latin typeface="Cambria Math" panose="02040503050406030204" pitchFamily="18" charset="0"/>
                                  </a:rPr>
                                </m:ctrlPr>
                              </m:sSubPr>
                              <m:e>
                                <m:r>
                                  <a:rPr lang="en-US" sz="2400" i="1">
                                    <a:latin typeface="Cambria Math"/>
                                  </a:rPr>
                                  <m:t>𝑛</m:t>
                                </m:r>
                              </m:e>
                              <m:sub>
                                <m:r>
                                  <a:rPr lang="kk-KZ" sz="2400" i="1">
                                    <a:latin typeface="Cambria Math"/>
                                  </a:rPr>
                                  <m:t>1</m:t>
                                </m:r>
                              </m:sub>
                            </m:sSub>
                            <m:r>
                              <a:rPr lang="en-US" sz="2400" i="1">
                                <a:latin typeface="Cambria Math"/>
                              </a:rPr>
                              <m:t>+1)</m:t>
                            </m:r>
                          </m:num>
                          <m:den>
                            <m:r>
                              <a:rPr lang="en-US" sz="2400" i="1">
                                <a:latin typeface="Cambria Math"/>
                              </a:rPr>
                              <m:t>2</m:t>
                            </m:r>
                          </m:den>
                        </m:f>
                      </m:e>
                    </m:box>
                  </m:oMath>
                </a14:m>
                <a:endParaRPr lang="en-US" sz="2400" i="1" dirty="0"/>
              </a:p>
              <a:p>
                <a:pPr marL="0" indent="0" algn="just">
                  <a:buNone/>
                </a:pPr>
                <a:endParaRPr lang="en-US" sz="2400" i="1" dirty="0"/>
              </a:p>
              <a:p>
                <a:pPr marL="0" indent="0" algn="ctr">
                  <a:buNone/>
                </a:pPr>
                <a:r>
                  <a:rPr lang="en-US" sz="2400" i="1" dirty="0"/>
                  <a:t>U</a:t>
                </a:r>
                <a:r>
                  <a:rPr lang="en-US" sz="2400" i="1" baseline="-25000" dirty="0"/>
                  <a:t>2</a:t>
                </a:r>
                <a:r>
                  <a:rPr lang="en-US" sz="2400" i="1" dirty="0"/>
                  <a:t>=</a:t>
                </a:r>
                <a:r>
                  <a:rPr lang="en-US" sz="2400" dirty="0"/>
                  <a:t> ω</a:t>
                </a:r>
                <a14:m>
                  <m:oMath xmlns:m="http://schemas.openxmlformats.org/officeDocument/2006/math">
                    <m:r>
                      <a:rPr lang="en-US" sz="2400" baseline="-25000" dirty="0">
                        <a:latin typeface="Cambria Math"/>
                      </a:rPr>
                      <m:t>2</m:t>
                    </m:r>
                    <m:r>
                      <a:rPr lang="en-US" sz="2400">
                        <a:latin typeface="Cambria Math"/>
                      </a:rPr>
                      <m:t>−</m:t>
                    </m:r>
                    <m:box>
                      <m:boxPr>
                        <m:ctrlPr>
                          <a:rPr lang="en-US" sz="2400" i="1">
                            <a:latin typeface="Cambria Math" panose="02040503050406030204" pitchFamily="18" charset="0"/>
                          </a:rPr>
                        </m:ctrlPr>
                      </m:boxPr>
                      <m:e>
                        <m:argPr>
                          <m:argSz m:val="-1"/>
                        </m:argPr>
                        <m:f>
                          <m:fPr>
                            <m:ctrlPr>
                              <a:rPr lang="en-US" sz="2400" i="1">
                                <a:latin typeface="Cambria Math" panose="02040503050406030204" pitchFamily="18" charset="0"/>
                              </a:rPr>
                            </m:ctrlPr>
                          </m:fPr>
                          <m:num>
                            <m:sSub>
                              <m:sSubPr>
                                <m:ctrlPr>
                                  <a:rPr lang="en-US" sz="2400" i="1">
                                    <a:latin typeface="Cambria Math" panose="02040503050406030204" pitchFamily="18" charset="0"/>
                                  </a:rPr>
                                </m:ctrlPr>
                              </m:sSubPr>
                              <m:e>
                                <m:r>
                                  <a:rPr lang="en-US" sz="2400" i="1">
                                    <a:latin typeface="Cambria Math"/>
                                  </a:rPr>
                                  <m:t>𝑛</m:t>
                                </m:r>
                              </m:e>
                              <m:sub>
                                <m:r>
                                  <a:rPr lang="en-US" sz="2400" i="1">
                                    <a:latin typeface="Cambria Math"/>
                                  </a:rPr>
                                  <m:t>2</m:t>
                                </m:r>
                              </m:sub>
                            </m:sSub>
                            <m:r>
                              <a:rPr lang="en-US" sz="2400" i="1">
                                <a:latin typeface="Cambria Math"/>
                              </a:rPr>
                              <m:t>(</m:t>
                            </m:r>
                            <m:sSub>
                              <m:sSubPr>
                                <m:ctrlPr>
                                  <a:rPr lang="en-US" sz="2400" i="1">
                                    <a:latin typeface="Cambria Math" panose="02040503050406030204" pitchFamily="18" charset="0"/>
                                  </a:rPr>
                                </m:ctrlPr>
                              </m:sSubPr>
                              <m:e>
                                <m:r>
                                  <a:rPr lang="en-US" sz="2400" i="1">
                                    <a:latin typeface="Cambria Math"/>
                                  </a:rPr>
                                  <m:t>𝑛</m:t>
                                </m:r>
                              </m:e>
                              <m:sub>
                                <m:r>
                                  <a:rPr lang="en-US" sz="2400" i="1">
                                    <a:latin typeface="Cambria Math"/>
                                  </a:rPr>
                                  <m:t>2</m:t>
                                </m:r>
                              </m:sub>
                            </m:sSub>
                            <m:r>
                              <a:rPr lang="en-US" sz="2400" i="1">
                                <a:latin typeface="Cambria Math"/>
                              </a:rPr>
                              <m:t>+1)</m:t>
                            </m:r>
                          </m:num>
                          <m:den>
                            <m:r>
                              <a:rPr lang="en-US" sz="2400" i="1">
                                <a:latin typeface="Cambria Math"/>
                              </a:rPr>
                              <m:t>2</m:t>
                            </m:r>
                          </m:den>
                        </m:f>
                      </m:e>
                    </m:box>
                  </m:oMath>
                </a14:m>
                <a:endParaRPr lang="en-US" sz="2400" i="1" dirty="0"/>
              </a:p>
              <a:p>
                <a:pPr marL="0" indent="0" algn="ctr">
                  <a:buNone/>
                </a:pPr>
                <a:r>
                  <a:rPr lang="kk-KZ" sz="2400" dirty="0"/>
                  <a:t>Егер </a:t>
                </a:r>
                <a:r>
                  <a:rPr lang="en-US" sz="2400" dirty="0"/>
                  <a:t>min (U)&gt;</a:t>
                </a:r>
                <a:r>
                  <a:rPr lang="en-US" sz="2400" i="1" dirty="0"/>
                  <a:t> U</a:t>
                </a:r>
                <a:r>
                  <a:rPr lang="en-US" sz="2400" i="1" baseline="-25000" dirty="0"/>
                  <a:t>n1,n2,</a:t>
                </a:r>
                <a:r>
                  <a:rPr lang="en-US" sz="2400" dirty="0"/>
                  <a:t> </a:t>
                </a:r>
                <a14:m>
                  <m:oMath xmlns:m="http://schemas.openxmlformats.org/officeDocument/2006/math">
                    <m:r>
                      <a:rPr lang="en-US" sz="2400" i="1" baseline="-25000">
                        <a:latin typeface="Cambria Math"/>
                      </a:rPr>
                      <m:t>𝛼</m:t>
                    </m:r>
                    <m:r>
                      <a:rPr lang="kk-KZ" sz="2400">
                        <a:latin typeface="Cambria Math"/>
                      </a:rPr>
                      <m:t>онда</m:t>
                    </m:r>
                  </m:oMath>
                </a14:m>
                <a:r>
                  <a:rPr lang="kk-KZ" sz="2400" dirty="0"/>
                  <a:t> біртектілік жайында гипотеза жоққа шығарлмайды.</a:t>
                </a:r>
              </a:p>
              <a:p>
                <a:pPr marL="0" indent="0" algn="ctr">
                  <a:buNone/>
                </a:pPr>
                <a:r>
                  <a:rPr lang="kk-KZ" sz="2400" dirty="0"/>
                  <a:t>Егер</a:t>
                </a:r>
                <a:r>
                  <a:rPr lang="en-US" sz="2400" dirty="0"/>
                  <a:t> n</a:t>
                </a:r>
                <a:r>
                  <a:rPr lang="kk-KZ" sz="2400" baseline="-25000" dirty="0"/>
                  <a:t>1</a:t>
                </a:r>
                <a:r>
                  <a:rPr lang="en-US" sz="2400" dirty="0"/>
                  <a:t> ≤ </a:t>
                </a:r>
                <a:r>
                  <a:rPr lang="kk-KZ" sz="2400" dirty="0"/>
                  <a:t>20,</a:t>
                </a:r>
                <a:r>
                  <a:rPr lang="kk-KZ" sz="2400" baseline="-25000" dirty="0"/>
                  <a:t> </a:t>
                </a:r>
                <a:r>
                  <a:rPr lang="en-US" sz="2400" baseline="-25000" dirty="0"/>
                  <a:t> </a:t>
                </a:r>
                <a:r>
                  <a:rPr lang="kk-KZ" sz="2400" baseline="-25000" dirty="0"/>
                  <a:t>,</a:t>
                </a:r>
                <a:r>
                  <a:rPr lang="en-US" sz="2400" dirty="0"/>
                  <a:t>n</a:t>
                </a:r>
                <a:r>
                  <a:rPr lang="en-US" sz="2400" baseline="-25000" dirty="0"/>
                  <a:t>2</a:t>
                </a:r>
                <a:r>
                  <a:rPr lang="en-US" sz="2400" dirty="0"/>
                  <a:t> ≤ </a:t>
                </a:r>
                <a:r>
                  <a:rPr lang="kk-KZ" sz="2400" dirty="0"/>
                  <a:t>20 болса, күдікті мәндер арнайы кестелерден алынады.</a:t>
                </a:r>
              </a:p>
              <a:p>
                <a:pPr marL="0" indent="0" algn="ctr">
                  <a:buNone/>
                </a:pPr>
                <a:r>
                  <a:rPr lang="kk-KZ" sz="2400" dirty="0"/>
                  <a:t>Егер </a:t>
                </a:r>
                <a:r>
                  <a:rPr lang="en-US" sz="2400" dirty="0"/>
                  <a:t>n</a:t>
                </a:r>
                <a:r>
                  <a:rPr lang="kk-KZ" sz="2400" baseline="-25000" dirty="0"/>
                  <a:t>1</a:t>
                </a:r>
                <a:r>
                  <a:rPr lang="en-US" sz="2400" dirty="0"/>
                  <a:t>&gt;</a:t>
                </a:r>
                <a:r>
                  <a:rPr lang="kk-KZ" sz="2400" dirty="0"/>
                  <a:t>20,</a:t>
                </a:r>
                <a:r>
                  <a:rPr lang="kk-KZ" sz="2400" baseline="-25000" dirty="0"/>
                  <a:t> </a:t>
                </a:r>
                <a:r>
                  <a:rPr lang="en-US" sz="2400" baseline="-25000" dirty="0"/>
                  <a:t> </a:t>
                </a:r>
                <a:r>
                  <a:rPr lang="kk-KZ" sz="2400" baseline="-25000" dirty="0"/>
                  <a:t>,</a:t>
                </a:r>
                <a:r>
                  <a:rPr lang="en-US" sz="2400" dirty="0"/>
                  <a:t>n</a:t>
                </a:r>
                <a:r>
                  <a:rPr lang="en-US" sz="2400" baseline="-25000" dirty="0"/>
                  <a:t>2</a:t>
                </a:r>
                <a:r>
                  <a:rPr lang="en-US" sz="2400" dirty="0"/>
                  <a:t> &gt;</a:t>
                </a:r>
                <a:r>
                  <a:rPr lang="kk-KZ" sz="2400" dirty="0"/>
                  <a:t>20 болса, онда күдікті мәндер келесідей есептеледі:</a:t>
                </a:r>
              </a:p>
              <a:p>
                <a:pPr marL="0" indent="0" algn="ctr">
                  <a:buNone/>
                </a:pPr>
                <a:r>
                  <a:rPr lang="en-US" sz="2400" i="1" dirty="0"/>
                  <a:t>U</a:t>
                </a:r>
                <a:r>
                  <a:rPr lang="en-US" sz="2400" i="1" baseline="-25000" dirty="0"/>
                  <a:t>n1,n2,</a:t>
                </a:r>
                <a:r>
                  <a:rPr lang="en-US" sz="2400" dirty="0"/>
                  <a:t> </a:t>
                </a:r>
                <a14:m>
                  <m:oMath xmlns:m="http://schemas.openxmlformats.org/officeDocument/2006/math">
                    <m:r>
                      <a:rPr lang="en-US" sz="2400" i="1" baseline="-25000">
                        <a:latin typeface="Cambria Math"/>
                      </a:rPr>
                      <m:t>𝛼</m:t>
                    </m:r>
                  </m:oMath>
                </a14:m>
                <a:r>
                  <a:rPr lang="en-US" sz="2400" dirty="0"/>
                  <a:t> ≈ </a:t>
                </a:r>
                <a14:m>
                  <m:oMath xmlns:m="http://schemas.openxmlformats.org/officeDocument/2006/math">
                    <m:f>
                      <m:fPr>
                        <m:ctrlPr>
                          <a:rPr lang="en-US" sz="2400" i="1">
                            <a:latin typeface="Cambria Math" panose="02040503050406030204" pitchFamily="18" charset="0"/>
                          </a:rPr>
                        </m:ctrlPr>
                      </m:fPr>
                      <m:num>
                        <m:r>
                          <a:rPr lang="en-US" sz="2400" i="1">
                            <a:latin typeface="Cambria Math"/>
                          </a:rPr>
                          <m:t>1</m:t>
                        </m:r>
                      </m:num>
                      <m:den>
                        <m:r>
                          <a:rPr lang="en-US" sz="2400" i="1">
                            <a:latin typeface="Cambria Math"/>
                          </a:rPr>
                          <m:t>2</m:t>
                        </m:r>
                      </m:den>
                    </m:f>
                    <m:sSub>
                      <m:sSubPr>
                        <m:ctrlPr>
                          <a:rPr lang="en-US" sz="2400" i="1">
                            <a:latin typeface="Cambria Math" panose="02040503050406030204" pitchFamily="18" charset="0"/>
                          </a:rPr>
                        </m:ctrlPr>
                      </m:sSubPr>
                      <m:e>
                        <m:r>
                          <a:rPr lang="en-US" sz="2400" i="1">
                            <a:latin typeface="Cambria Math"/>
                          </a:rPr>
                          <m:t>𝑛</m:t>
                        </m:r>
                      </m:e>
                      <m:sub>
                        <m:r>
                          <a:rPr lang="en-US" sz="2400" i="1">
                            <a:latin typeface="Cambria Math"/>
                          </a:rPr>
                          <m:t>1</m:t>
                        </m:r>
                      </m:sub>
                    </m:sSub>
                    <m:sSub>
                      <m:sSubPr>
                        <m:ctrlPr>
                          <a:rPr lang="en-US" sz="2400" i="1">
                            <a:latin typeface="Cambria Math" panose="02040503050406030204" pitchFamily="18" charset="0"/>
                          </a:rPr>
                        </m:ctrlPr>
                      </m:sSubPr>
                      <m:e>
                        <m:r>
                          <a:rPr lang="en-US" sz="2400" i="1">
                            <a:latin typeface="Cambria Math"/>
                          </a:rPr>
                          <m:t>𝑛</m:t>
                        </m:r>
                      </m:e>
                      <m:sub>
                        <m:r>
                          <a:rPr lang="en-US" sz="2400" i="1">
                            <a:latin typeface="Cambria Math"/>
                          </a:rPr>
                          <m:t>2</m:t>
                        </m:r>
                      </m:sub>
                    </m:sSub>
                    <m:r>
                      <a:rPr lang="en-US" sz="2400" i="1">
                        <a:latin typeface="Cambria Math"/>
                      </a:rPr>
                      <m:t>−</m:t>
                    </m:r>
                    <m:sSub>
                      <m:sSubPr>
                        <m:ctrlPr>
                          <a:rPr lang="en-US" sz="2400" b="1" i="1">
                            <a:latin typeface="Cambria Math" panose="02040503050406030204" pitchFamily="18" charset="0"/>
                          </a:rPr>
                        </m:ctrlPr>
                      </m:sSubPr>
                      <m:e>
                        <m:r>
                          <a:rPr lang="en-US" sz="2400" b="1" i="1">
                            <a:latin typeface="Cambria Math"/>
                          </a:rPr>
                          <m:t>𝞴</m:t>
                        </m:r>
                      </m:e>
                      <m:sub>
                        <m:r>
                          <a:rPr lang="en-US" sz="2400" b="1" i="1">
                            <a:latin typeface="Cambria Math"/>
                          </a:rPr>
                          <m:t>𝟏</m:t>
                        </m:r>
                        <m:r>
                          <a:rPr lang="en-US" sz="2400" b="1" i="1">
                            <a:latin typeface="Cambria Math"/>
                          </a:rPr>
                          <m:t>−</m:t>
                        </m:r>
                        <m:f>
                          <m:fPr>
                            <m:ctrlPr>
                              <a:rPr lang="en-US" sz="2400" b="1" i="1">
                                <a:latin typeface="Cambria Math" panose="02040503050406030204" pitchFamily="18" charset="0"/>
                              </a:rPr>
                            </m:ctrlPr>
                          </m:fPr>
                          <m:num>
                            <m:r>
                              <a:rPr lang="en-US" sz="2400" i="1">
                                <a:latin typeface="Cambria Math"/>
                              </a:rPr>
                              <m:t>𝛼</m:t>
                            </m:r>
                          </m:num>
                          <m:den>
                            <m:r>
                              <a:rPr lang="en-US" sz="2400" b="1" i="1">
                                <a:latin typeface="Cambria Math"/>
                              </a:rPr>
                              <m:t>𝟐</m:t>
                            </m:r>
                          </m:den>
                        </m:f>
                      </m:sub>
                    </m:sSub>
                    <m:r>
                      <a:rPr lang="en-US" sz="2400" b="1" i="1">
                        <a:latin typeface="Cambria Math"/>
                      </a:rPr>
                      <m:t> </m:t>
                    </m:r>
                    <m:rad>
                      <m:radPr>
                        <m:degHide m:val="on"/>
                        <m:ctrlPr>
                          <a:rPr lang="en-US" sz="2400" b="1" i="1">
                            <a:latin typeface="Cambria Math" panose="02040503050406030204" pitchFamily="18" charset="0"/>
                          </a:rPr>
                        </m:ctrlPr>
                      </m:radPr>
                      <m:deg/>
                      <m:e>
                        <m:f>
                          <m:fPr>
                            <m:ctrlPr>
                              <a:rPr lang="en-US" sz="2400" b="1" i="1">
                                <a:latin typeface="Cambria Math" panose="02040503050406030204" pitchFamily="18" charset="0"/>
                              </a:rPr>
                            </m:ctrlPr>
                          </m:fPr>
                          <m:num>
                            <m:r>
                              <a:rPr lang="en-US" sz="2400" b="1" i="1">
                                <a:latin typeface="Cambria Math"/>
                              </a:rPr>
                              <m:t>𝟏</m:t>
                            </m:r>
                          </m:num>
                          <m:den>
                            <m:r>
                              <a:rPr lang="en-US" sz="2400" b="1" i="1">
                                <a:latin typeface="Cambria Math"/>
                              </a:rPr>
                              <m:t>𝟏𝟐</m:t>
                            </m:r>
                          </m:den>
                        </m:f>
                      </m:e>
                    </m:rad>
                    <m:sSub>
                      <m:sSubPr>
                        <m:ctrlPr>
                          <a:rPr lang="en-US" sz="2400" i="1">
                            <a:latin typeface="Cambria Math" panose="02040503050406030204" pitchFamily="18" charset="0"/>
                          </a:rPr>
                        </m:ctrlPr>
                      </m:sSubPr>
                      <m:e>
                        <m:r>
                          <a:rPr lang="en-US" sz="2400" i="1">
                            <a:latin typeface="Cambria Math"/>
                          </a:rPr>
                          <m:t>𝑛</m:t>
                        </m:r>
                      </m:e>
                      <m:sub>
                        <m:r>
                          <a:rPr lang="en-US" sz="2400" i="1">
                            <a:latin typeface="Cambria Math"/>
                          </a:rPr>
                          <m:t>1</m:t>
                        </m:r>
                      </m:sub>
                    </m:sSub>
                    <m:sSub>
                      <m:sSubPr>
                        <m:ctrlPr>
                          <a:rPr lang="en-US" sz="2400" i="1">
                            <a:latin typeface="Cambria Math" panose="02040503050406030204" pitchFamily="18" charset="0"/>
                          </a:rPr>
                        </m:ctrlPr>
                      </m:sSubPr>
                      <m:e>
                        <m:r>
                          <a:rPr lang="en-US" sz="2400" i="1">
                            <a:latin typeface="Cambria Math"/>
                          </a:rPr>
                          <m:t>𝑛</m:t>
                        </m:r>
                      </m:e>
                      <m:sub>
                        <m:r>
                          <a:rPr lang="en-US" sz="2400" i="1">
                            <a:latin typeface="Cambria Math"/>
                          </a:rPr>
                          <m:t>2</m:t>
                        </m:r>
                      </m:sub>
                    </m:sSub>
                    <m:r>
                      <a:rPr lang="en-US" sz="2400" i="1">
                        <a:latin typeface="Cambria Math"/>
                      </a:rPr>
                      <m:t>(</m:t>
                    </m:r>
                    <m:sSub>
                      <m:sSubPr>
                        <m:ctrlPr>
                          <a:rPr lang="en-US" sz="2400" i="1">
                            <a:latin typeface="Cambria Math" panose="02040503050406030204" pitchFamily="18" charset="0"/>
                          </a:rPr>
                        </m:ctrlPr>
                      </m:sSubPr>
                      <m:e>
                        <m:r>
                          <a:rPr lang="en-US" sz="2400" i="1">
                            <a:latin typeface="Cambria Math"/>
                          </a:rPr>
                          <m:t>𝑛</m:t>
                        </m:r>
                      </m:e>
                      <m:sub>
                        <m:r>
                          <a:rPr lang="en-US" sz="2400" i="1">
                            <a:latin typeface="Cambria Math"/>
                          </a:rPr>
                          <m:t>1</m:t>
                        </m:r>
                      </m:sub>
                    </m:sSub>
                    <m:r>
                      <a:rPr lang="en-US" sz="2400" i="1">
                        <a:latin typeface="Cambria Math"/>
                      </a:rPr>
                      <m:t>+</m:t>
                    </m:r>
                    <m:sSub>
                      <m:sSubPr>
                        <m:ctrlPr>
                          <a:rPr lang="en-US" sz="2400" i="1">
                            <a:latin typeface="Cambria Math" panose="02040503050406030204" pitchFamily="18" charset="0"/>
                          </a:rPr>
                        </m:ctrlPr>
                      </m:sSubPr>
                      <m:e>
                        <m:r>
                          <a:rPr lang="en-US" sz="2400" i="1">
                            <a:latin typeface="Cambria Math"/>
                          </a:rPr>
                          <m:t>𝑛</m:t>
                        </m:r>
                      </m:e>
                      <m:sub>
                        <m:r>
                          <a:rPr lang="en-US" sz="2400" i="1">
                            <a:latin typeface="Cambria Math"/>
                          </a:rPr>
                          <m:t>2</m:t>
                        </m:r>
                      </m:sub>
                    </m:sSub>
                    <m:r>
                      <a:rPr lang="en-US" sz="2400" i="1">
                        <a:latin typeface="Cambria Math"/>
                      </a:rPr>
                      <m:t>+1)</m:t>
                    </m:r>
                  </m:oMath>
                </a14:m>
                <a:endParaRPr lang="en-US" sz="2400" dirty="0"/>
              </a:p>
              <a:p>
                <a:endParaRPr lang="en-US" sz="24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641023" y="647308"/>
                <a:ext cx="8686800" cy="4525963"/>
              </a:xfrm>
              <a:blipFill rotWithShape="0">
                <a:blip r:embed="rId2"/>
                <a:stretch>
                  <a:fillRect l="-2105" t="-2826" r="-2175" b="-17362"/>
                </a:stretch>
              </a:blipFill>
            </p:spPr>
            <p:txBody>
              <a:bodyPr/>
              <a:lstStyle/>
              <a:p>
                <a:r>
                  <a:rPr lang="ru-RU">
                    <a:noFill/>
                  </a:rPr>
                  <a:t> </a:t>
                </a:r>
              </a:p>
            </p:txBody>
          </p:sp>
        </mc:Fallback>
      </mc:AlternateContent>
    </p:spTree>
    <p:extLst>
      <p:ext uri="{BB962C8B-B14F-4D97-AF65-F5344CB8AC3E}">
        <p14:creationId xmlns:p14="http://schemas.microsoft.com/office/powerpoint/2010/main" val="1249610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986" y="381000"/>
            <a:ext cx="8686800" cy="838200"/>
          </a:xfrm>
        </p:spPr>
        <p:txBody>
          <a:bodyPr/>
          <a:lstStyle/>
          <a:p>
            <a:pPr algn="ctr"/>
            <a:r>
              <a:rPr lang="kk-KZ" dirty="0" smtClean="0"/>
              <a:t>Колмогорв-Смирнов критерийі</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marL="0" indent="0">
                  <a:buNone/>
                </a:pPr>
                <a:r>
                  <a:rPr lang="en-US" sz="2000" dirty="0" smtClean="0"/>
                  <a:t>	</a:t>
                </a:r>
                <a:r>
                  <a:rPr lang="kk-KZ" sz="2000" dirty="0" smtClean="0"/>
                  <a:t>Колмогоров-Смирнов біртектілік критерийінің статистикасы келесі формуламен есептеледі:</a:t>
                </a:r>
              </a:p>
              <a:p>
                <a:pPr marL="0" indent="0" algn="ctr">
                  <a:buNone/>
                </a:pPr>
                <a:r>
                  <a:rPr lang="en-US" sz="2000" dirty="0" smtClean="0"/>
                  <a:t>D=max(P</a:t>
                </a:r>
                <a:r>
                  <a:rPr lang="en-US" sz="2000" baseline="-25000" dirty="0" smtClean="0"/>
                  <a:t>i1</a:t>
                </a:r>
                <a:r>
                  <a:rPr lang="en-US" sz="2000" dirty="0" smtClean="0"/>
                  <a:t>-P</a:t>
                </a:r>
                <a:r>
                  <a:rPr lang="en-US" sz="2000" baseline="-25000" dirty="0" smtClean="0"/>
                  <a:t>i2</a:t>
                </a:r>
                <a:r>
                  <a:rPr lang="en-US" sz="2000" dirty="0" smtClean="0"/>
                  <a:t>)</a:t>
                </a:r>
              </a:p>
              <a:p>
                <a:pPr marL="0" indent="0" algn="ctr">
                  <a:buNone/>
                </a:pPr>
                <a:r>
                  <a:rPr lang="en-US" sz="2000" dirty="0" smtClean="0"/>
                  <a:t>P</a:t>
                </a:r>
                <a:r>
                  <a:rPr lang="en-US" sz="2000" baseline="-25000" dirty="0" smtClean="0"/>
                  <a:t>i </a:t>
                </a:r>
                <a:r>
                  <a:rPr lang="en-US" sz="2000" dirty="0" smtClean="0"/>
                  <a:t>= i/n+1</a:t>
                </a:r>
              </a:p>
              <a:p>
                <a:pPr marL="0" indent="0" algn="just">
                  <a:buNone/>
                </a:pPr>
                <a:r>
                  <a:rPr lang="en-US" sz="2000" dirty="0"/>
                  <a:t>	</a:t>
                </a:r>
                <a:r>
                  <a:rPr lang="kk-KZ" sz="2000" dirty="0" smtClean="0"/>
                  <a:t>Егер </a:t>
                </a:r>
                <a:r>
                  <a:rPr lang="en-US" sz="2000" dirty="0" smtClean="0"/>
                  <a:t>D&gt;D</a:t>
                </a:r>
                <a:r>
                  <a:rPr lang="en-US" sz="2000" baseline="-25000" dirty="0"/>
                  <a:t> </a:t>
                </a:r>
                <a14:m>
                  <m:oMath xmlns:m="http://schemas.openxmlformats.org/officeDocument/2006/math">
                    <m:r>
                      <a:rPr lang="en-US" sz="2000" i="1" baseline="-25000">
                        <a:latin typeface="Cambria Math"/>
                      </a:rPr>
                      <m:t>𝛼</m:t>
                    </m:r>
                  </m:oMath>
                </a14:m>
                <a:r>
                  <a:rPr lang="en-US" sz="2000" dirty="0" smtClean="0"/>
                  <a:t> </a:t>
                </a:r>
                <a:r>
                  <a:rPr lang="kk-KZ" sz="2000" dirty="0" smtClean="0"/>
                  <a:t>болса,</a:t>
                </a:r>
                <a:r>
                  <a:rPr lang="en-US" sz="2000" dirty="0" smtClean="0"/>
                  <a:t> </a:t>
                </a:r>
                <a:r>
                  <a:rPr lang="kk-KZ" sz="2000" dirty="0" smtClean="0"/>
                  <a:t>онда екі жиынтықтың статистикалық біртектілігі туралы гипотеза жоққа шығарылады.</a:t>
                </a:r>
                <a:endParaRPr lang="en-US" sz="20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723" t="-2344" r="-1657"/>
                </a:stretch>
              </a:blipFill>
            </p:spPr>
            <p:txBody>
              <a:bodyPr/>
              <a:lstStyle/>
              <a:p>
                <a:r>
                  <a:rPr lang="ru-RU">
                    <a:noFill/>
                  </a:rPr>
                  <a:t> </a:t>
                </a:r>
              </a:p>
            </p:txBody>
          </p:sp>
        </mc:Fallback>
      </mc:AlternateContent>
    </p:spTree>
    <p:extLst>
      <p:ext uri="{BB962C8B-B14F-4D97-AF65-F5344CB8AC3E}">
        <p14:creationId xmlns:p14="http://schemas.microsoft.com/office/powerpoint/2010/main" val="2458558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kk-KZ" sz="2800" dirty="0"/>
              <a:t>Бірнеше жиынтықтардың біртектілік критерийі</a:t>
            </a:r>
            <a:endParaRPr lang="en-US" sz="2800"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Autofit/>
              </a:bodyPr>
              <a:lstStyle/>
              <a:p>
                <a:pPr marL="0" indent="0" algn="just">
                  <a:buNone/>
                </a:pPr>
                <a:r>
                  <a:rPr lang="kk-KZ" sz="2000" dirty="0" smtClean="0"/>
                  <a:t>	Бірнеше жиынтықтардың </a:t>
                </a:r>
                <a:r>
                  <a:rPr lang="en-US" sz="2000" dirty="0" smtClean="0"/>
                  <a:t>(k&gt;2) </a:t>
                </a:r>
                <a:r>
                  <a:rPr lang="kk-KZ" sz="2000" dirty="0" smtClean="0"/>
                  <a:t>біртектілігін бағалау параметрлік емес Краскел-Уоллис критерийі арқылы орындалады. Ол үшін барлық жиынтықтарды </a:t>
                </a:r>
                <a:r>
                  <a:rPr lang="en-US" sz="2000" dirty="0" err="1" smtClean="0"/>
                  <a:t>x</a:t>
                </a:r>
                <a:r>
                  <a:rPr lang="en-US" sz="2000" baseline="-25000" dirty="0" err="1" smtClean="0"/>
                  <a:t>ij</a:t>
                </a:r>
                <a:r>
                  <a:rPr lang="kk-KZ" sz="2000" dirty="0" smtClean="0"/>
                  <a:t> өсу ретімен орналастырғаннан кейін бақыланған мәліметтер олардың рангтарымен </a:t>
                </a:r>
                <a:r>
                  <a:rPr lang="en-US" sz="2000" dirty="0" smtClean="0"/>
                  <a:t> </a:t>
                </a:r>
                <a:r>
                  <a:rPr lang="en-US" sz="2000" dirty="0" err="1" smtClean="0"/>
                  <a:t>r</a:t>
                </a:r>
                <a:r>
                  <a:rPr lang="en-US" sz="2000" baseline="-25000" dirty="0" err="1" smtClean="0"/>
                  <a:t>ij</a:t>
                </a:r>
                <a:r>
                  <a:rPr lang="en-US" sz="2000" dirty="0" smtClean="0"/>
                  <a:t> </a:t>
                </a:r>
                <a:r>
                  <a:rPr lang="kk-KZ" sz="2000" dirty="0" smtClean="0"/>
                  <a:t>алмастырылады. </a:t>
                </a:r>
              </a:p>
              <a:p>
                <a:pPr marL="0" indent="0" algn="just">
                  <a:buNone/>
                </a:pPr>
                <a:r>
                  <a:rPr lang="kk-KZ" sz="2000" dirty="0" smtClean="0"/>
                  <a:t>	Краскел-Уоррис статистикасы төмендегі формула бойынша есептеледі: </a:t>
                </a:r>
              </a:p>
              <a:p>
                <a:pPr marL="0" indent="0" algn="ctr">
                  <a:buNone/>
                </a:pPr>
                <a:r>
                  <a:rPr lang="en-US" sz="2000" dirty="0"/>
                  <a:t>H=</a:t>
                </a:r>
                <a14:m>
                  <m:oMath xmlns:m="http://schemas.openxmlformats.org/officeDocument/2006/math">
                    <m:f>
                      <m:fPr>
                        <m:ctrlPr>
                          <a:rPr lang="en-US" sz="2000" i="1">
                            <a:latin typeface="Cambria Math" panose="02040503050406030204" pitchFamily="18" charset="0"/>
                          </a:rPr>
                        </m:ctrlPr>
                      </m:fPr>
                      <m:num>
                        <m:r>
                          <a:rPr lang="en-US" sz="2000" i="1">
                            <a:latin typeface="Cambria Math"/>
                          </a:rPr>
                          <m:t>12</m:t>
                        </m:r>
                      </m:num>
                      <m:den>
                        <m:r>
                          <a:rPr lang="en-US" sz="2000" i="1">
                            <a:latin typeface="Cambria Math"/>
                          </a:rPr>
                          <m:t>𝑁</m:t>
                        </m:r>
                        <m:r>
                          <a:rPr lang="en-US" sz="2000" i="1">
                            <a:latin typeface="Cambria Math"/>
                          </a:rPr>
                          <m:t>(</m:t>
                        </m:r>
                        <m:r>
                          <a:rPr lang="en-US" sz="2000" i="1">
                            <a:latin typeface="Cambria Math"/>
                          </a:rPr>
                          <m:t>𝑁</m:t>
                        </m:r>
                        <m:r>
                          <a:rPr lang="en-US" sz="2000" i="1">
                            <a:latin typeface="Cambria Math"/>
                          </a:rPr>
                          <m:t>+1)</m:t>
                        </m:r>
                      </m:den>
                    </m:f>
                    <m:r>
                      <a:rPr lang="en-US" sz="2000" i="1">
                        <a:latin typeface="Cambria Math"/>
                      </a:rPr>
                      <m:t> </m:t>
                    </m:r>
                    <m:nary>
                      <m:naryPr>
                        <m:chr m:val="∑"/>
                        <m:limLoc m:val="undOvr"/>
                        <m:ctrlPr>
                          <a:rPr lang="en-US" sz="2000" i="1">
                            <a:latin typeface="Cambria Math" panose="02040503050406030204" pitchFamily="18" charset="0"/>
                          </a:rPr>
                        </m:ctrlPr>
                      </m:naryPr>
                      <m:sub>
                        <m:r>
                          <a:rPr lang="en-US" sz="2000" i="1">
                            <a:latin typeface="Cambria Math"/>
                          </a:rPr>
                          <m:t>𝑗</m:t>
                        </m:r>
                        <m:r>
                          <a:rPr lang="en-US" sz="2000" i="1">
                            <a:latin typeface="Cambria Math"/>
                          </a:rPr>
                          <m:t>=1</m:t>
                        </m:r>
                      </m:sub>
                      <m:sup>
                        <m:r>
                          <a:rPr lang="en-US" sz="2000" i="1">
                            <a:latin typeface="Cambria Math"/>
                          </a:rPr>
                          <m:t>𝑘</m:t>
                        </m:r>
                      </m:sup>
                      <m:e>
                        <m:sSub>
                          <m:sSubPr>
                            <m:ctrlPr>
                              <a:rPr lang="en-US" sz="2000" i="1">
                                <a:latin typeface="Cambria Math" panose="02040503050406030204" pitchFamily="18" charset="0"/>
                              </a:rPr>
                            </m:ctrlPr>
                          </m:sSubPr>
                          <m:e>
                            <m:r>
                              <a:rPr lang="en-US" sz="2000" i="1">
                                <a:latin typeface="Cambria Math"/>
                              </a:rPr>
                              <m:t>𝑛</m:t>
                            </m:r>
                          </m:e>
                          <m:sub>
                            <m:r>
                              <a:rPr lang="en-US" sz="2000" i="1">
                                <a:latin typeface="Cambria Math"/>
                              </a:rPr>
                              <m:t>𝑗</m:t>
                            </m:r>
                            <m:r>
                              <a:rPr lang="en-US" sz="2000" i="1">
                                <a:latin typeface="Cambria Math"/>
                              </a:rPr>
                              <m:t> </m:t>
                            </m:r>
                          </m:sub>
                        </m:sSub>
                        <m:r>
                          <a:rPr lang="en-US" sz="2000" i="1">
                            <a:latin typeface="Cambria Math"/>
                          </a:rPr>
                          <m:t>(</m:t>
                        </m:r>
                        <m:sSub>
                          <m:sSubPr>
                            <m:ctrlPr>
                              <a:rPr lang="en-US" sz="2000" i="1">
                                <a:latin typeface="Cambria Math" panose="02040503050406030204" pitchFamily="18" charset="0"/>
                              </a:rPr>
                            </m:ctrlPr>
                          </m:sSubPr>
                          <m:e>
                            <m:r>
                              <a:rPr lang="en-US" sz="2000" i="1">
                                <a:latin typeface="Cambria Math"/>
                              </a:rPr>
                              <m:t>𝑅</m:t>
                            </m:r>
                          </m:e>
                          <m:sub>
                            <m:r>
                              <a:rPr lang="ru-RU" sz="2000" b="0" i="1" smtClean="0">
                                <a:latin typeface="Cambria Math"/>
                              </a:rPr>
                              <m:t>.</m:t>
                            </m:r>
                            <m:r>
                              <a:rPr lang="en-US" sz="2000" i="1">
                                <a:latin typeface="Cambria Math"/>
                              </a:rPr>
                              <m:t>𝑗</m:t>
                            </m:r>
                          </m:sub>
                        </m:sSub>
                        <m:r>
                          <a:rPr lang="en-US" sz="2000" i="1">
                            <a:latin typeface="Cambria Math"/>
                          </a:rPr>
                          <m:t>−</m:t>
                        </m:r>
                        <m:f>
                          <m:fPr>
                            <m:ctrlPr>
                              <a:rPr lang="en-US" sz="2000" i="1">
                                <a:latin typeface="Cambria Math" panose="02040503050406030204" pitchFamily="18" charset="0"/>
                              </a:rPr>
                            </m:ctrlPr>
                          </m:fPr>
                          <m:num>
                            <m:r>
                              <a:rPr lang="en-US" sz="2000" i="1">
                                <a:latin typeface="Cambria Math"/>
                              </a:rPr>
                              <m:t>𝑁</m:t>
                            </m:r>
                            <m:r>
                              <a:rPr lang="en-US" sz="2000" i="1">
                                <a:latin typeface="Cambria Math"/>
                              </a:rPr>
                              <m:t>+1</m:t>
                            </m:r>
                          </m:num>
                          <m:den>
                            <m:r>
                              <a:rPr lang="en-US" sz="2000" i="1">
                                <a:latin typeface="Cambria Math"/>
                              </a:rPr>
                              <m:t>2</m:t>
                            </m:r>
                          </m:den>
                        </m:f>
                        <m:r>
                          <a:rPr lang="en-US" sz="2000" i="1">
                            <a:latin typeface="Cambria Math"/>
                          </a:rPr>
                          <m:t>)</m:t>
                        </m:r>
                      </m:e>
                    </m:nary>
                    <m:r>
                      <a:rPr lang="en-US" sz="2000" i="1">
                        <a:latin typeface="Cambria Math"/>
                      </a:rPr>
                      <m:t>=</m:t>
                    </m:r>
                    <m:f>
                      <m:fPr>
                        <m:ctrlPr>
                          <a:rPr lang="en-US" sz="2000" i="1">
                            <a:latin typeface="Cambria Math" panose="02040503050406030204" pitchFamily="18" charset="0"/>
                          </a:rPr>
                        </m:ctrlPr>
                      </m:fPr>
                      <m:num>
                        <m:r>
                          <a:rPr lang="en-US" sz="2000" i="1">
                            <a:latin typeface="Cambria Math"/>
                          </a:rPr>
                          <m:t>12</m:t>
                        </m:r>
                      </m:num>
                      <m:den>
                        <m:r>
                          <a:rPr lang="en-US" sz="2000" i="1">
                            <a:latin typeface="Cambria Math"/>
                          </a:rPr>
                          <m:t>𝑁</m:t>
                        </m:r>
                        <m:r>
                          <a:rPr lang="en-US" sz="2000" i="1">
                            <a:latin typeface="Cambria Math"/>
                          </a:rPr>
                          <m:t>(</m:t>
                        </m:r>
                        <m:r>
                          <a:rPr lang="en-US" sz="2000" i="1">
                            <a:latin typeface="Cambria Math"/>
                          </a:rPr>
                          <m:t>𝑁</m:t>
                        </m:r>
                        <m:r>
                          <a:rPr lang="en-US" sz="2000" i="1">
                            <a:latin typeface="Cambria Math"/>
                          </a:rPr>
                          <m:t>+1)</m:t>
                        </m:r>
                      </m:den>
                    </m:f>
                    <m:nary>
                      <m:naryPr>
                        <m:chr m:val="∑"/>
                        <m:limLoc m:val="undOvr"/>
                        <m:ctrlPr>
                          <a:rPr lang="en-US" sz="2000" i="1">
                            <a:latin typeface="Cambria Math" panose="02040503050406030204" pitchFamily="18" charset="0"/>
                          </a:rPr>
                        </m:ctrlPr>
                      </m:naryPr>
                      <m:sub>
                        <m:r>
                          <a:rPr lang="en-US" sz="2000" i="1">
                            <a:latin typeface="Cambria Math"/>
                          </a:rPr>
                          <m:t>𝑗</m:t>
                        </m:r>
                        <m:r>
                          <a:rPr lang="en-US" sz="2000" i="1">
                            <a:latin typeface="Cambria Math"/>
                          </a:rPr>
                          <m:t>=1</m:t>
                        </m:r>
                      </m:sub>
                      <m:sup>
                        <m:r>
                          <a:rPr lang="en-US" sz="2000" i="1">
                            <a:latin typeface="Cambria Math"/>
                          </a:rPr>
                          <m:t>𝑘</m:t>
                        </m:r>
                      </m:sup>
                      <m:e>
                        <m:f>
                          <m:fPr>
                            <m:ctrlPr>
                              <a:rPr lang="en-US" sz="2000" i="1">
                                <a:latin typeface="Cambria Math" panose="02040503050406030204" pitchFamily="18" charset="0"/>
                              </a:rPr>
                            </m:ctrlPr>
                          </m:fPr>
                          <m:num>
                            <m:sSubSup>
                              <m:sSubSupPr>
                                <m:ctrlPr>
                                  <a:rPr lang="en-US" sz="2000" i="1">
                                    <a:latin typeface="Cambria Math" panose="02040503050406030204" pitchFamily="18" charset="0"/>
                                  </a:rPr>
                                </m:ctrlPr>
                              </m:sSubSupPr>
                              <m:e>
                                <m:r>
                                  <a:rPr lang="en-US" sz="2000" i="1">
                                    <a:latin typeface="Cambria Math"/>
                                  </a:rPr>
                                  <m:t>𝑅</m:t>
                                </m:r>
                              </m:e>
                              <m:sub>
                                <m:r>
                                  <a:rPr lang="en-US" sz="2000" i="1">
                                    <a:latin typeface="Cambria Math"/>
                                  </a:rPr>
                                  <m:t>𝑗</m:t>
                                </m:r>
                              </m:sub>
                              <m:sup>
                                <m:r>
                                  <a:rPr lang="en-US" sz="2000" i="1">
                                    <a:latin typeface="Cambria Math"/>
                                  </a:rPr>
                                  <m:t>2</m:t>
                                </m:r>
                              </m:sup>
                            </m:sSubSup>
                          </m:num>
                          <m:den>
                            <m:sSub>
                              <m:sSubPr>
                                <m:ctrlPr>
                                  <a:rPr lang="en-US" sz="2000" i="1">
                                    <a:latin typeface="Cambria Math" panose="02040503050406030204" pitchFamily="18" charset="0"/>
                                  </a:rPr>
                                </m:ctrlPr>
                              </m:sSubPr>
                              <m:e>
                                <m:r>
                                  <a:rPr lang="en-US" sz="2000" i="1">
                                    <a:latin typeface="Cambria Math"/>
                                  </a:rPr>
                                  <m:t>𝑛</m:t>
                                </m:r>
                              </m:e>
                              <m:sub>
                                <m:r>
                                  <a:rPr lang="en-US" sz="2000" i="1">
                                    <a:latin typeface="Cambria Math"/>
                                  </a:rPr>
                                  <m:t>𝑗</m:t>
                                </m:r>
                                <m:r>
                                  <a:rPr lang="en-US" sz="2000" i="1">
                                    <a:latin typeface="Cambria Math"/>
                                  </a:rPr>
                                  <m:t> </m:t>
                                </m:r>
                              </m:sub>
                            </m:sSub>
                          </m:den>
                        </m:f>
                        <m:r>
                          <a:rPr lang="en-US" sz="2000" i="1">
                            <a:latin typeface="Cambria Math"/>
                          </a:rPr>
                          <m:t>−3(</m:t>
                        </m:r>
                        <m:r>
                          <a:rPr lang="en-US" sz="2000" i="1">
                            <a:latin typeface="Cambria Math"/>
                          </a:rPr>
                          <m:t>𝑁</m:t>
                        </m:r>
                        <m:r>
                          <a:rPr lang="en-US" sz="2000" i="1">
                            <a:latin typeface="Cambria Math"/>
                          </a:rPr>
                          <m:t>+1)</m:t>
                        </m:r>
                      </m:e>
                    </m:nary>
                  </m:oMath>
                </a14:m>
                <a:endParaRPr lang="en-US" sz="2000" dirty="0"/>
              </a:p>
              <a:p>
                <a:pPr marL="0" indent="0">
                  <a:buNone/>
                </a:pPr>
                <a:r>
                  <a:rPr lang="ru-RU" sz="2000" dirty="0" smtClean="0"/>
                  <a:t>Егер </a:t>
                </a:r>
                <a:r>
                  <a:rPr lang="en-US" sz="2000" dirty="0" smtClean="0"/>
                  <a:t>H</a:t>
                </a:r>
                <a:r>
                  <a:rPr lang="en-US" sz="2000" dirty="0"/>
                  <a:t> </a:t>
                </a:r>
                <a:r>
                  <a:rPr lang="en-US" sz="2000" dirty="0" smtClean="0"/>
                  <a:t>≥h(</a:t>
                </a:r>
                <a14:m>
                  <m:oMath xmlns:m="http://schemas.openxmlformats.org/officeDocument/2006/math">
                    <m:r>
                      <a:rPr lang="en-US" sz="2000" i="1">
                        <a:latin typeface="Cambria Math"/>
                      </a:rPr>
                      <m:t>𝛼</m:t>
                    </m:r>
                  </m:oMath>
                </a14:m>
                <a:r>
                  <a:rPr lang="en-US" sz="2000" dirty="0" smtClean="0"/>
                  <a:t>, k, (n</a:t>
                </a:r>
                <a:r>
                  <a:rPr lang="en-US" sz="2000" baseline="-25000" dirty="0" smtClean="0"/>
                  <a:t>1</a:t>
                </a:r>
                <a:r>
                  <a:rPr lang="en-US" sz="2000" dirty="0" smtClean="0"/>
                  <a:t>…</a:t>
                </a:r>
                <a:r>
                  <a:rPr lang="en-US" sz="2000" dirty="0" err="1" smtClean="0"/>
                  <a:t>n</a:t>
                </a:r>
                <a:r>
                  <a:rPr lang="en-US" sz="2000" baseline="-25000" dirty="0" err="1" smtClean="0"/>
                  <a:t>k</a:t>
                </a:r>
                <a:r>
                  <a:rPr lang="en-US" sz="2000" dirty="0" smtClean="0"/>
                  <a:t>)) </a:t>
                </a:r>
                <a:r>
                  <a:rPr lang="kk-KZ" sz="2000" dirty="0" smtClean="0"/>
                  <a:t>болса</a:t>
                </a:r>
                <a:r>
                  <a:rPr lang="en-US" sz="2000" dirty="0"/>
                  <a:t>,</a:t>
                </a:r>
                <a:r>
                  <a:rPr lang="kk-KZ" sz="2000" dirty="0" smtClean="0"/>
                  <a:t> онда нөлдік гипотеза қабылданады;</a:t>
                </a:r>
              </a:p>
              <a:p>
                <a:pPr marL="0" indent="0">
                  <a:buNone/>
                </a:pPr>
                <a:r>
                  <a:rPr lang="kk-KZ" sz="2000" dirty="0" smtClean="0"/>
                  <a:t>Егер </a:t>
                </a:r>
                <a:r>
                  <a:rPr lang="en-US" sz="2000" dirty="0" smtClean="0"/>
                  <a:t>H&lt;h</a:t>
                </a:r>
                <a:r>
                  <a:rPr lang="en-US" sz="2000" dirty="0"/>
                  <a:t>(</a:t>
                </a:r>
                <a14:m>
                  <m:oMath xmlns:m="http://schemas.openxmlformats.org/officeDocument/2006/math">
                    <m:r>
                      <a:rPr lang="en-US" sz="2000" i="1">
                        <a:latin typeface="Cambria Math"/>
                      </a:rPr>
                      <m:t>𝛼</m:t>
                    </m:r>
                  </m:oMath>
                </a14:m>
                <a:r>
                  <a:rPr lang="en-US" sz="2000" dirty="0"/>
                  <a:t>, k, (n</a:t>
                </a:r>
                <a:r>
                  <a:rPr lang="en-US" sz="2000" baseline="-25000" dirty="0"/>
                  <a:t>1</a:t>
                </a:r>
                <a:r>
                  <a:rPr lang="en-US" sz="2000" dirty="0"/>
                  <a:t>…</a:t>
                </a:r>
                <a:r>
                  <a:rPr lang="en-US" sz="2000" dirty="0" err="1"/>
                  <a:t>n</a:t>
                </a:r>
                <a:r>
                  <a:rPr lang="en-US" sz="2000" baseline="-25000" dirty="0" err="1"/>
                  <a:t>k</a:t>
                </a:r>
                <a:r>
                  <a:rPr lang="en-US" sz="2000" dirty="0" smtClean="0"/>
                  <a:t>))</a:t>
                </a:r>
                <a:r>
                  <a:rPr lang="ru-RU" sz="2000" dirty="0" smtClean="0"/>
                  <a:t> болса</a:t>
                </a:r>
                <a:r>
                  <a:rPr lang="kk-KZ" sz="2000" dirty="0" smtClean="0"/>
                  <a:t>, </a:t>
                </a:r>
                <a:r>
                  <a:rPr lang="kk-KZ" sz="2000" dirty="0"/>
                  <a:t>онда нөлдік гипотеза </a:t>
                </a:r>
                <a:r>
                  <a:rPr lang="kk-KZ" sz="2000" dirty="0" smtClean="0"/>
                  <a:t> жоққа шығарылады.</a:t>
                </a:r>
                <a:endParaRPr lang="en-US" sz="20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723" t="-2344" r="-1657"/>
                </a:stretch>
              </a:blipFill>
            </p:spPr>
            <p:txBody>
              <a:bodyPr/>
              <a:lstStyle/>
              <a:p>
                <a:r>
                  <a:rPr lang="ru-RU">
                    <a:noFill/>
                  </a:rPr>
                  <a:t> </a:t>
                </a:r>
              </a:p>
            </p:txBody>
          </p:sp>
        </mc:Fallback>
      </mc:AlternateContent>
    </p:spTree>
    <p:extLst>
      <p:ext uri="{BB962C8B-B14F-4D97-AF65-F5344CB8AC3E}">
        <p14:creationId xmlns:p14="http://schemas.microsoft.com/office/powerpoint/2010/main" val="22370576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Заголовок 19">
            <a:extLst>
              <a:ext uri="{FF2B5EF4-FFF2-40B4-BE49-F238E27FC236}">
                <a16:creationId xmlns="" xmlns:a16="http://schemas.microsoft.com/office/drawing/2014/main" id="{F11A6B65-5A20-4F4D-ACBB-ED50132D4571}"/>
              </a:ext>
            </a:extLst>
          </p:cNvPr>
          <p:cNvSpPr>
            <a:spLocks noGrp="1"/>
          </p:cNvSpPr>
          <p:nvPr>
            <p:ph type="ctrTitle"/>
          </p:nvPr>
        </p:nvSpPr>
        <p:spPr/>
        <p:txBody>
          <a:bodyPr rtlCol="0"/>
          <a:lstStyle/>
          <a:p>
            <a:pPr rtl="0"/>
            <a:r>
              <a:rPr lang="ru-RU" sz="5000" dirty="0" err="1" smtClean="0"/>
              <a:t>Назарларыңызға</a:t>
            </a:r>
            <a:r>
              <a:rPr lang="ru-RU" sz="5000" dirty="0" smtClean="0"/>
              <a:t> </a:t>
            </a:r>
            <a:r>
              <a:rPr lang="ru-RU" sz="5000" dirty="0" err="1" smtClean="0"/>
              <a:t>рахмет</a:t>
            </a:r>
            <a:endParaRPr lang="ru-RU" sz="5000" dirty="0"/>
          </a:p>
        </p:txBody>
      </p:sp>
      <p:sp>
        <p:nvSpPr>
          <p:cNvPr id="4" name="Текст 3">
            <a:extLst>
              <a:ext uri="{FF2B5EF4-FFF2-40B4-BE49-F238E27FC236}">
                <a16:creationId xmlns="" xmlns:a16="http://schemas.microsoft.com/office/drawing/2014/main" id="{60828E04-9C2A-4859-8050-C2DF67A249CB}"/>
              </a:ext>
            </a:extLst>
          </p:cNvPr>
          <p:cNvSpPr>
            <a:spLocks noGrp="1"/>
          </p:cNvSpPr>
          <p:nvPr>
            <p:ph type="body" sz="quarter" idx="15"/>
          </p:nvPr>
        </p:nvSpPr>
        <p:spPr>
          <a:xfrm>
            <a:off x="2174361" y="4035727"/>
            <a:ext cx="3329850" cy="742980"/>
          </a:xfrm>
        </p:spPr>
        <p:txBody>
          <a:bodyPr rtlCol="0"/>
          <a:lstStyle/>
          <a:p>
            <a:pPr rtl="0"/>
            <a:r>
              <a:rPr lang="ru-RU" dirty="0" smtClean="0"/>
              <a:t>Айнур </a:t>
            </a:r>
            <a:r>
              <a:rPr lang="ru-RU" dirty="0" err="1" smtClean="0"/>
              <a:t>Каировна</a:t>
            </a:r>
            <a:r>
              <a:rPr lang="ru-RU" dirty="0" smtClean="0"/>
              <a:t> </a:t>
            </a:r>
          </a:p>
          <a:p>
            <a:pPr rtl="0"/>
            <a:r>
              <a:rPr lang="ru-RU" dirty="0" smtClean="0"/>
              <a:t>Мусина</a:t>
            </a:r>
            <a:endParaRPr lang="ru-RU" dirty="0"/>
          </a:p>
        </p:txBody>
      </p:sp>
      <p:pic>
        <p:nvPicPr>
          <p:cNvPr id="10" name="Графический объект 9" descr="Смартфон" title="Значок — номер телефона докладчика">
            <a:extLst>
              <a:ext uri="{FF2B5EF4-FFF2-40B4-BE49-F238E27FC236}">
                <a16:creationId xmlns="" xmlns:a16="http://schemas.microsoft.com/office/drawing/2014/main" id="{A29DE31C-E099-4579-BB03-675E0A40C5F2}"/>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 xmlns:asvg="http://schemas.microsoft.com/office/drawing/2016/SVG/main" r:embed="rId4"/>
              </a:ext>
            </a:extLst>
          </a:blip>
          <a:stretch>
            <a:fillRect/>
          </a:stretch>
        </p:blipFill>
        <p:spPr>
          <a:xfrm>
            <a:off x="5783050" y="4130805"/>
            <a:ext cx="218900" cy="218900"/>
          </a:xfrm>
          <a:prstGeom prst="rect">
            <a:avLst/>
          </a:prstGeom>
        </p:spPr>
      </p:pic>
      <p:sp>
        <p:nvSpPr>
          <p:cNvPr id="5" name="Текст 4">
            <a:extLst>
              <a:ext uri="{FF2B5EF4-FFF2-40B4-BE49-F238E27FC236}">
                <a16:creationId xmlns="" xmlns:a16="http://schemas.microsoft.com/office/drawing/2014/main" id="{11265965-2271-4C1C-BD0A-6F85F80FF9A6}"/>
              </a:ext>
            </a:extLst>
          </p:cNvPr>
          <p:cNvSpPr>
            <a:spLocks noGrp="1"/>
          </p:cNvSpPr>
          <p:nvPr>
            <p:ph type="body" sz="quarter" idx="16"/>
          </p:nvPr>
        </p:nvSpPr>
        <p:spPr/>
        <p:txBody>
          <a:bodyPr rtlCol="0"/>
          <a:lstStyle/>
          <a:p>
            <a:pPr rtl="0"/>
            <a:r>
              <a:rPr lang="ru-RU" dirty="0"/>
              <a:t>+7 </a:t>
            </a:r>
            <a:r>
              <a:rPr lang="ru-RU" dirty="0" smtClean="0"/>
              <a:t>(747) 696 03 31</a:t>
            </a:r>
            <a:endParaRPr lang="ru-RU" dirty="0"/>
          </a:p>
        </p:txBody>
      </p:sp>
      <p:pic>
        <p:nvPicPr>
          <p:cNvPr id="9" name="Графический объект 8" descr="Конверт" title="Значок — адрес электронной почты докладчика">
            <a:extLst>
              <a:ext uri="{FF2B5EF4-FFF2-40B4-BE49-F238E27FC236}">
                <a16:creationId xmlns="" xmlns:a16="http://schemas.microsoft.com/office/drawing/2014/main" id="{773C1382-ACE1-460F-A1B6-AB761A7D2E6B}"/>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 xmlns:asvg="http://schemas.microsoft.com/office/drawing/2016/SVG/main" r:embed="rId6"/>
              </a:ext>
            </a:extLst>
          </a:blip>
          <a:stretch>
            <a:fillRect/>
          </a:stretch>
        </p:blipFill>
        <p:spPr>
          <a:xfrm>
            <a:off x="5783050" y="4536623"/>
            <a:ext cx="218900" cy="218900"/>
          </a:xfrm>
          <a:prstGeom prst="rect">
            <a:avLst/>
          </a:prstGeom>
        </p:spPr>
      </p:pic>
      <p:sp>
        <p:nvSpPr>
          <p:cNvPr id="6" name="Текст 5">
            <a:extLst>
              <a:ext uri="{FF2B5EF4-FFF2-40B4-BE49-F238E27FC236}">
                <a16:creationId xmlns="" xmlns:a16="http://schemas.microsoft.com/office/drawing/2014/main" id="{50A3BCC3-A277-4C0B-9EBA-EB53990D8EBD}"/>
              </a:ext>
            </a:extLst>
          </p:cNvPr>
          <p:cNvSpPr>
            <a:spLocks noGrp="1"/>
          </p:cNvSpPr>
          <p:nvPr>
            <p:ph type="body" sz="quarter" idx="17"/>
          </p:nvPr>
        </p:nvSpPr>
        <p:spPr/>
        <p:txBody>
          <a:bodyPr rtlCol="0"/>
          <a:lstStyle/>
          <a:p>
            <a:r>
              <a:rPr lang="kk-KZ" u="sng" dirty="0">
                <a:solidFill>
                  <a:schemeClr val="accent5">
                    <a:lumMod val="75000"/>
                  </a:schemeClr>
                </a:solidFill>
                <a:hlinkClick r:id="rId7"/>
              </a:rPr>
              <a:t>Ainur.Musina@kaznu.kz</a:t>
            </a:r>
            <a:endParaRPr lang="ru-RU" dirty="0">
              <a:solidFill>
                <a:schemeClr val="accent5">
                  <a:lumMod val="75000"/>
                </a:schemeClr>
              </a:solidFill>
            </a:endParaRPr>
          </a:p>
        </p:txBody>
      </p:sp>
      <p:pic>
        <p:nvPicPr>
          <p:cNvPr id="11" name="Графический объект 10" descr="Ссылка">
            <a:extLst>
              <a:ext uri="{FF2B5EF4-FFF2-40B4-BE49-F238E27FC236}">
                <a16:creationId xmlns="" xmlns:a16="http://schemas.microsoft.com/office/drawing/2014/main" id="{0718E6E0-05A2-479C-AEA8-1A385EB73474}"/>
              </a:ext>
            </a:extLst>
          </p:cNvPr>
          <p:cNvPicPr>
            <a:picLocks noChangeAspect="1"/>
          </p:cNvPicPr>
          <p:nvPr/>
        </p:nvPicPr>
        <p:blipFill>
          <a:blip r:embed="rId8" cstate="screen">
            <a:extLst>
              <a:ext uri="{28A0092B-C50C-407E-A947-70E740481C1C}">
                <a14:useLocalDpi xmlns:a14="http://schemas.microsoft.com/office/drawing/2010/main"/>
              </a:ext>
              <a:ext uri="{96DAC541-7B7A-43D3-8B79-37D633B846F1}">
                <asvg:svgBlip xmlns="" xmlns:asvg="http://schemas.microsoft.com/office/drawing/2016/SVG/main" r:embed="rId9"/>
              </a:ext>
            </a:extLst>
          </a:blip>
          <a:stretch>
            <a:fillRect/>
          </a:stretch>
        </p:blipFill>
        <p:spPr>
          <a:xfrm>
            <a:off x="5766191" y="4904341"/>
            <a:ext cx="244786" cy="244786"/>
          </a:xfrm>
          <a:prstGeom prst="rect">
            <a:avLst/>
          </a:prstGeom>
        </p:spPr>
      </p:pic>
      <p:sp>
        <p:nvSpPr>
          <p:cNvPr id="21" name="Текст 20">
            <a:extLst>
              <a:ext uri="{FF2B5EF4-FFF2-40B4-BE49-F238E27FC236}">
                <a16:creationId xmlns="" xmlns:a16="http://schemas.microsoft.com/office/drawing/2014/main" id="{E382DE25-E72C-473B-AB0F-13DF377E6A8F}"/>
              </a:ext>
            </a:extLst>
          </p:cNvPr>
          <p:cNvSpPr>
            <a:spLocks noGrp="1"/>
          </p:cNvSpPr>
          <p:nvPr>
            <p:ph type="body" sz="quarter" idx="18"/>
          </p:nvPr>
        </p:nvSpPr>
        <p:spPr/>
        <p:txBody>
          <a:bodyPr rtlCol="0"/>
          <a:lstStyle/>
          <a:p>
            <a:r>
              <a:rPr lang="en-US" dirty="0"/>
              <a:t>https://univer.kaznu.kz/</a:t>
            </a:r>
            <a:endParaRPr lang="ru-RU" dirty="0"/>
          </a:p>
        </p:txBody>
      </p:sp>
      <p:sp>
        <p:nvSpPr>
          <p:cNvPr id="12" name="Номер слайда 11">
            <a:extLst>
              <a:ext uri="{FF2B5EF4-FFF2-40B4-BE49-F238E27FC236}">
                <a16:creationId xmlns="" xmlns:a16="http://schemas.microsoft.com/office/drawing/2014/main" id="{91814EC9-246A-4C6E-941E-5774FE72F08E}"/>
              </a:ext>
            </a:extLst>
          </p:cNvPr>
          <p:cNvSpPr>
            <a:spLocks noGrp="1"/>
          </p:cNvSpPr>
          <p:nvPr>
            <p:ph type="sldNum" sz="quarter" idx="4294967295"/>
          </p:nvPr>
        </p:nvSpPr>
        <p:spPr>
          <a:xfrm>
            <a:off x="11914188" y="6402388"/>
            <a:ext cx="277812" cy="273050"/>
          </a:xfrm>
        </p:spPr>
        <p:txBody>
          <a:bodyPr rtlCol="0"/>
          <a:lstStyle/>
          <a:p>
            <a:pPr rtl="0"/>
            <a:fld id="{19B51A1E-902D-48AF-9020-955120F399B6}" type="slidenum">
              <a:rPr lang="ru-RU" smtClean="0"/>
              <a:pPr rtl="0"/>
              <a:t>18</a:t>
            </a:fld>
            <a:endParaRPr lang="ru-RU" dirty="0"/>
          </a:p>
        </p:txBody>
      </p:sp>
    </p:spTree>
    <p:extLst>
      <p:ext uri="{BB962C8B-B14F-4D97-AF65-F5344CB8AC3E}">
        <p14:creationId xmlns:p14="http://schemas.microsoft.com/office/powerpoint/2010/main" val="4153678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842" y="366915"/>
            <a:ext cx="8686800" cy="838200"/>
          </a:xfrm>
        </p:spPr>
        <p:txBody>
          <a:bodyPr/>
          <a:lstStyle/>
          <a:p>
            <a:pPr algn="ctr"/>
            <a:r>
              <a:rPr lang="kk-KZ" dirty="0" smtClean="0"/>
              <a:t>Параметрлік Емес критерийлер</a:t>
            </a:r>
            <a:endParaRPr lang="en-US" dirty="0"/>
          </a:p>
        </p:txBody>
      </p:sp>
      <p:sp>
        <p:nvSpPr>
          <p:cNvPr id="4" name="Rounded Rectangle 3"/>
          <p:cNvSpPr/>
          <p:nvPr/>
        </p:nvSpPr>
        <p:spPr>
          <a:xfrm>
            <a:off x="1153415" y="1752600"/>
            <a:ext cx="2514600" cy="15185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600" dirty="0"/>
              <a:t>Екі таңдаманың бір жиынтыққа жататындығын бағалау кезінде</a:t>
            </a:r>
            <a:endParaRPr lang="en-US" sz="1600" dirty="0"/>
          </a:p>
        </p:txBody>
      </p:sp>
      <p:sp>
        <p:nvSpPr>
          <p:cNvPr id="5" name="Rounded Rectangle 4"/>
          <p:cNvSpPr/>
          <p:nvPr/>
        </p:nvSpPr>
        <p:spPr>
          <a:xfrm>
            <a:off x="3953765" y="1741716"/>
            <a:ext cx="2514600" cy="15185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600" dirty="0"/>
              <a:t>Бақыланған қатардан бір немесе бірнеше тым ауытқыған м</a:t>
            </a:r>
            <a:r>
              <a:rPr lang="kk-KZ" sz="1600" dirty="0"/>
              <a:t>ә</a:t>
            </a:r>
            <a:r>
              <a:rPr lang="kk-KZ" sz="1600" dirty="0"/>
              <a:t>ндердің бір жиынтыққа жататындығын тексергенде</a:t>
            </a:r>
            <a:endParaRPr lang="en-US" sz="1600" dirty="0"/>
          </a:p>
        </p:txBody>
      </p:sp>
      <p:sp>
        <p:nvSpPr>
          <p:cNvPr id="6" name="Rounded Rectangle 5"/>
          <p:cNvSpPr/>
          <p:nvPr/>
        </p:nvSpPr>
        <p:spPr>
          <a:xfrm>
            <a:off x="6925565" y="1741716"/>
            <a:ext cx="2514600" cy="15185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600" dirty="0"/>
              <a:t>Эмпирикалық және теориялық қисық сызықтарының үйлесімділігіне талдау жасауда</a:t>
            </a:r>
            <a:endParaRPr lang="en-US" sz="1600" dirty="0"/>
          </a:p>
        </p:txBody>
      </p:sp>
      <p:sp>
        <p:nvSpPr>
          <p:cNvPr id="7" name="Down Arrow 6"/>
          <p:cNvSpPr/>
          <p:nvPr/>
        </p:nvSpPr>
        <p:spPr>
          <a:xfrm>
            <a:off x="2239265" y="1208314"/>
            <a:ext cx="3429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4944365" y="1235528"/>
            <a:ext cx="3429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8011415" y="1208314"/>
            <a:ext cx="3429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143982" y="3818643"/>
            <a:ext cx="8308521" cy="2585323"/>
          </a:xfrm>
          <a:prstGeom prst="rect">
            <a:avLst/>
          </a:prstGeom>
          <a:noFill/>
        </p:spPr>
        <p:txBody>
          <a:bodyPr wrap="square" rtlCol="0">
            <a:spAutoFit/>
          </a:bodyPr>
          <a:lstStyle/>
          <a:p>
            <a:pPr algn="just"/>
            <a:r>
              <a:rPr lang="kk-KZ" dirty="0"/>
              <a:t>	Парамертлік емес критерийлердің параметрлік критерийлерден айырмашылығы мынада:</a:t>
            </a:r>
          </a:p>
          <a:p>
            <a:pPr marL="285750" indent="-285750" algn="just">
              <a:buFont typeface="Wingdings" panose="05000000000000000000" pitchFamily="2" charset="2"/>
              <a:buChar char="Ø"/>
            </a:pPr>
            <a:r>
              <a:rPr lang="kk-KZ" dirty="0"/>
              <a:t>Зерттелініп отырған ақпараттың үлестірім заңының алғы шарттарын білудің қажеті жоқ;</a:t>
            </a:r>
          </a:p>
          <a:p>
            <a:pPr marL="285750" indent="-285750" algn="just">
              <a:buFont typeface="Wingdings" panose="05000000000000000000" pitchFamily="2" charset="2"/>
              <a:buChar char="Ø"/>
            </a:pPr>
            <a:r>
              <a:rPr lang="kk-KZ" dirty="0"/>
              <a:t>Зерттелініп отырған мәндер сандық түрде емес, ранг түрінде, яғни кему және өсу ретімен орналастырылған қатардың реттік нөмірлері немесе функцияның екі үлестірімдерінің айырмасы түрінде беріледі.</a:t>
            </a:r>
          </a:p>
          <a:p>
            <a:pPr algn="just"/>
            <a:endParaRPr lang="kk-KZ" dirty="0"/>
          </a:p>
          <a:p>
            <a:pPr algn="just"/>
            <a:r>
              <a:rPr lang="kk-KZ" dirty="0"/>
              <a:t>* Параметрлік критерийлерді кез-келген үлестірім заңы үшін қолдануға болады.</a:t>
            </a:r>
            <a:endParaRPr lang="en-US" dirty="0"/>
          </a:p>
        </p:txBody>
      </p:sp>
    </p:spTree>
    <p:extLst>
      <p:ext uri="{BB962C8B-B14F-4D97-AF65-F5344CB8AC3E}">
        <p14:creationId xmlns:p14="http://schemas.microsoft.com/office/powerpoint/2010/main" val="1037094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40288436"/>
              </p:ext>
            </p:extLst>
          </p:nvPr>
        </p:nvGraphicFramePr>
        <p:xfrm>
          <a:off x="1377099" y="296158"/>
          <a:ext cx="85344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878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2282" y="405824"/>
            <a:ext cx="8686800" cy="838200"/>
          </a:xfrm>
        </p:spPr>
        <p:txBody>
          <a:bodyPr>
            <a:noAutofit/>
          </a:bodyPr>
          <a:lstStyle/>
          <a:p>
            <a:pPr algn="ctr"/>
            <a:r>
              <a:rPr lang="kk-KZ" sz="2400" dirty="0"/>
              <a:t>Қатардың тым ауытқыған мүшелерінің жалпы жиынтыққа тиістілігін бағалау</a:t>
            </a:r>
            <a:endParaRPr lang="en-US" sz="2400" dirty="0"/>
          </a:p>
        </p:txBody>
      </p:sp>
      <p:sp>
        <p:nvSpPr>
          <p:cNvPr id="3" name="Content Placeholder 2"/>
          <p:cNvSpPr>
            <a:spLocks noGrp="1"/>
          </p:cNvSpPr>
          <p:nvPr>
            <p:ph idx="1"/>
          </p:nvPr>
        </p:nvSpPr>
        <p:spPr>
          <a:xfrm>
            <a:off x="620536" y="1851365"/>
            <a:ext cx="9198116" cy="4679250"/>
          </a:xfrm>
        </p:spPr>
        <p:txBody>
          <a:bodyPr>
            <a:normAutofit/>
          </a:bodyPr>
          <a:lstStyle/>
          <a:p>
            <a:pPr marL="0" indent="0" algn="just">
              <a:buNone/>
            </a:pPr>
            <a:r>
              <a:rPr lang="kk-KZ" dirty="0" smtClean="0"/>
              <a:t>	Гидрологиялық сипаттамалары бар бақылау қатарларының құрамында жалпы жиынтықтан көп ауытқыған бір немесе бірнеше элементтері болуы мүмкін. Қатардағы мұндай «аномальді» мәндер өлшеу кезінде жіберілген өрескел қателік немесе табиғи құблыстың нәтижесі екендігі көп жағдайда белгілі бола бермейді.</a:t>
            </a:r>
          </a:p>
          <a:p>
            <a:pPr marL="0" indent="0" algn="just">
              <a:buNone/>
            </a:pPr>
            <a:r>
              <a:rPr lang="kk-KZ" dirty="0"/>
              <a:t>	</a:t>
            </a:r>
            <a:r>
              <a:rPr lang="kk-KZ" dirty="0" smtClean="0"/>
              <a:t>Гидрологиялық есептеулерде ретті тізбектен көп ауытқыған экстремаль шамаларды бағалау үшін Пирсонның </a:t>
            </a:r>
            <a:r>
              <a:rPr lang="en-US" dirty="0" smtClean="0"/>
              <a:t>III</a:t>
            </a:r>
            <a:r>
              <a:rPr lang="kk-KZ" dirty="0" smtClean="0"/>
              <a:t> типті үлестіріміне арналған тізбектің өзара қатар мүшелерінің корреляциясы ескерілетін Диксон және Смирнов-Граббс критерийлері көп қолданыс тапты.</a:t>
            </a:r>
          </a:p>
        </p:txBody>
      </p:sp>
    </p:spTree>
    <p:extLst>
      <p:ext uri="{BB962C8B-B14F-4D97-AF65-F5344CB8AC3E}">
        <p14:creationId xmlns:p14="http://schemas.microsoft.com/office/powerpoint/2010/main" val="381668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261" y="688156"/>
            <a:ext cx="2286000" cy="685800"/>
          </a:xfrm>
        </p:spPr>
        <p:txBody>
          <a:bodyPr>
            <a:normAutofit/>
          </a:bodyPr>
          <a:lstStyle/>
          <a:p>
            <a:r>
              <a:rPr lang="kk-KZ" sz="2000" dirty="0"/>
              <a:t> </a:t>
            </a:r>
            <a:r>
              <a:rPr lang="kk-KZ" sz="2000" dirty="0"/>
              <a:t>«аномальді</a:t>
            </a:r>
            <a:r>
              <a:rPr lang="kk-KZ" sz="2000" dirty="0"/>
              <a:t>» мән</a:t>
            </a:r>
            <a:endParaRPr lang="en-US" sz="2000" dirty="0"/>
          </a:p>
        </p:txBody>
      </p:sp>
      <p:graphicFrame>
        <p:nvGraphicFramePr>
          <p:cNvPr id="23" name="Chart 22"/>
          <p:cNvGraphicFramePr/>
          <p:nvPr>
            <p:extLst>
              <p:ext uri="{D42A27DB-BD31-4B8C-83A1-F6EECF244321}">
                <p14:modId xmlns:p14="http://schemas.microsoft.com/office/powerpoint/2010/main" val="1416803444"/>
              </p:ext>
            </p:extLst>
          </p:nvPr>
        </p:nvGraphicFramePr>
        <p:xfrm>
          <a:off x="1714107" y="1600200"/>
          <a:ext cx="6934200" cy="4419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55043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598" y="639389"/>
            <a:ext cx="9198116" cy="432000"/>
          </a:xfrm>
        </p:spPr>
        <p:txBody>
          <a:bodyPr>
            <a:normAutofit/>
          </a:bodyPr>
          <a:lstStyle/>
          <a:p>
            <a:pPr algn="ctr"/>
            <a:r>
              <a:rPr lang="kk-KZ" sz="2800" dirty="0"/>
              <a:t>Диксон критреийі бойынша есептеу</a:t>
            </a:r>
            <a:endParaRPr lang="en-US" sz="2800"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pPr marL="0" indent="0">
                  <a:buNone/>
                </a:pPr>
                <a:r>
                  <a:rPr lang="kk-KZ" sz="2000" dirty="0" smtClean="0"/>
                  <a:t>а) ретті тізбектелген жиынтықтың максимал мүшелері үшін (</a:t>
                </a:r>
                <a14:m>
                  <m:oMath xmlns:m="http://schemas.openxmlformats.org/officeDocument/2006/math">
                    <m:sSub>
                      <m:sSubPr>
                        <m:ctrlPr>
                          <a:rPr lang="en-US" sz="2000" i="1">
                            <a:latin typeface="Cambria Math" panose="02040503050406030204" pitchFamily="18" charset="0"/>
                          </a:rPr>
                        </m:ctrlPr>
                      </m:sSubPr>
                      <m:e>
                        <m:r>
                          <a:rPr lang="en-US" sz="2000" i="1">
                            <a:latin typeface="Cambria Math"/>
                          </a:rPr>
                          <m:t>𝑦</m:t>
                        </m:r>
                      </m:e>
                      <m:sub>
                        <m:r>
                          <a:rPr lang="en-US" sz="2000" i="1">
                            <a:latin typeface="Cambria Math"/>
                          </a:rPr>
                          <m:t>𝑁</m:t>
                        </m:r>
                      </m:sub>
                    </m:sSub>
                  </m:oMath>
                </a14:m>
                <a:r>
                  <a:rPr lang="kk-KZ" sz="2000" dirty="0" smtClean="0"/>
                  <a:t>)</a:t>
                </a:r>
                <a:r>
                  <a:rPr lang="kk-KZ" sz="2000" baseline="30000" dirty="0" smtClean="0"/>
                  <a:t>2</a:t>
                </a:r>
                <a:r>
                  <a:rPr lang="kk-KZ" sz="2000" dirty="0" smtClean="0"/>
                  <a:t>:</a:t>
                </a:r>
              </a:p>
              <a:p>
                <a:pPr marL="0" indent="0" algn="ctr">
                  <a:buNone/>
                </a:pPr>
                <a:r>
                  <a:rPr lang="en-US" sz="2000" i="1" dirty="0"/>
                  <a:t>D1</a:t>
                </a:r>
                <a:r>
                  <a:rPr lang="en-US" sz="2000" i="1" baseline="-25000" dirty="0"/>
                  <a:t>N</a:t>
                </a:r>
                <a:r>
                  <a:rPr lang="en-US" sz="2000" i="1" dirty="0"/>
                  <a:t>=</a:t>
                </a:r>
                <a14:m>
                  <m:oMath xmlns:m="http://schemas.openxmlformats.org/officeDocument/2006/math">
                    <m:box>
                      <m:boxPr>
                        <m:ctrlPr>
                          <a:rPr lang="en-US" sz="2000" i="1">
                            <a:latin typeface="Cambria Math" panose="02040503050406030204" pitchFamily="18" charset="0"/>
                          </a:rPr>
                        </m:ctrlPr>
                      </m:boxPr>
                      <m:e>
                        <m:argPr>
                          <m:argSz m:val="-1"/>
                        </m:argPr>
                        <m:f>
                          <m:fPr>
                            <m:ctrlPr>
                              <a:rPr lang="en-US" sz="2000" i="1">
                                <a:latin typeface="Cambria Math" panose="02040503050406030204" pitchFamily="18" charset="0"/>
                              </a:rPr>
                            </m:ctrlPr>
                          </m:fPr>
                          <m:num>
                            <m:sSub>
                              <m:sSubPr>
                                <m:ctrlPr>
                                  <a:rPr lang="en-US" sz="2000" i="1">
                                    <a:latin typeface="Cambria Math" panose="02040503050406030204" pitchFamily="18" charset="0"/>
                                  </a:rPr>
                                </m:ctrlPr>
                              </m:sSubPr>
                              <m:e>
                                <m:r>
                                  <a:rPr lang="en-US" sz="2000" i="1">
                                    <a:latin typeface="Cambria Math"/>
                                  </a:rPr>
                                  <m:t>𝑦</m:t>
                                </m:r>
                              </m:e>
                              <m:sub>
                                <m:r>
                                  <a:rPr lang="en-US" sz="2000" i="1">
                                    <a:latin typeface="Cambria Math"/>
                                  </a:rPr>
                                  <m:t>𝑁</m:t>
                                </m:r>
                              </m:sub>
                            </m:sSub>
                            <m:r>
                              <a:rPr lang="en-US" sz="2000" i="1">
                                <a:latin typeface="Cambria Math"/>
                              </a:rPr>
                              <m:t>−</m:t>
                            </m:r>
                            <m:sSub>
                              <m:sSubPr>
                                <m:ctrlPr>
                                  <a:rPr lang="en-US" sz="2000" i="1">
                                    <a:latin typeface="Cambria Math" panose="02040503050406030204" pitchFamily="18" charset="0"/>
                                  </a:rPr>
                                </m:ctrlPr>
                              </m:sSubPr>
                              <m:e>
                                <m:r>
                                  <a:rPr lang="en-US" sz="2000" i="1">
                                    <a:latin typeface="Cambria Math"/>
                                  </a:rPr>
                                  <m:t>𝑦</m:t>
                                </m:r>
                              </m:e>
                              <m:sub>
                                <m:r>
                                  <a:rPr lang="en-US" sz="2000" i="1">
                                    <a:latin typeface="Cambria Math"/>
                                  </a:rPr>
                                  <m:t>𝑁</m:t>
                                </m:r>
                                <m:r>
                                  <a:rPr lang="en-US" sz="2000" i="1">
                                    <a:latin typeface="Cambria Math"/>
                                  </a:rPr>
                                  <m:t>−1</m:t>
                                </m:r>
                              </m:sub>
                            </m:sSub>
                          </m:num>
                          <m:den>
                            <m:sSub>
                              <m:sSubPr>
                                <m:ctrlPr>
                                  <a:rPr lang="en-US" sz="2000" i="1">
                                    <a:latin typeface="Cambria Math" panose="02040503050406030204" pitchFamily="18" charset="0"/>
                                  </a:rPr>
                                </m:ctrlPr>
                              </m:sSubPr>
                              <m:e>
                                <m:r>
                                  <a:rPr lang="en-US" sz="2000" i="1">
                                    <a:latin typeface="Cambria Math"/>
                                  </a:rPr>
                                  <m:t>𝑦</m:t>
                                </m:r>
                              </m:e>
                              <m:sub>
                                <m:r>
                                  <a:rPr lang="en-US" sz="2000" i="1">
                                    <a:latin typeface="Cambria Math"/>
                                  </a:rPr>
                                  <m:t>𝑁</m:t>
                                </m:r>
                              </m:sub>
                            </m:sSub>
                            <m:r>
                              <a:rPr lang="en-US" sz="2000" i="1">
                                <a:latin typeface="Cambria Math"/>
                              </a:rPr>
                              <m:t>−</m:t>
                            </m:r>
                            <m:sSub>
                              <m:sSubPr>
                                <m:ctrlPr>
                                  <a:rPr lang="en-US" sz="2000" i="1">
                                    <a:latin typeface="Cambria Math" panose="02040503050406030204" pitchFamily="18" charset="0"/>
                                  </a:rPr>
                                </m:ctrlPr>
                              </m:sSubPr>
                              <m:e>
                                <m:r>
                                  <a:rPr lang="en-US" sz="2000" i="1">
                                    <a:latin typeface="Cambria Math"/>
                                  </a:rPr>
                                  <m:t>𝑦</m:t>
                                </m:r>
                              </m:e>
                              <m:sub>
                                <m:r>
                                  <a:rPr lang="en-US" sz="2000" i="1">
                                    <a:latin typeface="Cambria Math"/>
                                  </a:rPr>
                                  <m:t>1</m:t>
                                </m:r>
                              </m:sub>
                            </m:sSub>
                          </m:den>
                        </m:f>
                      </m:e>
                    </m:box>
                  </m:oMath>
                </a14:m>
                <a:endParaRPr lang="en-US" sz="2000" i="1" dirty="0"/>
              </a:p>
              <a:p>
                <a:pPr marL="0" indent="0" algn="ctr">
                  <a:buNone/>
                </a:pPr>
                <a:r>
                  <a:rPr lang="en-US" sz="2000" i="1" dirty="0" smtClean="0"/>
                  <a:t>D</a:t>
                </a:r>
                <a:r>
                  <a:rPr lang="kk-KZ" sz="2000" i="1" dirty="0" smtClean="0"/>
                  <a:t>2</a:t>
                </a:r>
                <a:r>
                  <a:rPr lang="en-US" sz="2000" i="1" baseline="-25000" dirty="0" smtClean="0"/>
                  <a:t>N</a:t>
                </a:r>
                <a:r>
                  <a:rPr lang="en-US" sz="2000" i="1" dirty="0"/>
                  <a:t>=</a:t>
                </a:r>
                <a14:m>
                  <m:oMath xmlns:m="http://schemas.openxmlformats.org/officeDocument/2006/math">
                    <m:box>
                      <m:boxPr>
                        <m:ctrlPr>
                          <a:rPr lang="en-US" sz="2000" i="1" smtClean="0">
                            <a:latin typeface="Cambria Math" panose="02040503050406030204" pitchFamily="18" charset="0"/>
                          </a:rPr>
                        </m:ctrlPr>
                      </m:boxPr>
                      <m:e>
                        <m:argPr>
                          <m:argSz m:val="-1"/>
                        </m:argPr>
                        <m:f>
                          <m:fPr>
                            <m:ctrlPr>
                              <a:rPr lang="en-US" sz="2000" i="1">
                                <a:latin typeface="Cambria Math" panose="02040503050406030204" pitchFamily="18" charset="0"/>
                              </a:rPr>
                            </m:ctrlPr>
                          </m:fPr>
                          <m:num>
                            <m:sSub>
                              <m:sSubPr>
                                <m:ctrlPr>
                                  <a:rPr lang="en-US" sz="2000" i="1">
                                    <a:latin typeface="Cambria Math" panose="02040503050406030204" pitchFamily="18" charset="0"/>
                                  </a:rPr>
                                </m:ctrlPr>
                              </m:sSubPr>
                              <m:e>
                                <m:r>
                                  <a:rPr lang="en-US" sz="2000" i="1">
                                    <a:latin typeface="Cambria Math"/>
                                  </a:rPr>
                                  <m:t>𝑦</m:t>
                                </m:r>
                              </m:e>
                              <m:sub>
                                <m:r>
                                  <a:rPr lang="en-US" sz="2000" i="1">
                                    <a:latin typeface="Cambria Math"/>
                                  </a:rPr>
                                  <m:t>𝑁</m:t>
                                </m:r>
                              </m:sub>
                            </m:sSub>
                            <m:r>
                              <a:rPr lang="en-US" sz="2000" i="1">
                                <a:latin typeface="Cambria Math"/>
                              </a:rPr>
                              <m:t>−</m:t>
                            </m:r>
                            <m:sSub>
                              <m:sSubPr>
                                <m:ctrlPr>
                                  <a:rPr lang="en-US" sz="2000" i="1">
                                    <a:latin typeface="Cambria Math" panose="02040503050406030204" pitchFamily="18" charset="0"/>
                                  </a:rPr>
                                </m:ctrlPr>
                              </m:sSubPr>
                              <m:e>
                                <m:r>
                                  <a:rPr lang="en-US" sz="2000" i="1">
                                    <a:latin typeface="Cambria Math"/>
                                  </a:rPr>
                                  <m:t>𝑦</m:t>
                                </m:r>
                              </m:e>
                              <m:sub>
                                <m:r>
                                  <a:rPr lang="en-US" sz="2000" i="1">
                                    <a:latin typeface="Cambria Math"/>
                                  </a:rPr>
                                  <m:t>𝑁</m:t>
                                </m:r>
                                <m:r>
                                  <a:rPr lang="en-US" sz="2000" i="1">
                                    <a:latin typeface="Cambria Math"/>
                                  </a:rPr>
                                  <m:t>−1</m:t>
                                </m:r>
                              </m:sub>
                            </m:sSub>
                          </m:num>
                          <m:den>
                            <m:sSub>
                              <m:sSubPr>
                                <m:ctrlPr>
                                  <a:rPr lang="en-US" sz="2000" i="1">
                                    <a:latin typeface="Cambria Math" panose="02040503050406030204" pitchFamily="18" charset="0"/>
                                  </a:rPr>
                                </m:ctrlPr>
                              </m:sSubPr>
                              <m:e>
                                <m:r>
                                  <a:rPr lang="en-US" sz="2000" i="1">
                                    <a:latin typeface="Cambria Math"/>
                                  </a:rPr>
                                  <m:t>𝑦</m:t>
                                </m:r>
                              </m:e>
                              <m:sub>
                                <m:r>
                                  <a:rPr lang="en-US" sz="2000" i="1">
                                    <a:latin typeface="Cambria Math"/>
                                  </a:rPr>
                                  <m:t>𝑁</m:t>
                                </m:r>
                              </m:sub>
                            </m:sSub>
                            <m:r>
                              <a:rPr lang="en-US" sz="2000" i="1">
                                <a:latin typeface="Cambria Math"/>
                              </a:rPr>
                              <m:t>−</m:t>
                            </m:r>
                            <m:sSub>
                              <m:sSubPr>
                                <m:ctrlPr>
                                  <a:rPr lang="en-US" sz="2000" i="1">
                                    <a:latin typeface="Cambria Math" panose="02040503050406030204" pitchFamily="18" charset="0"/>
                                  </a:rPr>
                                </m:ctrlPr>
                              </m:sSubPr>
                              <m:e>
                                <m:r>
                                  <a:rPr lang="en-US" sz="2000" i="1">
                                    <a:latin typeface="Cambria Math"/>
                                  </a:rPr>
                                  <m:t>𝑦</m:t>
                                </m:r>
                              </m:e>
                              <m:sub>
                                <m:r>
                                  <a:rPr lang="kk-KZ" sz="2000" b="0" i="1" smtClean="0">
                                    <a:latin typeface="Cambria Math"/>
                                  </a:rPr>
                                  <m:t>2</m:t>
                                </m:r>
                              </m:sub>
                            </m:sSub>
                          </m:den>
                        </m:f>
                      </m:e>
                    </m:box>
                  </m:oMath>
                </a14:m>
                <a:endParaRPr lang="en-US" sz="2000" i="1" dirty="0"/>
              </a:p>
              <a:p>
                <a:pPr marL="0" indent="0" algn="ctr">
                  <a:buNone/>
                </a:pPr>
                <a:r>
                  <a:rPr lang="en-US" sz="2000" i="1" dirty="0" smtClean="0"/>
                  <a:t>D</a:t>
                </a:r>
                <a:r>
                  <a:rPr lang="kk-KZ" sz="2000" i="1" dirty="0" smtClean="0"/>
                  <a:t>3</a:t>
                </a:r>
                <a:r>
                  <a:rPr lang="en-US" sz="2000" i="1" baseline="-25000" dirty="0" smtClean="0"/>
                  <a:t>N</a:t>
                </a:r>
                <a:r>
                  <a:rPr lang="en-US" sz="2000" i="1" dirty="0"/>
                  <a:t>=</a:t>
                </a:r>
                <a14:m>
                  <m:oMath xmlns:m="http://schemas.openxmlformats.org/officeDocument/2006/math">
                    <m:box>
                      <m:boxPr>
                        <m:ctrlPr>
                          <a:rPr lang="en-US" sz="2000" i="1">
                            <a:latin typeface="Cambria Math" panose="02040503050406030204" pitchFamily="18" charset="0"/>
                          </a:rPr>
                        </m:ctrlPr>
                      </m:boxPr>
                      <m:e>
                        <m:argPr>
                          <m:argSz m:val="-1"/>
                        </m:argPr>
                        <m:f>
                          <m:fPr>
                            <m:ctrlPr>
                              <a:rPr lang="en-US" sz="2000" i="1">
                                <a:latin typeface="Cambria Math" panose="02040503050406030204" pitchFamily="18" charset="0"/>
                              </a:rPr>
                            </m:ctrlPr>
                          </m:fPr>
                          <m:num>
                            <m:sSub>
                              <m:sSubPr>
                                <m:ctrlPr>
                                  <a:rPr lang="en-US" sz="2000" i="1">
                                    <a:latin typeface="Cambria Math" panose="02040503050406030204" pitchFamily="18" charset="0"/>
                                  </a:rPr>
                                </m:ctrlPr>
                              </m:sSubPr>
                              <m:e>
                                <m:r>
                                  <a:rPr lang="en-US" sz="2000" i="1">
                                    <a:latin typeface="Cambria Math"/>
                                  </a:rPr>
                                  <m:t>𝑦</m:t>
                                </m:r>
                              </m:e>
                              <m:sub>
                                <m:r>
                                  <a:rPr lang="en-US" sz="2000" i="1">
                                    <a:latin typeface="Cambria Math"/>
                                  </a:rPr>
                                  <m:t>𝑁</m:t>
                                </m:r>
                              </m:sub>
                            </m:sSub>
                            <m:r>
                              <a:rPr lang="en-US" sz="2000" i="1">
                                <a:latin typeface="Cambria Math"/>
                              </a:rPr>
                              <m:t>−</m:t>
                            </m:r>
                            <m:sSub>
                              <m:sSubPr>
                                <m:ctrlPr>
                                  <a:rPr lang="en-US" sz="2000" i="1">
                                    <a:latin typeface="Cambria Math" panose="02040503050406030204" pitchFamily="18" charset="0"/>
                                  </a:rPr>
                                </m:ctrlPr>
                              </m:sSubPr>
                              <m:e>
                                <m:r>
                                  <a:rPr lang="en-US" sz="2000" i="1">
                                    <a:latin typeface="Cambria Math"/>
                                  </a:rPr>
                                  <m:t>𝑦</m:t>
                                </m:r>
                              </m:e>
                              <m:sub>
                                <m:r>
                                  <a:rPr lang="en-US" sz="2000" i="1">
                                    <a:latin typeface="Cambria Math"/>
                                  </a:rPr>
                                  <m:t>𝑁</m:t>
                                </m:r>
                                <m:r>
                                  <a:rPr lang="en-US" sz="2000" i="1">
                                    <a:latin typeface="Cambria Math"/>
                                  </a:rPr>
                                  <m:t>−2</m:t>
                                </m:r>
                              </m:sub>
                            </m:sSub>
                          </m:num>
                          <m:den>
                            <m:sSub>
                              <m:sSubPr>
                                <m:ctrlPr>
                                  <a:rPr lang="en-US" sz="2000" i="1">
                                    <a:latin typeface="Cambria Math" panose="02040503050406030204" pitchFamily="18" charset="0"/>
                                  </a:rPr>
                                </m:ctrlPr>
                              </m:sSubPr>
                              <m:e>
                                <m:r>
                                  <a:rPr lang="en-US" sz="2000" i="1">
                                    <a:latin typeface="Cambria Math"/>
                                  </a:rPr>
                                  <m:t>𝑦</m:t>
                                </m:r>
                              </m:e>
                              <m:sub>
                                <m:r>
                                  <a:rPr lang="en-US" sz="2000" i="1">
                                    <a:latin typeface="Cambria Math"/>
                                  </a:rPr>
                                  <m:t>𝑁</m:t>
                                </m:r>
                              </m:sub>
                            </m:sSub>
                            <m:r>
                              <a:rPr lang="en-US" sz="2000" i="1">
                                <a:latin typeface="Cambria Math"/>
                              </a:rPr>
                              <m:t>−</m:t>
                            </m:r>
                            <m:sSub>
                              <m:sSubPr>
                                <m:ctrlPr>
                                  <a:rPr lang="en-US" sz="2000" i="1">
                                    <a:latin typeface="Cambria Math" panose="02040503050406030204" pitchFamily="18" charset="0"/>
                                  </a:rPr>
                                </m:ctrlPr>
                              </m:sSubPr>
                              <m:e>
                                <m:r>
                                  <a:rPr lang="en-US" sz="2000" i="1">
                                    <a:latin typeface="Cambria Math"/>
                                  </a:rPr>
                                  <m:t>𝑦</m:t>
                                </m:r>
                              </m:e>
                              <m:sub>
                                <m:r>
                                  <a:rPr lang="kk-KZ" sz="2000" b="0" i="1" smtClean="0">
                                    <a:latin typeface="Cambria Math"/>
                                  </a:rPr>
                                  <m:t>2</m:t>
                                </m:r>
                              </m:sub>
                            </m:sSub>
                          </m:den>
                        </m:f>
                      </m:e>
                    </m:box>
                  </m:oMath>
                </a14:m>
                <a:endParaRPr lang="en-US" sz="2000" i="1" dirty="0"/>
              </a:p>
              <a:p>
                <a:pPr marL="0" indent="0" algn="ctr">
                  <a:buNone/>
                </a:pPr>
                <a:r>
                  <a:rPr lang="en-US" sz="2000" i="1" dirty="0" smtClean="0"/>
                  <a:t>D</a:t>
                </a:r>
                <a:r>
                  <a:rPr lang="kk-KZ" sz="2000" i="1" dirty="0" smtClean="0"/>
                  <a:t>4</a:t>
                </a:r>
                <a:r>
                  <a:rPr lang="en-US" sz="2000" i="1" baseline="-25000" dirty="0" smtClean="0"/>
                  <a:t>N</a:t>
                </a:r>
                <a:r>
                  <a:rPr lang="en-US" sz="2000" i="1" dirty="0"/>
                  <a:t>=</a:t>
                </a:r>
                <a14:m>
                  <m:oMath xmlns:m="http://schemas.openxmlformats.org/officeDocument/2006/math">
                    <m:box>
                      <m:boxPr>
                        <m:ctrlPr>
                          <a:rPr lang="en-US" sz="2000" i="1">
                            <a:latin typeface="Cambria Math" panose="02040503050406030204" pitchFamily="18" charset="0"/>
                          </a:rPr>
                        </m:ctrlPr>
                      </m:boxPr>
                      <m:e>
                        <m:argPr>
                          <m:argSz m:val="-1"/>
                        </m:argPr>
                        <m:f>
                          <m:fPr>
                            <m:ctrlPr>
                              <a:rPr lang="en-US" sz="2000" i="1">
                                <a:latin typeface="Cambria Math" panose="02040503050406030204" pitchFamily="18" charset="0"/>
                              </a:rPr>
                            </m:ctrlPr>
                          </m:fPr>
                          <m:num>
                            <m:sSub>
                              <m:sSubPr>
                                <m:ctrlPr>
                                  <a:rPr lang="en-US" sz="2000" i="1">
                                    <a:latin typeface="Cambria Math" panose="02040503050406030204" pitchFamily="18" charset="0"/>
                                  </a:rPr>
                                </m:ctrlPr>
                              </m:sSubPr>
                              <m:e>
                                <m:r>
                                  <a:rPr lang="en-US" sz="2000" i="1">
                                    <a:latin typeface="Cambria Math"/>
                                  </a:rPr>
                                  <m:t>𝑦</m:t>
                                </m:r>
                              </m:e>
                              <m:sub>
                                <m:r>
                                  <a:rPr lang="en-US" sz="2000" i="1">
                                    <a:latin typeface="Cambria Math"/>
                                  </a:rPr>
                                  <m:t>𝑁</m:t>
                                </m:r>
                              </m:sub>
                            </m:sSub>
                            <m:r>
                              <a:rPr lang="en-US" sz="2000" i="1">
                                <a:latin typeface="Cambria Math"/>
                              </a:rPr>
                              <m:t>−</m:t>
                            </m:r>
                            <m:sSub>
                              <m:sSubPr>
                                <m:ctrlPr>
                                  <a:rPr lang="en-US" sz="2000" i="1">
                                    <a:latin typeface="Cambria Math" panose="02040503050406030204" pitchFamily="18" charset="0"/>
                                  </a:rPr>
                                </m:ctrlPr>
                              </m:sSubPr>
                              <m:e>
                                <m:r>
                                  <a:rPr lang="en-US" sz="2000" i="1">
                                    <a:latin typeface="Cambria Math"/>
                                  </a:rPr>
                                  <m:t>𝑦</m:t>
                                </m:r>
                              </m:e>
                              <m:sub>
                                <m:r>
                                  <a:rPr lang="en-US" sz="2000" i="1">
                                    <a:latin typeface="Cambria Math"/>
                                  </a:rPr>
                                  <m:t>𝑁</m:t>
                                </m:r>
                                <m:r>
                                  <a:rPr lang="en-US" sz="2000" i="1">
                                    <a:latin typeface="Cambria Math"/>
                                  </a:rPr>
                                  <m:t>−2</m:t>
                                </m:r>
                              </m:sub>
                            </m:sSub>
                          </m:num>
                          <m:den>
                            <m:sSub>
                              <m:sSubPr>
                                <m:ctrlPr>
                                  <a:rPr lang="en-US" sz="2000" i="1">
                                    <a:latin typeface="Cambria Math" panose="02040503050406030204" pitchFamily="18" charset="0"/>
                                  </a:rPr>
                                </m:ctrlPr>
                              </m:sSubPr>
                              <m:e>
                                <m:r>
                                  <a:rPr lang="en-US" sz="2000" i="1">
                                    <a:latin typeface="Cambria Math"/>
                                  </a:rPr>
                                  <m:t>𝑦</m:t>
                                </m:r>
                              </m:e>
                              <m:sub>
                                <m:r>
                                  <a:rPr lang="en-US" sz="2000" i="1">
                                    <a:latin typeface="Cambria Math"/>
                                  </a:rPr>
                                  <m:t>𝑁</m:t>
                                </m:r>
                              </m:sub>
                            </m:sSub>
                            <m:r>
                              <a:rPr lang="en-US" sz="2000" i="1">
                                <a:latin typeface="Cambria Math"/>
                              </a:rPr>
                              <m:t>−</m:t>
                            </m:r>
                            <m:sSub>
                              <m:sSubPr>
                                <m:ctrlPr>
                                  <a:rPr lang="en-US" sz="2000" i="1">
                                    <a:latin typeface="Cambria Math" panose="02040503050406030204" pitchFamily="18" charset="0"/>
                                  </a:rPr>
                                </m:ctrlPr>
                              </m:sSubPr>
                              <m:e>
                                <m:r>
                                  <a:rPr lang="en-US" sz="2000" i="1">
                                    <a:latin typeface="Cambria Math"/>
                                  </a:rPr>
                                  <m:t>𝑦</m:t>
                                </m:r>
                              </m:e>
                              <m:sub>
                                <m:r>
                                  <a:rPr lang="kk-KZ" sz="2000" b="0" i="1" smtClean="0">
                                    <a:latin typeface="Cambria Math"/>
                                  </a:rPr>
                                  <m:t>3</m:t>
                                </m:r>
                              </m:sub>
                            </m:sSub>
                          </m:den>
                        </m:f>
                      </m:e>
                    </m:box>
                  </m:oMath>
                </a14:m>
                <a:endParaRPr lang="en-US" sz="2000" i="1" dirty="0"/>
              </a:p>
              <a:p>
                <a:pPr marL="0" indent="0" algn="ctr">
                  <a:buNone/>
                </a:pPr>
                <a:r>
                  <a:rPr lang="en-US" sz="2000" i="1" dirty="0" smtClean="0"/>
                  <a:t>D</a:t>
                </a:r>
                <a:r>
                  <a:rPr lang="kk-KZ" sz="2000" i="1" dirty="0" smtClean="0"/>
                  <a:t>5</a:t>
                </a:r>
                <a:r>
                  <a:rPr lang="en-US" sz="2000" i="1" baseline="-25000" dirty="0" smtClean="0"/>
                  <a:t>N</a:t>
                </a:r>
                <a:r>
                  <a:rPr lang="en-US" sz="2000" i="1" dirty="0"/>
                  <a:t>=</a:t>
                </a:r>
                <a14:m>
                  <m:oMath xmlns:m="http://schemas.openxmlformats.org/officeDocument/2006/math">
                    <m:box>
                      <m:boxPr>
                        <m:ctrlPr>
                          <a:rPr lang="en-US" sz="2000" i="1">
                            <a:latin typeface="Cambria Math" panose="02040503050406030204" pitchFamily="18" charset="0"/>
                          </a:rPr>
                        </m:ctrlPr>
                      </m:boxPr>
                      <m:e>
                        <m:argPr>
                          <m:argSz m:val="-1"/>
                        </m:argPr>
                        <m:f>
                          <m:fPr>
                            <m:ctrlPr>
                              <a:rPr lang="en-US" sz="2000" i="1">
                                <a:latin typeface="Cambria Math" panose="02040503050406030204" pitchFamily="18" charset="0"/>
                              </a:rPr>
                            </m:ctrlPr>
                          </m:fPr>
                          <m:num>
                            <m:sSub>
                              <m:sSubPr>
                                <m:ctrlPr>
                                  <a:rPr lang="en-US" sz="2000" i="1">
                                    <a:latin typeface="Cambria Math" panose="02040503050406030204" pitchFamily="18" charset="0"/>
                                  </a:rPr>
                                </m:ctrlPr>
                              </m:sSubPr>
                              <m:e>
                                <m:r>
                                  <a:rPr lang="en-US" sz="2000" i="1">
                                    <a:latin typeface="Cambria Math"/>
                                  </a:rPr>
                                  <m:t>𝑦</m:t>
                                </m:r>
                              </m:e>
                              <m:sub>
                                <m:r>
                                  <a:rPr lang="en-US" sz="2000" i="1">
                                    <a:latin typeface="Cambria Math"/>
                                  </a:rPr>
                                  <m:t>𝑁</m:t>
                                </m:r>
                              </m:sub>
                            </m:sSub>
                            <m:r>
                              <a:rPr lang="en-US" sz="2000" i="1">
                                <a:latin typeface="Cambria Math"/>
                              </a:rPr>
                              <m:t>−</m:t>
                            </m:r>
                            <m:sSub>
                              <m:sSubPr>
                                <m:ctrlPr>
                                  <a:rPr lang="en-US" sz="2000" i="1">
                                    <a:latin typeface="Cambria Math" panose="02040503050406030204" pitchFamily="18" charset="0"/>
                                  </a:rPr>
                                </m:ctrlPr>
                              </m:sSubPr>
                              <m:e>
                                <m:r>
                                  <a:rPr lang="en-US" sz="2000" i="1">
                                    <a:latin typeface="Cambria Math"/>
                                  </a:rPr>
                                  <m:t>𝑦</m:t>
                                </m:r>
                              </m:e>
                              <m:sub>
                                <m:r>
                                  <a:rPr lang="en-US" sz="2000" i="1">
                                    <a:latin typeface="Cambria Math"/>
                                  </a:rPr>
                                  <m:t>𝑁</m:t>
                                </m:r>
                                <m:r>
                                  <a:rPr lang="en-US" sz="2000" i="1">
                                    <a:latin typeface="Cambria Math"/>
                                  </a:rPr>
                                  <m:t>−2</m:t>
                                </m:r>
                              </m:sub>
                            </m:sSub>
                          </m:num>
                          <m:den>
                            <m:sSub>
                              <m:sSubPr>
                                <m:ctrlPr>
                                  <a:rPr lang="en-US" sz="2000" i="1">
                                    <a:latin typeface="Cambria Math" panose="02040503050406030204" pitchFamily="18" charset="0"/>
                                  </a:rPr>
                                </m:ctrlPr>
                              </m:sSubPr>
                              <m:e>
                                <m:r>
                                  <a:rPr lang="en-US" sz="2000" i="1">
                                    <a:latin typeface="Cambria Math"/>
                                  </a:rPr>
                                  <m:t>𝑦</m:t>
                                </m:r>
                              </m:e>
                              <m:sub>
                                <m:r>
                                  <a:rPr lang="en-US" sz="2000" i="1">
                                    <a:latin typeface="Cambria Math"/>
                                  </a:rPr>
                                  <m:t>𝑁</m:t>
                                </m:r>
                              </m:sub>
                            </m:sSub>
                            <m:r>
                              <a:rPr lang="en-US" sz="2000" i="1">
                                <a:latin typeface="Cambria Math"/>
                              </a:rPr>
                              <m:t>−</m:t>
                            </m:r>
                            <m:sSub>
                              <m:sSubPr>
                                <m:ctrlPr>
                                  <a:rPr lang="en-US" sz="2000" i="1" smtClean="0">
                                    <a:latin typeface="Cambria Math" panose="02040503050406030204" pitchFamily="18" charset="0"/>
                                  </a:rPr>
                                </m:ctrlPr>
                              </m:sSubPr>
                              <m:e>
                                <m:r>
                                  <a:rPr lang="en-US" sz="2000" i="1">
                                    <a:latin typeface="Cambria Math"/>
                                  </a:rPr>
                                  <m:t>𝑦</m:t>
                                </m:r>
                              </m:e>
                              <m:sub>
                                <m:r>
                                  <a:rPr lang="kk-KZ" sz="2000" b="0" i="1" smtClean="0">
                                    <a:latin typeface="Cambria Math"/>
                                  </a:rPr>
                                  <m:t>1</m:t>
                                </m:r>
                              </m:sub>
                            </m:sSub>
                          </m:den>
                        </m:f>
                      </m:e>
                    </m:box>
                  </m:oMath>
                </a14:m>
                <a:endParaRPr lang="en-US" sz="2000" i="1" dirty="0"/>
              </a:p>
              <a:p>
                <a:pPr marL="0" indent="0">
                  <a:buNone/>
                </a:pPr>
                <a:endParaRPr lang="en-US" sz="20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723" t="-2344"/>
                </a:stretch>
              </a:blipFill>
            </p:spPr>
            <p:txBody>
              <a:bodyPr/>
              <a:lstStyle/>
              <a:p>
                <a:r>
                  <a:rPr lang="ru-RU">
                    <a:noFill/>
                  </a:rPr>
                  <a:t> </a:t>
                </a:r>
              </a:p>
            </p:txBody>
          </p:sp>
        </mc:Fallback>
      </mc:AlternateContent>
    </p:spTree>
    <p:extLst>
      <p:ext uri="{BB962C8B-B14F-4D97-AF65-F5344CB8AC3E}">
        <p14:creationId xmlns:p14="http://schemas.microsoft.com/office/powerpoint/2010/main" val="474388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4" name="Content Placeholder 2"/>
              <p:cNvSpPr txBox="1">
                <a:spLocks/>
              </p:cNvSpPr>
              <p:nvPr/>
            </p:nvSpPr>
            <p:spPr>
              <a:xfrm>
                <a:off x="895547" y="589961"/>
                <a:ext cx="8686800" cy="6172200"/>
              </a:xfrm>
              <a:prstGeom prst="rect">
                <a:avLst/>
              </a:prstGeom>
            </p:spPr>
            <p:txBody>
              <a:bodyPr vert="horz">
                <a:normAutofit/>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0" indent="0">
                  <a:buNone/>
                </a:pPr>
                <a:r>
                  <a:rPr lang="kk-KZ" dirty="0"/>
                  <a:t> б) ретті тізбектелген жиынтықтың минимал мүшелері үшін </a:t>
                </a:r>
                <a14:m>
                  <m:oMath xmlns:m="http://schemas.openxmlformats.org/officeDocument/2006/math">
                    <m:sSub>
                      <m:sSubPr>
                        <m:ctrlPr>
                          <a:rPr lang="en-US" i="1">
                            <a:latin typeface="Cambria Math" panose="02040503050406030204" pitchFamily="18" charset="0"/>
                          </a:rPr>
                        </m:ctrlPr>
                      </m:sSubPr>
                      <m:e>
                        <m:r>
                          <a:rPr lang="en-US" i="1">
                            <a:latin typeface="Cambria Math"/>
                          </a:rPr>
                          <m:t>𝑦</m:t>
                        </m:r>
                      </m:e>
                      <m:sub>
                        <m:r>
                          <a:rPr lang="kk-KZ" i="1">
                            <a:latin typeface="Cambria Math"/>
                          </a:rPr>
                          <m:t>1</m:t>
                        </m:r>
                      </m:sub>
                    </m:sSub>
                  </m:oMath>
                </a14:m>
                <a:r>
                  <a:rPr lang="kk-KZ" baseline="30000" dirty="0"/>
                  <a:t> </a:t>
                </a:r>
                <a:r>
                  <a:rPr lang="kk-KZ" dirty="0"/>
                  <a:t>:</a:t>
                </a:r>
              </a:p>
              <a:p>
                <a:pPr marL="0" indent="0" algn="ctr">
                  <a:buNone/>
                </a:pPr>
                <a:r>
                  <a:rPr lang="en-US" i="1" dirty="0"/>
                  <a:t>D1</a:t>
                </a:r>
                <a:r>
                  <a:rPr lang="kk-KZ" i="1" baseline="-25000" dirty="0"/>
                  <a:t>1</a:t>
                </a:r>
                <a:r>
                  <a:rPr lang="en-US" i="1" dirty="0"/>
                  <a:t>=</a:t>
                </a:r>
                <a14:m>
                  <m:oMath xmlns:m="http://schemas.openxmlformats.org/officeDocument/2006/math">
                    <m:box>
                      <m:boxPr>
                        <m:ctrlPr>
                          <a:rPr lang="en-US" i="1">
                            <a:latin typeface="Cambria Math" panose="02040503050406030204" pitchFamily="18" charset="0"/>
                          </a:rPr>
                        </m:ctrlPr>
                      </m:boxPr>
                      <m:e>
                        <m:argPr>
                          <m:argSz m:val="-1"/>
                        </m:argP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a:rPr>
                                  <m:t>𝑦</m:t>
                                </m:r>
                              </m:e>
                              <m:sub>
                                <m:r>
                                  <a:rPr lang="kk-KZ" i="1">
                                    <a:latin typeface="Cambria Math"/>
                                  </a:rPr>
                                  <m:t>1</m:t>
                                </m:r>
                              </m:sub>
                            </m:sSub>
                            <m:r>
                              <a:rPr lang="en-US" i="1">
                                <a:latin typeface="Cambria Math"/>
                              </a:rPr>
                              <m:t>−</m:t>
                            </m:r>
                            <m:sSub>
                              <m:sSubPr>
                                <m:ctrlPr>
                                  <a:rPr lang="en-US" i="1">
                                    <a:latin typeface="Cambria Math" panose="02040503050406030204" pitchFamily="18" charset="0"/>
                                  </a:rPr>
                                </m:ctrlPr>
                              </m:sSubPr>
                              <m:e>
                                <m:r>
                                  <a:rPr lang="en-US" i="1">
                                    <a:latin typeface="Cambria Math"/>
                                  </a:rPr>
                                  <m:t>𝑦</m:t>
                                </m:r>
                              </m:e>
                              <m:sub>
                                <m:r>
                                  <a:rPr lang="kk-KZ" i="1">
                                    <a:latin typeface="Cambria Math"/>
                                  </a:rPr>
                                  <m:t>2</m:t>
                                </m:r>
                              </m:sub>
                            </m:sSub>
                          </m:num>
                          <m:den>
                            <m:sSub>
                              <m:sSubPr>
                                <m:ctrlPr>
                                  <a:rPr lang="en-US" i="1">
                                    <a:latin typeface="Cambria Math" panose="02040503050406030204" pitchFamily="18" charset="0"/>
                                  </a:rPr>
                                </m:ctrlPr>
                              </m:sSubPr>
                              <m:e>
                                <m:r>
                                  <a:rPr lang="en-US" i="1">
                                    <a:latin typeface="Cambria Math"/>
                                  </a:rPr>
                                  <m:t>𝑦</m:t>
                                </m:r>
                              </m:e>
                              <m:sub>
                                <m:r>
                                  <a:rPr lang="kk-KZ" i="1">
                                    <a:latin typeface="Cambria Math"/>
                                  </a:rPr>
                                  <m:t>1</m:t>
                                </m:r>
                              </m:sub>
                            </m:sSub>
                            <m:r>
                              <a:rPr lang="en-US" i="1">
                                <a:latin typeface="Cambria Math"/>
                              </a:rPr>
                              <m:t>−</m:t>
                            </m:r>
                            <m:sSub>
                              <m:sSubPr>
                                <m:ctrlPr>
                                  <a:rPr lang="en-US" i="1">
                                    <a:latin typeface="Cambria Math" panose="02040503050406030204" pitchFamily="18" charset="0"/>
                                  </a:rPr>
                                </m:ctrlPr>
                              </m:sSubPr>
                              <m:e>
                                <m:r>
                                  <a:rPr lang="en-US" i="1">
                                    <a:latin typeface="Cambria Math"/>
                                  </a:rPr>
                                  <m:t>𝑦</m:t>
                                </m:r>
                              </m:e>
                              <m:sub>
                                <m:r>
                                  <a:rPr lang="en-US" i="1">
                                    <a:latin typeface="Cambria Math"/>
                                  </a:rPr>
                                  <m:t>𝑁</m:t>
                                </m:r>
                              </m:sub>
                            </m:sSub>
                          </m:den>
                        </m:f>
                      </m:e>
                    </m:box>
                  </m:oMath>
                </a14:m>
                <a:endParaRPr lang="en-US" i="1" dirty="0"/>
              </a:p>
              <a:p>
                <a:pPr marL="0" indent="0" algn="ctr">
                  <a:buNone/>
                </a:pPr>
                <a:r>
                  <a:rPr lang="en-US" i="1" dirty="0"/>
                  <a:t>D</a:t>
                </a:r>
                <a:r>
                  <a:rPr lang="kk-KZ" i="1" dirty="0"/>
                  <a:t>2</a:t>
                </a:r>
                <a:r>
                  <a:rPr lang="kk-KZ" i="1" baseline="-25000" dirty="0"/>
                  <a:t>1</a:t>
                </a:r>
                <a:r>
                  <a:rPr lang="en-US" i="1" dirty="0"/>
                  <a:t>= </a:t>
                </a:r>
                <a14:m>
                  <m:oMath xmlns:m="http://schemas.openxmlformats.org/officeDocument/2006/math">
                    <m:f>
                      <m:fPr>
                        <m:ctrlPr>
                          <a:rPr lang="en-US" sz="2800" i="1">
                            <a:latin typeface="Cambria Math" panose="02040503050406030204" pitchFamily="18" charset="0"/>
                          </a:rPr>
                        </m:ctrlPr>
                      </m:fPr>
                      <m:num>
                        <m:sSub>
                          <m:sSubPr>
                            <m:ctrlPr>
                              <a:rPr lang="en-US" sz="2800" i="1">
                                <a:latin typeface="Cambria Math" panose="02040503050406030204" pitchFamily="18" charset="0"/>
                              </a:rPr>
                            </m:ctrlPr>
                          </m:sSubPr>
                          <m:e>
                            <m:r>
                              <a:rPr lang="en-US" sz="2800" i="1">
                                <a:latin typeface="Cambria Math"/>
                              </a:rPr>
                              <m:t>𝑦</m:t>
                            </m:r>
                          </m:e>
                          <m:sub>
                            <m:r>
                              <a:rPr lang="kk-KZ" sz="2800" i="1">
                                <a:latin typeface="Cambria Math"/>
                              </a:rPr>
                              <m:t>1</m:t>
                            </m:r>
                          </m:sub>
                        </m:sSub>
                        <m:r>
                          <a:rPr lang="en-US" sz="2800" i="1">
                            <a:latin typeface="Cambria Math"/>
                          </a:rPr>
                          <m:t>−</m:t>
                        </m:r>
                        <m:sSub>
                          <m:sSubPr>
                            <m:ctrlPr>
                              <a:rPr lang="en-US" sz="2800" i="1">
                                <a:latin typeface="Cambria Math" panose="02040503050406030204" pitchFamily="18" charset="0"/>
                              </a:rPr>
                            </m:ctrlPr>
                          </m:sSubPr>
                          <m:e>
                            <m:r>
                              <a:rPr lang="en-US" sz="2800" i="1">
                                <a:latin typeface="Cambria Math"/>
                              </a:rPr>
                              <m:t>𝑦</m:t>
                            </m:r>
                          </m:e>
                          <m:sub>
                            <m:r>
                              <a:rPr lang="kk-KZ" sz="2800" i="1">
                                <a:latin typeface="Cambria Math"/>
                              </a:rPr>
                              <m:t>2</m:t>
                            </m:r>
                          </m:sub>
                        </m:sSub>
                      </m:num>
                      <m:den>
                        <m:sSub>
                          <m:sSubPr>
                            <m:ctrlPr>
                              <a:rPr lang="en-US" sz="2800" i="1">
                                <a:latin typeface="Cambria Math" panose="02040503050406030204" pitchFamily="18" charset="0"/>
                              </a:rPr>
                            </m:ctrlPr>
                          </m:sSubPr>
                          <m:e>
                            <m:r>
                              <a:rPr lang="en-US" sz="2800" i="1">
                                <a:latin typeface="Cambria Math"/>
                              </a:rPr>
                              <m:t>𝑦</m:t>
                            </m:r>
                          </m:e>
                          <m:sub>
                            <m:r>
                              <a:rPr lang="kk-KZ" sz="2800" i="1">
                                <a:latin typeface="Cambria Math"/>
                              </a:rPr>
                              <m:t>1</m:t>
                            </m:r>
                          </m:sub>
                        </m:sSub>
                        <m:r>
                          <a:rPr lang="en-US" sz="2800" i="1">
                            <a:latin typeface="Cambria Math"/>
                          </a:rPr>
                          <m:t>−</m:t>
                        </m:r>
                        <m:sSub>
                          <m:sSubPr>
                            <m:ctrlPr>
                              <a:rPr lang="en-US" sz="2800" i="1">
                                <a:latin typeface="Cambria Math" panose="02040503050406030204" pitchFamily="18" charset="0"/>
                              </a:rPr>
                            </m:ctrlPr>
                          </m:sSubPr>
                          <m:e>
                            <m:r>
                              <a:rPr lang="en-US" sz="2800" i="1">
                                <a:latin typeface="Cambria Math"/>
                              </a:rPr>
                              <m:t>𝑦</m:t>
                            </m:r>
                          </m:e>
                          <m:sub>
                            <m:r>
                              <a:rPr lang="en-US" sz="2800" i="1">
                                <a:latin typeface="Cambria Math"/>
                              </a:rPr>
                              <m:t>𝑁</m:t>
                            </m:r>
                            <m:r>
                              <a:rPr lang="en-US" sz="2800" i="1">
                                <a:latin typeface="Cambria Math"/>
                              </a:rPr>
                              <m:t>−1</m:t>
                            </m:r>
                          </m:sub>
                        </m:sSub>
                      </m:den>
                    </m:f>
                  </m:oMath>
                </a14:m>
                <a:endParaRPr lang="en-US" i="1" dirty="0">
                  <a:ea typeface="Cambria Math" panose="02040503050406030204" pitchFamily="18" charset="0"/>
                </a:endParaRPr>
              </a:p>
              <a:p>
                <a:pPr marL="0" indent="0" algn="ctr">
                  <a:buNone/>
                </a:pPr>
                <a:r>
                  <a:rPr lang="en-US" i="1" dirty="0"/>
                  <a:t>D</a:t>
                </a:r>
                <a:r>
                  <a:rPr lang="kk-KZ" i="1" dirty="0"/>
                  <a:t>3</a:t>
                </a:r>
                <a:r>
                  <a:rPr lang="kk-KZ" i="1" baseline="-25000" dirty="0"/>
                  <a:t>1</a:t>
                </a:r>
                <a:r>
                  <a:rPr lang="en-US" i="1" dirty="0"/>
                  <a:t>=</a:t>
                </a:r>
                <a14:m>
                  <m:oMath xmlns:m="http://schemas.openxmlformats.org/officeDocument/2006/math">
                    <m:box>
                      <m:boxPr>
                        <m:ctrlPr>
                          <a:rPr lang="en-US" i="1">
                            <a:latin typeface="Cambria Math" panose="02040503050406030204" pitchFamily="18" charset="0"/>
                          </a:rPr>
                        </m:ctrlPr>
                      </m:boxPr>
                      <m:e>
                        <m:argPr>
                          <m:argSz m:val="-1"/>
                        </m:argP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a:rPr>
                                  <m:t>𝑦</m:t>
                                </m:r>
                              </m:e>
                              <m:sub>
                                <m:r>
                                  <a:rPr lang="kk-KZ" i="1">
                                    <a:latin typeface="Cambria Math"/>
                                  </a:rPr>
                                  <m:t>1</m:t>
                                </m:r>
                              </m:sub>
                            </m:sSub>
                            <m:r>
                              <a:rPr lang="en-US" i="1">
                                <a:latin typeface="Cambria Math"/>
                              </a:rPr>
                              <m:t>−</m:t>
                            </m:r>
                            <m:sSub>
                              <m:sSubPr>
                                <m:ctrlPr>
                                  <a:rPr lang="en-US" i="1">
                                    <a:latin typeface="Cambria Math" panose="02040503050406030204" pitchFamily="18" charset="0"/>
                                  </a:rPr>
                                </m:ctrlPr>
                              </m:sSubPr>
                              <m:e>
                                <m:r>
                                  <a:rPr lang="en-US" i="1">
                                    <a:latin typeface="Cambria Math"/>
                                  </a:rPr>
                                  <m:t>𝑦</m:t>
                                </m:r>
                              </m:e>
                              <m:sub>
                                <m:r>
                                  <a:rPr lang="en-US" i="1">
                                    <a:latin typeface="Cambria Math"/>
                                  </a:rPr>
                                  <m:t>3</m:t>
                                </m:r>
                              </m:sub>
                            </m:sSub>
                          </m:num>
                          <m:den>
                            <m:sSub>
                              <m:sSubPr>
                                <m:ctrlPr>
                                  <a:rPr lang="en-US" i="1">
                                    <a:latin typeface="Cambria Math" panose="02040503050406030204" pitchFamily="18" charset="0"/>
                                  </a:rPr>
                                </m:ctrlPr>
                              </m:sSubPr>
                              <m:e>
                                <m:r>
                                  <a:rPr lang="en-US" i="1">
                                    <a:latin typeface="Cambria Math"/>
                                  </a:rPr>
                                  <m:t>𝑦</m:t>
                                </m:r>
                              </m:e>
                              <m:sub>
                                <m:r>
                                  <a:rPr lang="kk-KZ" i="1">
                                    <a:latin typeface="Cambria Math"/>
                                  </a:rPr>
                                  <m:t>1</m:t>
                                </m:r>
                              </m:sub>
                            </m:sSub>
                            <m:r>
                              <a:rPr lang="en-US" i="1">
                                <a:latin typeface="Cambria Math"/>
                              </a:rPr>
                              <m:t>−</m:t>
                            </m:r>
                            <m:sSub>
                              <m:sSubPr>
                                <m:ctrlPr>
                                  <a:rPr lang="en-US" i="1">
                                    <a:latin typeface="Cambria Math" panose="02040503050406030204" pitchFamily="18" charset="0"/>
                                  </a:rPr>
                                </m:ctrlPr>
                              </m:sSubPr>
                              <m:e>
                                <m:r>
                                  <a:rPr lang="en-US" i="1">
                                    <a:latin typeface="Cambria Math"/>
                                  </a:rPr>
                                  <m:t>𝑦</m:t>
                                </m:r>
                              </m:e>
                              <m:sub>
                                <m:r>
                                  <a:rPr lang="en-US" i="1">
                                    <a:latin typeface="Cambria Math"/>
                                  </a:rPr>
                                  <m:t>𝑁</m:t>
                                </m:r>
                              </m:sub>
                            </m:sSub>
                          </m:den>
                        </m:f>
                      </m:e>
                    </m:box>
                  </m:oMath>
                </a14:m>
                <a:endParaRPr lang="en-US" i="1" dirty="0"/>
              </a:p>
              <a:p>
                <a:pPr marL="0" indent="0" algn="ctr">
                  <a:buNone/>
                </a:pPr>
                <a:r>
                  <a:rPr lang="en-US" i="1" dirty="0"/>
                  <a:t>D</a:t>
                </a:r>
                <a:r>
                  <a:rPr lang="kk-KZ" i="1" dirty="0"/>
                  <a:t>4</a:t>
                </a:r>
                <a:r>
                  <a:rPr lang="kk-KZ" i="1" baseline="-25000" dirty="0"/>
                  <a:t>1</a:t>
                </a:r>
                <a:r>
                  <a:rPr lang="en-US" i="1" dirty="0"/>
                  <a:t>=</a:t>
                </a:r>
                <a14:m>
                  <m:oMath xmlns:m="http://schemas.openxmlformats.org/officeDocument/2006/math">
                    <m:box>
                      <m:boxPr>
                        <m:ctrlPr>
                          <a:rPr lang="en-US" i="1">
                            <a:latin typeface="Cambria Math" panose="02040503050406030204" pitchFamily="18" charset="0"/>
                          </a:rPr>
                        </m:ctrlPr>
                      </m:boxPr>
                      <m:e>
                        <m:argPr>
                          <m:argSz m:val="-1"/>
                        </m:argP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a:rPr>
                                  <m:t>𝑦</m:t>
                                </m:r>
                              </m:e>
                              <m:sub>
                                <m:r>
                                  <a:rPr lang="kk-KZ" i="1">
                                    <a:latin typeface="Cambria Math"/>
                                  </a:rPr>
                                  <m:t>1</m:t>
                                </m:r>
                              </m:sub>
                            </m:sSub>
                            <m:r>
                              <a:rPr lang="en-US" i="1">
                                <a:latin typeface="Cambria Math"/>
                              </a:rPr>
                              <m:t>−</m:t>
                            </m:r>
                            <m:sSub>
                              <m:sSubPr>
                                <m:ctrlPr>
                                  <a:rPr lang="en-US" i="1">
                                    <a:latin typeface="Cambria Math" panose="02040503050406030204" pitchFamily="18" charset="0"/>
                                  </a:rPr>
                                </m:ctrlPr>
                              </m:sSubPr>
                              <m:e>
                                <m:r>
                                  <a:rPr lang="en-US" i="1">
                                    <a:latin typeface="Cambria Math"/>
                                  </a:rPr>
                                  <m:t>𝑦</m:t>
                                </m:r>
                              </m:e>
                              <m:sub>
                                <m:r>
                                  <a:rPr lang="en-US" i="1">
                                    <a:latin typeface="Cambria Math"/>
                                  </a:rPr>
                                  <m:t>3</m:t>
                                </m:r>
                              </m:sub>
                            </m:sSub>
                          </m:num>
                          <m:den>
                            <m:sSub>
                              <m:sSubPr>
                                <m:ctrlPr>
                                  <a:rPr lang="en-US" i="1">
                                    <a:latin typeface="Cambria Math" panose="02040503050406030204" pitchFamily="18" charset="0"/>
                                  </a:rPr>
                                </m:ctrlPr>
                              </m:sSubPr>
                              <m:e>
                                <m:r>
                                  <a:rPr lang="en-US" i="1">
                                    <a:latin typeface="Cambria Math"/>
                                  </a:rPr>
                                  <m:t>𝑦</m:t>
                                </m:r>
                              </m:e>
                              <m:sub>
                                <m:r>
                                  <a:rPr lang="kk-KZ" i="1">
                                    <a:latin typeface="Cambria Math"/>
                                  </a:rPr>
                                  <m:t>1</m:t>
                                </m:r>
                              </m:sub>
                            </m:sSub>
                            <m:r>
                              <a:rPr lang="en-US" i="1">
                                <a:latin typeface="Cambria Math"/>
                              </a:rPr>
                              <m:t>−</m:t>
                            </m:r>
                            <m:sSub>
                              <m:sSubPr>
                                <m:ctrlPr>
                                  <a:rPr lang="en-US" i="1">
                                    <a:latin typeface="Cambria Math" panose="02040503050406030204" pitchFamily="18" charset="0"/>
                                  </a:rPr>
                                </m:ctrlPr>
                              </m:sSubPr>
                              <m:e>
                                <m:r>
                                  <a:rPr lang="en-US" i="1">
                                    <a:latin typeface="Cambria Math"/>
                                  </a:rPr>
                                  <m:t>𝑦</m:t>
                                </m:r>
                              </m:e>
                              <m:sub>
                                <m:r>
                                  <a:rPr lang="en-US" i="1">
                                    <a:latin typeface="Cambria Math"/>
                                  </a:rPr>
                                  <m:t>𝑁</m:t>
                                </m:r>
                                <m:r>
                                  <a:rPr lang="en-US" i="1">
                                    <a:latin typeface="Cambria Math"/>
                                  </a:rPr>
                                  <m:t>−2</m:t>
                                </m:r>
                              </m:sub>
                            </m:sSub>
                          </m:den>
                        </m:f>
                      </m:e>
                    </m:box>
                  </m:oMath>
                </a14:m>
                <a:endParaRPr lang="en-US" i="1" dirty="0"/>
              </a:p>
              <a:p>
                <a:pPr marL="0" indent="0" algn="ctr">
                  <a:buNone/>
                </a:pPr>
                <a:r>
                  <a:rPr lang="en-US" i="1" dirty="0"/>
                  <a:t>D</a:t>
                </a:r>
                <a:r>
                  <a:rPr lang="kk-KZ" i="1" dirty="0"/>
                  <a:t>5</a:t>
                </a:r>
                <a:r>
                  <a:rPr lang="kk-KZ" i="1" baseline="-25000" dirty="0"/>
                  <a:t>1</a:t>
                </a:r>
                <a:r>
                  <a:rPr lang="en-US" i="1" dirty="0"/>
                  <a:t>=</a:t>
                </a:r>
                <a14:m>
                  <m:oMath xmlns:m="http://schemas.openxmlformats.org/officeDocument/2006/math">
                    <m:box>
                      <m:boxPr>
                        <m:ctrlPr>
                          <a:rPr lang="en-US" i="1">
                            <a:latin typeface="Cambria Math" panose="02040503050406030204" pitchFamily="18" charset="0"/>
                          </a:rPr>
                        </m:ctrlPr>
                      </m:boxPr>
                      <m:e>
                        <m:argPr>
                          <m:argSz m:val="-1"/>
                        </m:argP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a:rPr>
                                  <m:t>𝑦</m:t>
                                </m:r>
                              </m:e>
                              <m:sub>
                                <m:r>
                                  <a:rPr lang="kk-KZ" i="1">
                                    <a:latin typeface="Cambria Math"/>
                                  </a:rPr>
                                  <m:t>1</m:t>
                                </m:r>
                              </m:sub>
                            </m:sSub>
                            <m:r>
                              <a:rPr lang="en-US" i="1">
                                <a:latin typeface="Cambria Math"/>
                              </a:rPr>
                              <m:t>−</m:t>
                            </m:r>
                            <m:sSub>
                              <m:sSubPr>
                                <m:ctrlPr>
                                  <a:rPr lang="en-US" i="1">
                                    <a:latin typeface="Cambria Math" panose="02040503050406030204" pitchFamily="18" charset="0"/>
                                  </a:rPr>
                                </m:ctrlPr>
                              </m:sSubPr>
                              <m:e>
                                <m:r>
                                  <a:rPr lang="en-US" i="1">
                                    <a:latin typeface="Cambria Math"/>
                                  </a:rPr>
                                  <m:t>𝑦</m:t>
                                </m:r>
                              </m:e>
                              <m:sub>
                                <m:r>
                                  <a:rPr lang="en-US" i="1">
                                    <a:latin typeface="Cambria Math"/>
                                  </a:rPr>
                                  <m:t>3</m:t>
                                </m:r>
                              </m:sub>
                            </m:sSub>
                          </m:num>
                          <m:den>
                            <m:sSub>
                              <m:sSubPr>
                                <m:ctrlPr>
                                  <a:rPr lang="en-US" i="1">
                                    <a:latin typeface="Cambria Math" panose="02040503050406030204" pitchFamily="18" charset="0"/>
                                  </a:rPr>
                                </m:ctrlPr>
                              </m:sSubPr>
                              <m:e>
                                <m:r>
                                  <a:rPr lang="en-US" i="1">
                                    <a:latin typeface="Cambria Math"/>
                                  </a:rPr>
                                  <m:t>𝑦</m:t>
                                </m:r>
                              </m:e>
                              <m:sub>
                                <m:r>
                                  <a:rPr lang="kk-KZ" i="1">
                                    <a:latin typeface="Cambria Math"/>
                                  </a:rPr>
                                  <m:t>1</m:t>
                                </m:r>
                              </m:sub>
                            </m:sSub>
                            <m:r>
                              <a:rPr lang="en-US" i="1">
                                <a:latin typeface="Cambria Math"/>
                              </a:rPr>
                              <m:t>−</m:t>
                            </m:r>
                            <m:sSub>
                              <m:sSubPr>
                                <m:ctrlPr>
                                  <a:rPr lang="en-US" i="1">
                                    <a:latin typeface="Cambria Math" panose="02040503050406030204" pitchFamily="18" charset="0"/>
                                  </a:rPr>
                                </m:ctrlPr>
                              </m:sSubPr>
                              <m:e>
                                <m:r>
                                  <a:rPr lang="en-US" i="1">
                                    <a:latin typeface="Cambria Math"/>
                                  </a:rPr>
                                  <m:t>𝑦</m:t>
                                </m:r>
                              </m:e>
                              <m:sub>
                                <m:r>
                                  <a:rPr lang="en-US" i="1">
                                    <a:latin typeface="Cambria Math"/>
                                  </a:rPr>
                                  <m:t>𝑁</m:t>
                                </m:r>
                              </m:sub>
                            </m:sSub>
                          </m:den>
                        </m:f>
                      </m:e>
                    </m:box>
                  </m:oMath>
                </a14:m>
                <a:endParaRPr lang="en-US" i="1" dirty="0"/>
              </a:p>
              <a:p>
                <a:pPr marL="0" indent="0">
                  <a:buNone/>
                </a:pPr>
                <a:endParaRPr lang="en-US" dirty="0"/>
              </a:p>
            </p:txBody>
          </p:sp>
        </mc:Choice>
        <mc:Fallback>
          <p:sp>
            <p:nvSpPr>
              <p:cNvPr id="4" name="Content Placeholder 2"/>
              <p:cNvSpPr txBox="1">
                <a:spLocks noRot="1" noChangeAspect="1" noMove="1" noResize="1" noEditPoints="1" noAdjustHandles="1" noChangeArrowheads="1" noChangeShapeType="1" noTextEdit="1"/>
              </p:cNvSpPr>
              <p:nvPr/>
            </p:nvSpPr>
            <p:spPr>
              <a:xfrm>
                <a:off x="895547" y="589961"/>
                <a:ext cx="8686800" cy="6172200"/>
              </a:xfrm>
              <a:prstGeom prst="rect">
                <a:avLst/>
              </a:prstGeom>
              <a:blipFill rotWithShape="0">
                <a:blip r:embed="rId2"/>
                <a:stretch>
                  <a:fillRect l="-1825" t="-1383"/>
                </a:stretch>
              </a:blipFill>
            </p:spPr>
            <p:txBody>
              <a:bodyPr/>
              <a:lstStyle/>
              <a:p>
                <a:r>
                  <a:rPr lang="ru-RU">
                    <a:noFill/>
                  </a:rPr>
                  <a:t> </a:t>
                </a:r>
              </a:p>
            </p:txBody>
          </p:sp>
        </mc:Fallback>
      </mc:AlternateContent>
    </p:spTree>
    <p:extLst>
      <p:ext uri="{BB962C8B-B14F-4D97-AF65-F5344CB8AC3E}">
        <p14:creationId xmlns:p14="http://schemas.microsoft.com/office/powerpoint/2010/main" val="3995290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u-RU" sz="2800" dirty="0"/>
              <a:t>Смирнов-Граббс критерийі бойынша есептеу</a:t>
            </a:r>
            <a:endParaRPr lang="en-US" sz="2800"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marL="0" indent="0" algn="just">
                  <a:buNone/>
                </a:pPr>
                <a:r>
                  <a:rPr lang="ru-RU" sz="2000" dirty="0" smtClean="0"/>
                  <a:t>	Ретт</a:t>
                </a:r>
                <a:r>
                  <a:rPr lang="kk-KZ" sz="2000" dirty="0" smtClean="0"/>
                  <a:t>і тізбектің максимал мүшелері үшін (</a:t>
                </a:r>
                <a14:m>
                  <m:oMath xmlns:m="http://schemas.openxmlformats.org/officeDocument/2006/math">
                    <m:sSub>
                      <m:sSubPr>
                        <m:ctrlPr>
                          <a:rPr lang="en-US" sz="2000" i="1">
                            <a:latin typeface="Cambria Math" panose="02040503050406030204" pitchFamily="18" charset="0"/>
                          </a:rPr>
                        </m:ctrlPr>
                      </m:sSubPr>
                      <m:e>
                        <m:r>
                          <a:rPr lang="en-US" sz="2000" i="1">
                            <a:latin typeface="Cambria Math"/>
                          </a:rPr>
                          <m:t>𝑦</m:t>
                        </m:r>
                      </m:e>
                      <m:sub>
                        <m:r>
                          <a:rPr lang="en-US" sz="2000" i="1">
                            <a:latin typeface="Cambria Math"/>
                          </a:rPr>
                          <m:t>𝑁</m:t>
                        </m:r>
                      </m:sub>
                    </m:sSub>
                  </m:oMath>
                </a14:m>
                <a:r>
                  <a:rPr lang="kk-KZ" sz="2000" dirty="0" smtClean="0"/>
                  <a:t>) бұл критерий статистикасы келесі формуламен есептелінеді:</a:t>
                </a:r>
              </a:p>
              <a:p>
                <a:pPr marL="0" indent="0" algn="ctr">
                  <a:buNone/>
                </a:pPr>
                <a:r>
                  <a:rPr lang="kk-KZ" sz="2000" dirty="0" smtClean="0"/>
                  <a:t> </a:t>
                </a:r>
                <a:r>
                  <a:rPr lang="en-US" sz="2000" i="1" dirty="0"/>
                  <a:t>G</a:t>
                </a:r>
                <a:r>
                  <a:rPr lang="en-US" sz="2000" i="1" baseline="-25000" dirty="0"/>
                  <a:t>N</a:t>
                </a:r>
                <a:r>
                  <a:rPr lang="en-US" sz="2000" i="1" dirty="0"/>
                  <a:t>=</a:t>
                </a:r>
                <a14:m>
                  <m:oMath xmlns:m="http://schemas.openxmlformats.org/officeDocument/2006/math">
                    <m:box>
                      <m:boxPr>
                        <m:ctrlPr>
                          <a:rPr lang="en-US" sz="2000" i="1">
                            <a:latin typeface="Cambria Math" panose="02040503050406030204" pitchFamily="18" charset="0"/>
                          </a:rPr>
                        </m:ctrlPr>
                      </m:boxPr>
                      <m:e>
                        <m:argPr>
                          <m:argSz m:val="-1"/>
                        </m:argPr>
                        <m:f>
                          <m:fPr>
                            <m:ctrlPr>
                              <a:rPr lang="en-US" sz="2000" i="1">
                                <a:latin typeface="Cambria Math" panose="02040503050406030204" pitchFamily="18" charset="0"/>
                              </a:rPr>
                            </m:ctrlPr>
                          </m:fPr>
                          <m:num>
                            <m:sSub>
                              <m:sSubPr>
                                <m:ctrlPr>
                                  <a:rPr lang="en-US" sz="2000" i="1">
                                    <a:latin typeface="Cambria Math" panose="02040503050406030204" pitchFamily="18" charset="0"/>
                                  </a:rPr>
                                </m:ctrlPr>
                              </m:sSubPr>
                              <m:e>
                                <m:r>
                                  <a:rPr lang="en-US" sz="2000" i="1">
                                    <a:latin typeface="Cambria Math"/>
                                  </a:rPr>
                                  <m:t>𝑦</m:t>
                                </m:r>
                              </m:e>
                              <m:sub>
                                <m:r>
                                  <a:rPr lang="en-US" sz="2000" i="1">
                                    <a:latin typeface="Cambria Math"/>
                                  </a:rPr>
                                  <m:t>𝑁</m:t>
                                </m:r>
                              </m:sub>
                            </m:sSub>
                            <m:r>
                              <a:rPr lang="en-US" sz="2000" i="1">
                                <a:latin typeface="Cambria Math"/>
                              </a:rPr>
                              <m:t>−</m:t>
                            </m:r>
                            <m:r>
                              <m:rPr>
                                <m:nor/>
                              </m:rPr>
                              <a:rPr lang="en-US" sz="2000" i="1">
                                <a:latin typeface="Cambria Math" panose="02040503050406030204" pitchFamily="18" charset="0"/>
                                <a:ea typeface="Cambria Math" panose="02040503050406030204" pitchFamily="18" charset="0"/>
                              </a:rPr>
                              <m:t>ȳ</m:t>
                            </m:r>
                          </m:num>
                          <m:den>
                            <m:r>
                              <m:rPr>
                                <m:nor/>
                              </m:rPr>
                              <a:rPr lang="en-US" sz="2000" i="1">
                                <a:latin typeface="Cambria Math" panose="02040503050406030204" pitchFamily="18" charset="0"/>
                                <a:ea typeface="Cambria Math" panose="02040503050406030204" pitchFamily="18" charset="0"/>
                              </a:rPr>
                              <m:t>σ</m:t>
                            </m:r>
                          </m:den>
                        </m:f>
                      </m:e>
                    </m:box>
                  </m:oMath>
                </a14:m>
                <a:endParaRPr lang="en-US" sz="2000" dirty="0" smtClean="0"/>
              </a:p>
              <a:p>
                <a:pPr marL="0" indent="0" algn="just">
                  <a:buNone/>
                </a:pPr>
                <a:endParaRPr lang="ru-RU" sz="2000" dirty="0" smtClean="0"/>
              </a:p>
              <a:p>
                <a:pPr marL="0" indent="0" algn="just">
                  <a:buNone/>
                </a:pPr>
                <a:r>
                  <a:rPr lang="ru-RU" sz="2000" dirty="0" smtClean="0"/>
                  <a:t>Минимал м</a:t>
                </a:r>
                <a:r>
                  <a:rPr lang="kk-KZ" sz="2000" dirty="0" smtClean="0"/>
                  <a:t>үшелері үшін </a:t>
                </a:r>
                <a:r>
                  <a:rPr lang="kk-KZ" sz="2000" dirty="0"/>
                  <a:t>(</a:t>
                </a:r>
                <a14:m>
                  <m:oMath xmlns:m="http://schemas.openxmlformats.org/officeDocument/2006/math">
                    <m:sSub>
                      <m:sSubPr>
                        <m:ctrlPr>
                          <a:rPr lang="en-US" sz="2000" i="1">
                            <a:latin typeface="Cambria Math" panose="02040503050406030204" pitchFamily="18" charset="0"/>
                          </a:rPr>
                        </m:ctrlPr>
                      </m:sSubPr>
                      <m:e>
                        <m:r>
                          <a:rPr lang="en-US" sz="2000" i="1">
                            <a:latin typeface="Cambria Math"/>
                          </a:rPr>
                          <m:t>𝑦</m:t>
                        </m:r>
                      </m:e>
                      <m:sub>
                        <m:r>
                          <a:rPr lang="kk-KZ" sz="2000" b="0" i="1" smtClean="0">
                            <a:latin typeface="Cambria Math"/>
                          </a:rPr>
                          <m:t>1</m:t>
                        </m:r>
                      </m:sub>
                    </m:sSub>
                  </m:oMath>
                </a14:m>
                <a:r>
                  <a:rPr lang="kk-KZ" sz="2000" dirty="0" smtClean="0"/>
                  <a:t>):</a:t>
                </a:r>
              </a:p>
              <a:p>
                <a:pPr marL="0" indent="0" algn="ctr">
                  <a:buNone/>
                </a:pPr>
                <a:r>
                  <a:rPr lang="kk-KZ" sz="2000" dirty="0" smtClean="0"/>
                  <a:t> </a:t>
                </a:r>
                <a:r>
                  <a:rPr lang="en-US" sz="2000" i="1" dirty="0"/>
                  <a:t>G</a:t>
                </a:r>
                <a:r>
                  <a:rPr lang="kk-KZ" sz="2000" i="1" baseline="-25000" dirty="0"/>
                  <a:t>1</a:t>
                </a:r>
                <a:r>
                  <a:rPr lang="en-US" sz="2000" i="1" dirty="0"/>
                  <a:t>=</a:t>
                </a:r>
                <a14:m>
                  <m:oMath xmlns:m="http://schemas.openxmlformats.org/officeDocument/2006/math">
                    <m:box>
                      <m:boxPr>
                        <m:ctrlPr>
                          <a:rPr lang="en-US" sz="2000" i="1">
                            <a:latin typeface="Cambria Math" panose="02040503050406030204" pitchFamily="18" charset="0"/>
                          </a:rPr>
                        </m:ctrlPr>
                      </m:boxPr>
                      <m:e>
                        <m:argPr>
                          <m:argSz m:val="-1"/>
                        </m:argPr>
                        <m:f>
                          <m:fPr>
                            <m:ctrlPr>
                              <a:rPr lang="en-US" sz="2000" i="1">
                                <a:latin typeface="Cambria Math" panose="02040503050406030204" pitchFamily="18" charset="0"/>
                              </a:rPr>
                            </m:ctrlPr>
                          </m:fPr>
                          <m:num>
                            <m:sSub>
                              <m:sSubPr>
                                <m:ctrlPr>
                                  <a:rPr lang="en-US" sz="2000" i="1">
                                    <a:latin typeface="Cambria Math" panose="02040503050406030204" pitchFamily="18" charset="0"/>
                                  </a:rPr>
                                </m:ctrlPr>
                              </m:sSubPr>
                              <m:e>
                                <m:r>
                                  <m:rPr>
                                    <m:nor/>
                                  </m:rPr>
                                  <a:rPr lang="en-US" sz="2000" i="1">
                                    <a:latin typeface="Cambria Math" panose="02040503050406030204" pitchFamily="18" charset="0"/>
                                    <a:ea typeface="Cambria Math" panose="02040503050406030204" pitchFamily="18" charset="0"/>
                                  </a:rPr>
                                  <m:t>ȳ</m:t>
                                </m:r>
                                <m:r>
                                  <a:rPr lang="kk-KZ" sz="2000" i="1">
                                    <a:latin typeface="Cambria Math"/>
                                  </a:rPr>
                                  <m:t>−</m:t>
                                </m:r>
                                <m:r>
                                  <a:rPr lang="en-US" sz="2000" i="1">
                                    <a:latin typeface="Cambria Math"/>
                                  </a:rPr>
                                  <m:t>𝑦</m:t>
                                </m:r>
                              </m:e>
                              <m:sub>
                                <m:r>
                                  <a:rPr lang="kk-KZ" sz="2000" i="1">
                                    <a:latin typeface="Cambria Math"/>
                                  </a:rPr>
                                  <m:t>1</m:t>
                                </m:r>
                              </m:sub>
                            </m:sSub>
                          </m:num>
                          <m:den>
                            <m:r>
                              <m:rPr>
                                <m:nor/>
                              </m:rPr>
                              <a:rPr lang="en-US" sz="2000" i="1">
                                <a:latin typeface="Cambria Math" panose="02040503050406030204" pitchFamily="18" charset="0"/>
                                <a:ea typeface="Cambria Math" panose="02040503050406030204" pitchFamily="18" charset="0"/>
                              </a:rPr>
                              <m:t>σ</m:t>
                            </m:r>
                          </m:den>
                        </m:f>
                      </m:e>
                    </m:box>
                  </m:oMath>
                </a14:m>
                <a:endParaRPr lang="en-US" sz="20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723" t="-2344" r="-1657"/>
                </a:stretch>
              </a:blipFill>
            </p:spPr>
            <p:txBody>
              <a:bodyPr/>
              <a:lstStyle/>
              <a:p>
                <a:r>
                  <a:rPr lang="ru-RU">
                    <a:noFill/>
                  </a:rPr>
                  <a:t> </a:t>
                </a:r>
              </a:p>
            </p:txBody>
          </p:sp>
        </mc:Fallback>
      </mc:AlternateContent>
    </p:spTree>
    <p:extLst>
      <p:ext uri="{BB962C8B-B14F-4D97-AF65-F5344CB8AC3E}">
        <p14:creationId xmlns:p14="http://schemas.microsoft.com/office/powerpoint/2010/main" val="999684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558" y="227814"/>
            <a:ext cx="8686800" cy="838200"/>
          </a:xfrm>
        </p:spPr>
        <p:txBody>
          <a:bodyPr>
            <a:noAutofit/>
          </a:bodyPr>
          <a:lstStyle/>
          <a:p>
            <a:pPr algn="ctr"/>
            <a:r>
              <a:rPr lang="kk-KZ" sz="2800" dirty="0"/>
              <a:t>Гидрологиялық сипаттамалар қатарындағы тым ауытқыған мәндерге талдау жасау реті:</a:t>
            </a:r>
            <a:endParaRPr lang="en-US" sz="2800" dirty="0"/>
          </a:p>
        </p:txBody>
      </p:sp>
      <p:graphicFrame>
        <p:nvGraphicFramePr>
          <p:cNvPr id="7" name="Diagram 6"/>
          <p:cNvGraphicFramePr/>
          <p:nvPr>
            <p:extLst>
              <p:ext uri="{D42A27DB-BD31-4B8C-83A1-F6EECF244321}">
                <p14:modId xmlns:p14="http://schemas.microsoft.com/office/powerpoint/2010/main" val="884692514"/>
              </p:ext>
            </p:extLst>
          </p:nvPr>
        </p:nvGraphicFramePr>
        <p:xfrm>
          <a:off x="931683" y="1415854"/>
          <a:ext cx="8915400" cy="500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2784286"/>
      </p:ext>
    </p:extLst>
  </p:cSld>
  <p:clrMapOvr>
    <a:masterClrMapping/>
  </p:clrMapOvr>
</p:sld>
</file>

<file path=ppt/theme/theme1.xml><?xml version="1.0" encoding="utf-8"?>
<a:theme xmlns:a="http://schemas.openxmlformats.org/drawingml/2006/main" name="Тема Office">
  <a:themeElements>
    <a:clrScheme name="Custom 134">
      <a:dk1>
        <a:srgbClr val="000000"/>
      </a:dk1>
      <a:lt1>
        <a:srgbClr val="FFFFFF"/>
      </a:lt1>
      <a:dk2>
        <a:srgbClr val="000000"/>
      </a:dk2>
      <a:lt2>
        <a:srgbClr val="FFFFFF"/>
      </a:lt2>
      <a:accent1>
        <a:srgbClr val="5CB8B3"/>
      </a:accent1>
      <a:accent2>
        <a:srgbClr val="F5D66E"/>
      </a:accent2>
      <a:accent3>
        <a:srgbClr val="D78189"/>
      </a:accent3>
      <a:accent4>
        <a:srgbClr val="7030A0"/>
      </a:accent4>
      <a:accent5>
        <a:srgbClr val="0070C0"/>
      </a:accent5>
      <a:accent6>
        <a:srgbClr val="C4D36D"/>
      </a:accent6>
      <a:hlink>
        <a:srgbClr val="54C3BD"/>
      </a:hlink>
      <a:folHlink>
        <a:srgbClr val="54C3BD"/>
      </a:folHlink>
    </a:clrScheme>
    <a:fontScheme name="Custom 154">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_19716561_TF16411245.potx" id="{773883C8-4131-4ECF-9E3C-74DD0B29E0A1}" vid="{18BBA691-B286-47C1-88FF-3C6BA8E7AA8B}"/>
    </a:ext>
  </a:extLst>
</a:theme>
</file>

<file path=ppt/theme/theme2.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9" ma:contentTypeDescription="Create a new document." ma:contentTypeScope="" ma:versionID="76e25e1730b4532ab1d5e5b131a96a5a">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d1e9281a84c4949647088091c718de3"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FB61CFE-D4DA-4753-A9A5-D482B9609A35}">
  <ds:schemaRefs>
    <ds:schemaRef ds:uri="http://purl.org/dc/terms/"/>
    <ds:schemaRef ds:uri="http://schemas.openxmlformats.org/package/2006/metadata/core-properties"/>
    <ds:schemaRef ds:uri="6dc4bcd6-49db-4c07-9060-8acfc67cef9f"/>
    <ds:schemaRef ds:uri="http://schemas.microsoft.com/office/2006/documentManagement/types"/>
    <ds:schemaRef ds:uri="http://schemas.microsoft.com/office/infopath/2007/PartnerControls"/>
    <ds:schemaRef ds:uri="fb0879af-3eba-417a-a55a-ffe6dcd6ca77"/>
    <ds:schemaRef ds:uri="http://purl.org/dc/elements/1.1/"/>
    <ds:schemaRef ds:uri="http://schemas.microsoft.com/office/2006/metadata/properties"/>
    <ds:schemaRef ds:uri="http://schemas.microsoft.com/sharepoint/v3"/>
    <ds:schemaRef ds:uri="http://www.w3.org/XML/1998/namespace"/>
    <ds:schemaRef ds:uri="http://purl.org/dc/dcmitype/"/>
  </ds:schemaRefs>
</ds:datastoreItem>
</file>

<file path=customXml/itemProps2.xml><?xml version="1.0" encoding="utf-8"?>
<ds:datastoreItem xmlns:ds="http://schemas.openxmlformats.org/officeDocument/2006/customXml" ds:itemID="{58A784AD-7888-482C-A72A-80D3063962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Презентация в минималистичных цветах</Template>
  <TotalTime>0</TotalTime>
  <Words>504</Words>
  <Application>Microsoft Office PowerPoint</Application>
  <PresentationFormat>Широкоэкранный</PresentationFormat>
  <Paragraphs>117</Paragraphs>
  <Slides>18</Slides>
  <Notes>2</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18</vt:i4>
      </vt:variant>
    </vt:vector>
  </HeadingPairs>
  <TitlesOfParts>
    <vt:vector size="26" baseType="lpstr">
      <vt:lpstr>Arial</vt:lpstr>
      <vt:lpstr>Calibri</vt:lpstr>
      <vt:lpstr>Cambria Math</vt:lpstr>
      <vt:lpstr>Corbel</vt:lpstr>
      <vt:lpstr>Times New Roman</vt:lpstr>
      <vt:lpstr>Wingdings</vt:lpstr>
      <vt:lpstr>Wingdings 2</vt:lpstr>
      <vt:lpstr>Тема Office</vt:lpstr>
      <vt:lpstr>Біртектілікке тЕксерудің параметрлік емес критерийлері</vt:lpstr>
      <vt:lpstr>Параметрлік Емес критерийлер</vt:lpstr>
      <vt:lpstr>Презентация PowerPoint</vt:lpstr>
      <vt:lpstr>Қатардың тым ауытқыған мүшелерінің жалпы жиынтыққа тиістілігін бағалау</vt:lpstr>
      <vt:lpstr> «аномальді» мән</vt:lpstr>
      <vt:lpstr>Диксон критреийі бойынша есептеу</vt:lpstr>
      <vt:lpstr>Презентация PowerPoint</vt:lpstr>
      <vt:lpstr>Смирнов-Граббс критерийі бойынша есептеу</vt:lpstr>
      <vt:lpstr>Гидрологиялық сипаттамалар қатарындағы тым ауытқыған мәндерге талдау жасау реті:</vt:lpstr>
      <vt:lpstr>Презентация PowerPoint</vt:lpstr>
      <vt:lpstr>ЕКі жиынтықтың біртектілік критерийі</vt:lpstr>
      <vt:lpstr>Презентация PowerPoint</vt:lpstr>
      <vt:lpstr>Презентация PowerPoint</vt:lpstr>
      <vt:lpstr>Презентация PowerPoint</vt:lpstr>
      <vt:lpstr>Презентация PowerPoint</vt:lpstr>
      <vt:lpstr>Колмогорв-Смирнов критерийі</vt:lpstr>
      <vt:lpstr>Бірнеше жиынтықтардың біртектілік критерийі</vt:lpstr>
      <vt:lpstr>Назарларыңызға рахмет</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2021-01-26T10:11:13Z</dcterms:created>
  <dcterms:modified xsi:type="dcterms:W3CDTF">2024-11-05T20:45:00Z</dcterms:modified>
</cp:coreProperties>
</file>