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6" r:id="rId2"/>
    <p:sldId id="257" r:id="rId3"/>
    <p:sldId id="258" r:id="rId4"/>
    <p:sldId id="259" r:id="rId5"/>
    <p:sldId id="260" r:id="rId6"/>
    <p:sldId id="261" r:id="rId7"/>
    <p:sldId id="262" r:id="rId8"/>
    <p:sldId id="270" r:id="rId9"/>
    <p:sldId id="271" r:id="rId10"/>
    <p:sldId id="272" r:id="rId11"/>
    <p:sldId id="264" r:id="rId12"/>
    <p:sldId id="263" r:id="rId13"/>
    <p:sldId id="265" r:id="rId14"/>
    <p:sldId id="266" r:id="rId15"/>
    <p:sldId id="267" r:id="rId16"/>
    <p:sldId id="268" r:id="rId17"/>
    <p:sldId id="269" r:id="rId18"/>
    <p:sldId id="273" r:id="rId19"/>
    <p:sldId id="288"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FA922F9-4000-414E-B546-AB63F712FBD3}" v="35" dt="2024-04-07T18:12:55.59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2" d="100"/>
          <a:sy n="52" d="100"/>
        </p:scale>
        <p:origin x="113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idana Karibayeva" userId="4b469565f635107c" providerId="LiveId" clId="{EFA922F9-4000-414E-B546-AB63F712FBD3}"/>
    <pc:docChg chg="undo custSel addSld modSld">
      <pc:chgData name="Aidana Karibayeva" userId="4b469565f635107c" providerId="LiveId" clId="{EFA922F9-4000-414E-B546-AB63F712FBD3}" dt="2024-04-07T18:18:59.528" v="213" actId="27636"/>
      <pc:docMkLst>
        <pc:docMk/>
      </pc:docMkLst>
      <pc:sldChg chg="modSp new mod">
        <pc:chgData name="Aidana Karibayeva" userId="4b469565f635107c" providerId="LiveId" clId="{EFA922F9-4000-414E-B546-AB63F712FBD3}" dt="2024-04-07T17:38:06.641" v="78" actId="20577"/>
        <pc:sldMkLst>
          <pc:docMk/>
          <pc:sldMk cId="1047281090" sldId="256"/>
        </pc:sldMkLst>
        <pc:spChg chg="mod">
          <ac:chgData name="Aidana Karibayeva" userId="4b469565f635107c" providerId="LiveId" clId="{EFA922F9-4000-414E-B546-AB63F712FBD3}" dt="2024-04-07T17:38:06.641" v="78" actId="20577"/>
          <ac:spMkLst>
            <pc:docMk/>
            <pc:sldMk cId="1047281090" sldId="256"/>
            <ac:spMk id="2" creationId="{B8D67BFC-449B-2181-D53F-72268137AD55}"/>
          </ac:spMkLst>
        </pc:spChg>
        <pc:spChg chg="mod">
          <ac:chgData name="Aidana Karibayeva" userId="4b469565f635107c" providerId="LiveId" clId="{EFA922F9-4000-414E-B546-AB63F712FBD3}" dt="2024-04-07T17:38:04.248" v="76" actId="20577"/>
          <ac:spMkLst>
            <pc:docMk/>
            <pc:sldMk cId="1047281090" sldId="256"/>
            <ac:spMk id="3" creationId="{97C8553C-F485-F68B-FB57-1DDC3CB7E681}"/>
          </ac:spMkLst>
        </pc:spChg>
      </pc:sldChg>
      <pc:sldChg chg="modSp new mod modNotesTx">
        <pc:chgData name="Aidana Karibayeva" userId="4b469565f635107c" providerId="LiveId" clId="{EFA922F9-4000-414E-B546-AB63F712FBD3}" dt="2024-04-07T18:17:59.104" v="207" actId="6549"/>
        <pc:sldMkLst>
          <pc:docMk/>
          <pc:sldMk cId="3462797595" sldId="257"/>
        </pc:sldMkLst>
        <pc:spChg chg="mod">
          <ac:chgData name="Aidana Karibayeva" userId="4b469565f635107c" providerId="LiveId" clId="{EFA922F9-4000-414E-B546-AB63F712FBD3}" dt="2024-04-07T18:16:54.154" v="203" actId="20577"/>
          <ac:spMkLst>
            <pc:docMk/>
            <pc:sldMk cId="3462797595" sldId="257"/>
            <ac:spMk id="2" creationId="{65285449-44ED-4D32-AE96-450D24A6C829}"/>
          </ac:spMkLst>
        </pc:spChg>
        <pc:spChg chg="mod">
          <ac:chgData name="Aidana Karibayeva" userId="4b469565f635107c" providerId="LiveId" clId="{EFA922F9-4000-414E-B546-AB63F712FBD3}" dt="2024-04-07T18:17:30.740" v="205" actId="21"/>
          <ac:spMkLst>
            <pc:docMk/>
            <pc:sldMk cId="3462797595" sldId="257"/>
            <ac:spMk id="3" creationId="{B72815CA-3B20-3DE4-5EFB-5C81F1D9485F}"/>
          </ac:spMkLst>
        </pc:spChg>
      </pc:sldChg>
      <pc:sldChg chg="modSp new mod modNotesTx">
        <pc:chgData name="Aidana Karibayeva" userId="4b469565f635107c" providerId="LiveId" clId="{EFA922F9-4000-414E-B546-AB63F712FBD3}" dt="2024-04-07T18:17:17.942" v="204" actId="6549"/>
        <pc:sldMkLst>
          <pc:docMk/>
          <pc:sldMk cId="2660562360" sldId="258"/>
        </pc:sldMkLst>
        <pc:spChg chg="mod">
          <ac:chgData name="Aidana Karibayeva" userId="4b469565f635107c" providerId="LiveId" clId="{EFA922F9-4000-414E-B546-AB63F712FBD3}" dt="2024-04-02T05:48:43.053" v="21" actId="27636"/>
          <ac:spMkLst>
            <pc:docMk/>
            <pc:sldMk cId="2660562360" sldId="258"/>
            <ac:spMk id="3" creationId="{5F5A7DC3-C4E8-2A83-E223-8B2E350BDC40}"/>
          </ac:spMkLst>
        </pc:spChg>
      </pc:sldChg>
      <pc:sldChg chg="modSp new mod">
        <pc:chgData name="Aidana Karibayeva" userId="4b469565f635107c" providerId="LiveId" clId="{EFA922F9-4000-414E-B546-AB63F712FBD3}" dt="2024-04-02T05:49:25.852" v="25"/>
        <pc:sldMkLst>
          <pc:docMk/>
          <pc:sldMk cId="971924041" sldId="259"/>
        </pc:sldMkLst>
        <pc:spChg chg="mod">
          <ac:chgData name="Aidana Karibayeva" userId="4b469565f635107c" providerId="LiveId" clId="{EFA922F9-4000-414E-B546-AB63F712FBD3}" dt="2024-04-02T05:49:12.650" v="24" actId="20577"/>
          <ac:spMkLst>
            <pc:docMk/>
            <pc:sldMk cId="971924041" sldId="259"/>
            <ac:spMk id="2" creationId="{1BC73B9D-A6E3-6C31-18A8-4315AADD3E25}"/>
          </ac:spMkLst>
        </pc:spChg>
        <pc:spChg chg="mod">
          <ac:chgData name="Aidana Karibayeva" userId="4b469565f635107c" providerId="LiveId" clId="{EFA922F9-4000-414E-B546-AB63F712FBD3}" dt="2024-04-02T05:49:25.852" v="25"/>
          <ac:spMkLst>
            <pc:docMk/>
            <pc:sldMk cId="971924041" sldId="259"/>
            <ac:spMk id="3" creationId="{219C6911-E332-B129-60F3-8422CE85C679}"/>
          </ac:spMkLst>
        </pc:spChg>
      </pc:sldChg>
      <pc:sldChg chg="modSp new mod">
        <pc:chgData name="Aidana Karibayeva" userId="4b469565f635107c" providerId="LiveId" clId="{EFA922F9-4000-414E-B546-AB63F712FBD3}" dt="2024-04-02T05:49:45.027" v="27"/>
        <pc:sldMkLst>
          <pc:docMk/>
          <pc:sldMk cId="2998845838" sldId="260"/>
        </pc:sldMkLst>
        <pc:spChg chg="mod">
          <ac:chgData name="Aidana Karibayeva" userId="4b469565f635107c" providerId="LiveId" clId="{EFA922F9-4000-414E-B546-AB63F712FBD3}" dt="2024-04-02T05:49:45.027" v="27"/>
          <ac:spMkLst>
            <pc:docMk/>
            <pc:sldMk cId="2998845838" sldId="260"/>
            <ac:spMk id="3" creationId="{AD73789C-C4A9-9FD8-C477-8C45DD1A4777}"/>
          </ac:spMkLst>
        </pc:spChg>
      </pc:sldChg>
      <pc:sldChg chg="modSp new mod">
        <pc:chgData name="Aidana Karibayeva" userId="4b469565f635107c" providerId="LiveId" clId="{EFA922F9-4000-414E-B546-AB63F712FBD3}" dt="2024-04-02T05:50:05.432" v="30" actId="27636"/>
        <pc:sldMkLst>
          <pc:docMk/>
          <pc:sldMk cId="4232475528" sldId="261"/>
        </pc:sldMkLst>
        <pc:spChg chg="mod">
          <ac:chgData name="Aidana Karibayeva" userId="4b469565f635107c" providerId="LiveId" clId="{EFA922F9-4000-414E-B546-AB63F712FBD3}" dt="2024-04-02T05:50:05.432" v="30" actId="27636"/>
          <ac:spMkLst>
            <pc:docMk/>
            <pc:sldMk cId="4232475528" sldId="261"/>
            <ac:spMk id="3" creationId="{FF096B84-45F5-E4DA-0EC0-CF00DECC6F8A}"/>
          </ac:spMkLst>
        </pc:spChg>
      </pc:sldChg>
      <pc:sldChg chg="modSp new mod">
        <pc:chgData name="Aidana Karibayeva" userId="4b469565f635107c" providerId="LiveId" clId="{EFA922F9-4000-414E-B546-AB63F712FBD3}" dt="2024-04-03T06:30:25.400" v="38" actId="27636"/>
        <pc:sldMkLst>
          <pc:docMk/>
          <pc:sldMk cId="2202563076" sldId="262"/>
        </pc:sldMkLst>
        <pc:spChg chg="mod">
          <ac:chgData name="Aidana Karibayeva" userId="4b469565f635107c" providerId="LiveId" clId="{EFA922F9-4000-414E-B546-AB63F712FBD3}" dt="2024-04-03T06:30:25.400" v="38" actId="27636"/>
          <ac:spMkLst>
            <pc:docMk/>
            <pc:sldMk cId="2202563076" sldId="262"/>
            <ac:spMk id="3" creationId="{0E378DE9-5F73-15D6-0698-90E43972EBBA}"/>
          </ac:spMkLst>
        </pc:spChg>
      </pc:sldChg>
      <pc:sldChg chg="modSp new mod">
        <pc:chgData name="Aidana Karibayeva" userId="4b469565f635107c" providerId="LiveId" clId="{EFA922F9-4000-414E-B546-AB63F712FBD3}" dt="2024-04-03T06:31:08.595" v="44"/>
        <pc:sldMkLst>
          <pc:docMk/>
          <pc:sldMk cId="3036155959" sldId="263"/>
        </pc:sldMkLst>
        <pc:spChg chg="mod">
          <ac:chgData name="Aidana Karibayeva" userId="4b469565f635107c" providerId="LiveId" clId="{EFA922F9-4000-414E-B546-AB63F712FBD3}" dt="2024-04-03T06:30:54.568" v="43" actId="20577"/>
          <ac:spMkLst>
            <pc:docMk/>
            <pc:sldMk cId="3036155959" sldId="263"/>
            <ac:spMk id="2" creationId="{EAB09A26-3DEF-0B87-A788-526C9D0A1ED6}"/>
          </ac:spMkLst>
        </pc:spChg>
        <pc:spChg chg="mod">
          <ac:chgData name="Aidana Karibayeva" userId="4b469565f635107c" providerId="LiveId" clId="{EFA922F9-4000-414E-B546-AB63F712FBD3}" dt="2024-04-03T06:31:08.595" v="44"/>
          <ac:spMkLst>
            <pc:docMk/>
            <pc:sldMk cId="3036155959" sldId="263"/>
            <ac:spMk id="3" creationId="{D4925CD0-FB55-7A9B-C239-55851844806F}"/>
          </ac:spMkLst>
        </pc:spChg>
      </pc:sldChg>
      <pc:sldChg chg="modSp new mod">
        <pc:chgData name="Aidana Karibayeva" userId="4b469565f635107c" providerId="LiveId" clId="{EFA922F9-4000-414E-B546-AB63F712FBD3}" dt="2024-04-03T06:30:39.034" v="41" actId="27636"/>
        <pc:sldMkLst>
          <pc:docMk/>
          <pc:sldMk cId="2466382777" sldId="264"/>
        </pc:sldMkLst>
        <pc:spChg chg="mod">
          <ac:chgData name="Aidana Karibayeva" userId="4b469565f635107c" providerId="LiveId" clId="{EFA922F9-4000-414E-B546-AB63F712FBD3}" dt="2024-04-03T06:30:39.034" v="41" actId="27636"/>
          <ac:spMkLst>
            <pc:docMk/>
            <pc:sldMk cId="2466382777" sldId="264"/>
            <ac:spMk id="3" creationId="{40B4C491-824E-CE55-99DD-2FE9D6B0E232}"/>
          </ac:spMkLst>
        </pc:spChg>
      </pc:sldChg>
      <pc:sldChg chg="addSp delSp modSp new mod">
        <pc:chgData name="Aidana Karibayeva" userId="4b469565f635107c" providerId="LiveId" clId="{EFA922F9-4000-414E-B546-AB63F712FBD3}" dt="2024-04-03T06:33:56.795" v="67" actId="14100"/>
        <pc:sldMkLst>
          <pc:docMk/>
          <pc:sldMk cId="3716947769" sldId="265"/>
        </pc:sldMkLst>
        <pc:spChg chg="mod">
          <ac:chgData name="Aidana Karibayeva" userId="4b469565f635107c" providerId="LiveId" clId="{EFA922F9-4000-414E-B546-AB63F712FBD3}" dt="2024-04-03T06:31:23.508" v="47" actId="20577"/>
          <ac:spMkLst>
            <pc:docMk/>
            <pc:sldMk cId="3716947769" sldId="265"/>
            <ac:spMk id="2" creationId="{19941722-6E33-BC12-203F-1C8D73C9FB3E}"/>
          </ac:spMkLst>
        </pc:spChg>
        <pc:spChg chg="del">
          <ac:chgData name="Aidana Karibayeva" userId="4b469565f635107c" providerId="LiveId" clId="{EFA922F9-4000-414E-B546-AB63F712FBD3}" dt="2024-04-03T06:31:33.270" v="48"/>
          <ac:spMkLst>
            <pc:docMk/>
            <pc:sldMk cId="3716947769" sldId="265"/>
            <ac:spMk id="3" creationId="{A63EE01A-61B4-AA1E-B66D-11B829F6ACE6}"/>
          </ac:spMkLst>
        </pc:spChg>
        <pc:spChg chg="add del mod">
          <ac:chgData name="Aidana Karibayeva" userId="4b469565f635107c" providerId="LiveId" clId="{EFA922F9-4000-414E-B546-AB63F712FBD3}" dt="2024-04-03T06:31:44.682" v="49"/>
          <ac:spMkLst>
            <pc:docMk/>
            <pc:sldMk cId="3716947769" sldId="265"/>
            <ac:spMk id="4" creationId="{8EAC49A8-3408-6DA5-3F9D-74CAE2791F25}"/>
          </ac:spMkLst>
        </pc:spChg>
        <pc:spChg chg="add del mod">
          <ac:chgData name="Aidana Karibayeva" userId="4b469565f635107c" providerId="LiveId" clId="{EFA922F9-4000-414E-B546-AB63F712FBD3}" dt="2024-04-03T06:33:56.795" v="67" actId="14100"/>
          <ac:spMkLst>
            <pc:docMk/>
            <pc:sldMk cId="3716947769" sldId="265"/>
            <ac:spMk id="5" creationId="{23401469-B4E7-EAE5-E991-A8D59169EBCA}"/>
          </ac:spMkLst>
        </pc:spChg>
        <pc:picChg chg="add mod">
          <ac:chgData name="Aidana Karibayeva" userId="4b469565f635107c" providerId="LiveId" clId="{EFA922F9-4000-414E-B546-AB63F712FBD3}" dt="2024-04-03T06:33:00.235" v="53"/>
          <ac:picMkLst>
            <pc:docMk/>
            <pc:sldMk cId="3716947769" sldId="265"/>
            <ac:picMk id="7" creationId="{F3E58524-4A01-9E0C-EBF7-85FF4A9B32B0}"/>
          </ac:picMkLst>
        </pc:picChg>
        <pc:picChg chg="add mod">
          <ac:chgData name="Aidana Karibayeva" userId="4b469565f635107c" providerId="LiveId" clId="{EFA922F9-4000-414E-B546-AB63F712FBD3}" dt="2024-04-03T06:33:53.875" v="66" actId="14100"/>
          <ac:picMkLst>
            <pc:docMk/>
            <pc:sldMk cId="3716947769" sldId="265"/>
            <ac:picMk id="9" creationId="{73F5B9A6-7399-A88A-8CF1-FA61E6FAEDA7}"/>
          </ac:picMkLst>
        </pc:picChg>
      </pc:sldChg>
      <pc:sldChg chg="modSp new mod">
        <pc:chgData name="Aidana Karibayeva" userId="4b469565f635107c" providerId="LiveId" clId="{EFA922F9-4000-414E-B546-AB63F712FBD3}" dt="2024-04-03T06:34:11.721" v="69"/>
        <pc:sldMkLst>
          <pc:docMk/>
          <pc:sldMk cId="412944" sldId="266"/>
        </pc:sldMkLst>
        <pc:spChg chg="mod">
          <ac:chgData name="Aidana Karibayeva" userId="4b469565f635107c" providerId="LiveId" clId="{EFA922F9-4000-414E-B546-AB63F712FBD3}" dt="2024-04-03T06:34:11.721" v="69"/>
          <ac:spMkLst>
            <pc:docMk/>
            <pc:sldMk cId="412944" sldId="266"/>
            <ac:spMk id="3" creationId="{8D861F90-4A70-B45E-8C51-5D155B159ED6}"/>
          </ac:spMkLst>
        </pc:spChg>
      </pc:sldChg>
      <pc:sldChg chg="modSp new mod">
        <pc:chgData name="Aidana Karibayeva" userId="4b469565f635107c" providerId="LiveId" clId="{EFA922F9-4000-414E-B546-AB63F712FBD3}" dt="2024-04-03T06:34:26.343" v="71"/>
        <pc:sldMkLst>
          <pc:docMk/>
          <pc:sldMk cId="2204918378" sldId="267"/>
        </pc:sldMkLst>
        <pc:spChg chg="mod">
          <ac:chgData name="Aidana Karibayeva" userId="4b469565f635107c" providerId="LiveId" clId="{EFA922F9-4000-414E-B546-AB63F712FBD3}" dt="2024-04-03T06:34:26.343" v="71"/>
          <ac:spMkLst>
            <pc:docMk/>
            <pc:sldMk cId="2204918378" sldId="267"/>
            <ac:spMk id="3" creationId="{8F1A6A78-7FA4-FF84-207D-524BACC8472B}"/>
          </ac:spMkLst>
        </pc:spChg>
      </pc:sldChg>
      <pc:sldChg chg="modSp new mod modNotesTx">
        <pc:chgData name="Aidana Karibayeva" userId="4b469565f635107c" providerId="LiveId" clId="{EFA922F9-4000-414E-B546-AB63F712FBD3}" dt="2024-04-07T18:18:20.451" v="209" actId="6549"/>
        <pc:sldMkLst>
          <pc:docMk/>
          <pc:sldMk cId="653020193" sldId="268"/>
        </pc:sldMkLst>
        <pc:spChg chg="mod">
          <ac:chgData name="Aidana Karibayeva" userId="4b469565f635107c" providerId="LiveId" clId="{EFA922F9-4000-414E-B546-AB63F712FBD3}" dt="2024-04-07T17:52:50.190" v="93" actId="20577"/>
          <ac:spMkLst>
            <pc:docMk/>
            <pc:sldMk cId="653020193" sldId="268"/>
            <ac:spMk id="2" creationId="{79494F0C-C315-A4A4-84EC-0A52A4287018}"/>
          </ac:spMkLst>
        </pc:spChg>
        <pc:spChg chg="mod">
          <ac:chgData name="Aidana Karibayeva" userId="4b469565f635107c" providerId="LiveId" clId="{EFA922F9-4000-414E-B546-AB63F712FBD3}" dt="2024-04-07T17:53:18.550" v="98" actId="27636"/>
          <ac:spMkLst>
            <pc:docMk/>
            <pc:sldMk cId="653020193" sldId="268"/>
            <ac:spMk id="3" creationId="{8D36494C-07C2-0F11-97E9-8271DE7260D3}"/>
          </ac:spMkLst>
        </pc:spChg>
      </pc:sldChg>
      <pc:sldChg chg="modSp new mod modNotesTx">
        <pc:chgData name="Aidana Karibayeva" userId="4b469565f635107c" providerId="LiveId" clId="{EFA922F9-4000-414E-B546-AB63F712FBD3}" dt="2024-04-07T18:18:25.684" v="210" actId="6549"/>
        <pc:sldMkLst>
          <pc:docMk/>
          <pc:sldMk cId="1774638499" sldId="269"/>
        </pc:sldMkLst>
        <pc:spChg chg="mod">
          <ac:chgData name="Aidana Karibayeva" userId="4b469565f635107c" providerId="LiveId" clId="{EFA922F9-4000-414E-B546-AB63F712FBD3}" dt="2024-04-07T17:53:33.358" v="100" actId="20577"/>
          <ac:spMkLst>
            <pc:docMk/>
            <pc:sldMk cId="1774638499" sldId="269"/>
            <ac:spMk id="2" creationId="{2856FC3A-739F-1303-2738-AABA8DF72F1B}"/>
          </ac:spMkLst>
        </pc:spChg>
        <pc:spChg chg="mod">
          <ac:chgData name="Aidana Karibayeva" userId="4b469565f635107c" providerId="LiveId" clId="{EFA922F9-4000-414E-B546-AB63F712FBD3}" dt="2024-04-07T17:54:36.043" v="108" actId="27636"/>
          <ac:spMkLst>
            <pc:docMk/>
            <pc:sldMk cId="1774638499" sldId="269"/>
            <ac:spMk id="3" creationId="{5E9CF71C-4078-9B34-E08D-352977DB6E37}"/>
          </ac:spMkLst>
        </pc:spChg>
      </pc:sldChg>
      <pc:sldChg chg="addSp delSp modSp new">
        <pc:chgData name="Aidana Karibayeva" userId="4b469565f635107c" providerId="LiveId" clId="{EFA922F9-4000-414E-B546-AB63F712FBD3}" dt="2024-04-07T17:51:31.313" v="84" actId="14100"/>
        <pc:sldMkLst>
          <pc:docMk/>
          <pc:sldMk cId="1589291317" sldId="270"/>
        </pc:sldMkLst>
        <pc:spChg chg="del">
          <ac:chgData name="Aidana Karibayeva" userId="4b469565f635107c" providerId="LiveId" clId="{EFA922F9-4000-414E-B546-AB63F712FBD3}" dt="2024-04-07T17:51:24.396" v="82"/>
          <ac:spMkLst>
            <pc:docMk/>
            <pc:sldMk cId="1589291317" sldId="270"/>
            <ac:spMk id="3" creationId="{5A7D65C6-463C-4B30-0EE6-8748DDD0AE87}"/>
          </ac:spMkLst>
        </pc:spChg>
        <pc:picChg chg="add mod">
          <ac:chgData name="Aidana Karibayeva" userId="4b469565f635107c" providerId="LiveId" clId="{EFA922F9-4000-414E-B546-AB63F712FBD3}" dt="2024-04-07T17:51:31.313" v="84" actId="14100"/>
          <ac:picMkLst>
            <pc:docMk/>
            <pc:sldMk cId="1589291317" sldId="270"/>
            <ac:picMk id="1026" creationId="{6724C3CE-715F-4E9A-89AA-B8A6268F67E2}"/>
          </ac:picMkLst>
        </pc:picChg>
      </pc:sldChg>
      <pc:sldChg chg="modSp new mod">
        <pc:chgData name="Aidana Karibayeva" userId="4b469565f635107c" providerId="LiveId" clId="{EFA922F9-4000-414E-B546-AB63F712FBD3}" dt="2024-04-07T17:52:04.015" v="86"/>
        <pc:sldMkLst>
          <pc:docMk/>
          <pc:sldMk cId="3457107217" sldId="271"/>
        </pc:sldMkLst>
        <pc:spChg chg="mod">
          <ac:chgData name="Aidana Karibayeva" userId="4b469565f635107c" providerId="LiveId" clId="{EFA922F9-4000-414E-B546-AB63F712FBD3}" dt="2024-04-07T17:52:04.015" v="86"/>
          <ac:spMkLst>
            <pc:docMk/>
            <pc:sldMk cId="3457107217" sldId="271"/>
            <ac:spMk id="3" creationId="{D92FB017-8054-1405-D67B-F4307CCA3513}"/>
          </ac:spMkLst>
        </pc:spChg>
      </pc:sldChg>
      <pc:sldChg chg="modSp new mod modNotesTx">
        <pc:chgData name="Aidana Karibayeva" userId="4b469565f635107c" providerId="LiveId" clId="{EFA922F9-4000-414E-B546-AB63F712FBD3}" dt="2024-04-07T18:18:11.353" v="208" actId="6549"/>
        <pc:sldMkLst>
          <pc:docMk/>
          <pc:sldMk cId="2413110813" sldId="272"/>
        </pc:sldMkLst>
        <pc:spChg chg="mod">
          <ac:chgData name="Aidana Karibayeva" userId="4b469565f635107c" providerId="LiveId" clId="{EFA922F9-4000-414E-B546-AB63F712FBD3}" dt="2024-04-07T17:52:16.203" v="88"/>
          <ac:spMkLst>
            <pc:docMk/>
            <pc:sldMk cId="2413110813" sldId="272"/>
            <ac:spMk id="3" creationId="{2C997B57-7FBB-A056-F846-3DFC41895E5F}"/>
          </ac:spMkLst>
        </pc:spChg>
      </pc:sldChg>
      <pc:sldChg chg="modSp new mod modNotesTx">
        <pc:chgData name="Aidana Karibayeva" userId="4b469565f635107c" providerId="LiveId" clId="{EFA922F9-4000-414E-B546-AB63F712FBD3}" dt="2024-04-07T18:18:29.701" v="211" actId="6549"/>
        <pc:sldMkLst>
          <pc:docMk/>
          <pc:sldMk cId="486445193" sldId="273"/>
        </pc:sldMkLst>
        <pc:spChg chg="mod">
          <ac:chgData name="Aidana Karibayeva" userId="4b469565f635107c" providerId="LiveId" clId="{EFA922F9-4000-414E-B546-AB63F712FBD3}" dt="2024-04-07T17:54:53.004" v="111" actId="20577"/>
          <ac:spMkLst>
            <pc:docMk/>
            <pc:sldMk cId="486445193" sldId="273"/>
            <ac:spMk id="2" creationId="{C7821BB7-2AF1-BBC9-3934-3A71CACD0BAA}"/>
          </ac:spMkLst>
        </pc:spChg>
        <pc:spChg chg="mod">
          <ac:chgData name="Aidana Karibayeva" userId="4b469565f635107c" providerId="LiveId" clId="{EFA922F9-4000-414E-B546-AB63F712FBD3}" dt="2024-04-07T17:55:11.578" v="115" actId="27636"/>
          <ac:spMkLst>
            <pc:docMk/>
            <pc:sldMk cId="486445193" sldId="273"/>
            <ac:spMk id="3" creationId="{F67A4B5D-819E-34C6-93DD-F326CF170035}"/>
          </ac:spMkLst>
        </pc:spChg>
      </pc:sldChg>
      <pc:sldChg chg="modSp new mod">
        <pc:chgData name="Aidana Karibayeva" userId="4b469565f635107c" providerId="LiveId" clId="{EFA922F9-4000-414E-B546-AB63F712FBD3}" dt="2024-04-07T17:57:08.716" v="119" actId="27636"/>
        <pc:sldMkLst>
          <pc:docMk/>
          <pc:sldMk cId="2609300354" sldId="274"/>
        </pc:sldMkLst>
        <pc:spChg chg="mod">
          <ac:chgData name="Aidana Karibayeva" userId="4b469565f635107c" providerId="LiveId" clId="{EFA922F9-4000-414E-B546-AB63F712FBD3}" dt="2024-04-07T17:57:08.716" v="119" actId="27636"/>
          <ac:spMkLst>
            <pc:docMk/>
            <pc:sldMk cId="2609300354" sldId="274"/>
            <ac:spMk id="3" creationId="{C3A9696D-F687-4F07-35FB-8710C70F626E}"/>
          </ac:spMkLst>
        </pc:spChg>
      </pc:sldChg>
      <pc:sldChg chg="modSp new mod">
        <pc:chgData name="Aidana Karibayeva" userId="4b469565f635107c" providerId="LiveId" clId="{EFA922F9-4000-414E-B546-AB63F712FBD3}" dt="2024-04-07T18:18:59.528" v="213" actId="27636"/>
        <pc:sldMkLst>
          <pc:docMk/>
          <pc:sldMk cId="3267434352" sldId="275"/>
        </pc:sldMkLst>
        <pc:spChg chg="mod">
          <ac:chgData name="Aidana Karibayeva" userId="4b469565f635107c" providerId="LiveId" clId="{EFA922F9-4000-414E-B546-AB63F712FBD3}" dt="2024-04-07T18:18:59.528" v="213" actId="27636"/>
          <ac:spMkLst>
            <pc:docMk/>
            <pc:sldMk cId="3267434352" sldId="275"/>
            <ac:spMk id="3" creationId="{56683E83-B38E-E6BB-3A07-8A6DECF5E9F0}"/>
          </ac:spMkLst>
        </pc:spChg>
      </pc:sldChg>
      <pc:sldChg chg="addSp delSp modSp new mod">
        <pc:chgData name="Aidana Karibayeva" userId="4b469565f635107c" providerId="LiveId" clId="{EFA922F9-4000-414E-B546-AB63F712FBD3}" dt="2024-04-07T17:58:35.840" v="128"/>
        <pc:sldMkLst>
          <pc:docMk/>
          <pc:sldMk cId="3609333873" sldId="276"/>
        </pc:sldMkLst>
        <pc:spChg chg="del">
          <ac:chgData name="Aidana Karibayeva" userId="4b469565f635107c" providerId="LiveId" clId="{EFA922F9-4000-414E-B546-AB63F712FBD3}" dt="2024-04-07T17:58:06.854" v="124" actId="478"/>
          <ac:spMkLst>
            <pc:docMk/>
            <pc:sldMk cId="3609333873" sldId="276"/>
            <ac:spMk id="2" creationId="{6C837313-CBC1-20CE-CE15-F357624C8AC1}"/>
          </ac:spMkLst>
        </pc:spChg>
        <pc:spChg chg="mod">
          <ac:chgData name="Aidana Karibayeva" userId="4b469565f635107c" providerId="LiveId" clId="{EFA922F9-4000-414E-B546-AB63F712FBD3}" dt="2024-04-07T17:58:28.934" v="127"/>
          <ac:spMkLst>
            <pc:docMk/>
            <pc:sldMk cId="3609333873" sldId="276"/>
            <ac:spMk id="3" creationId="{C7B33C20-3463-E965-C62C-BFAAC9807105}"/>
          </ac:spMkLst>
        </pc:spChg>
        <pc:spChg chg="add">
          <ac:chgData name="Aidana Karibayeva" userId="4b469565f635107c" providerId="LiveId" clId="{EFA922F9-4000-414E-B546-AB63F712FBD3}" dt="2024-04-07T17:58:11.840" v="126"/>
          <ac:spMkLst>
            <pc:docMk/>
            <pc:sldMk cId="3609333873" sldId="276"/>
            <ac:spMk id="4" creationId="{EF619833-0FBB-2C8D-8DBB-5BA1741BE2A9}"/>
          </ac:spMkLst>
        </pc:spChg>
        <pc:picChg chg="add">
          <ac:chgData name="Aidana Karibayeva" userId="4b469565f635107c" providerId="LiveId" clId="{EFA922F9-4000-414E-B546-AB63F712FBD3}" dt="2024-04-07T17:58:11.840" v="126"/>
          <ac:picMkLst>
            <pc:docMk/>
            <pc:sldMk cId="3609333873" sldId="276"/>
            <ac:picMk id="2050" creationId="{2945224B-A3E5-50F3-2D3F-412601D24808}"/>
          </ac:picMkLst>
        </pc:picChg>
        <pc:picChg chg="add">
          <ac:chgData name="Aidana Karibayeva" userId="4b469565f635107c" providerId="LiveId" clId="{EFA922F9-4000-414E-B546-AB63F712FBD3}" dt="2024-04-07T17:58:11.840" v="126"/>
          <ac:picMkLst>
            <pc:docMk/>
            <pc:sldMk cId="3609333873" sldId="276"/>
            <ac:picMk id="2051" creationId="{3A94F7C2-301B-5B78-5218-ED2423131112}"/>
          </ac:picMkLst>
        </pc:picChg>
        <pc:picChg chg="add">
          <ac:chgData name="Aidana Karibayeva" userId="4b469565f635107c" providerId="LiveId" clId="{EFA922F9-4000-414E-B546-AB63F712FBD3}" dt="2024-04-07T17:58:35.840" v="128"/>
          <ac:picMkLst>
            <pc:docMk/>
            <pc:sldMk cId="3609333873" sldId="276"/>
            <ac:picMk id="2053" creationId="{3CE52603-C160-AFFD-A1F5-A9B0A77F6B59}"/>
          </ac:picMkLst>
        </pc:picChg>
      </pc:sldChg>
      <pc:sldChg chg="addSp delSp modSp new mod">
        <pc:chgData name="Aidana Karibayeva" userId="4b469565f635107c" providerId="LiveId" clId="{EFA922F9-4000-414E-B546-AB63F712FBD3}" dt="2024-04-07T17:59:27.744" v="137" actId="14100"/>
        <pc:sldMkLst>
          <pc:docMk/>
          <pc:sldMk cId="852319306" sldId="277"/>
        </pc:sldMkLst>
        <pc:spChg chg="del">
          <ac:chgData name="Aidana Karibayeva" userId="4b469565f635107c" providerId="LiveId" clId="{EFA922F9-4000-414E-B546-AB63F712FBD3}" dt="2024-04-07T17:59:01.556" v="131" actId="478"/>
          <ac:spMkLst>
            <pc:docMk/>
            <pc:sldMk cId="852319306" sldId="277"/>
            <ac:spMk id="2" creationId="{00F3BBFA-15FF-AD9C-4379-EBF833E72840}"/>
          </ac:spMkLst>
        </pc:spChg>
        <pc:spChg chg="mod">
          <ac:chgData name="Aidana Karibayeva" userId="4b469565f635107c" providerId="LiveId" clId="{EFA922F9-4000-414E-B546-AB63F712FBD3}" dt="2024-04-07T17:59:05.876" v="133" actId="20577"/>
          <ac:spMkLst>
            <pc:docMk/>
            <pc:sldMk cId="852319306" sldId="277"/>
            <ac:spMk id="3" creationId="{865ED80C-1ECE-22C1-8A45-21DE66CBCC1C}"/>
          </ac:spMkLst>
        </pc:spChg>
        <pc:spChg chg="add mod">
          <ac:chgData name="Aidana Karibayeva" userId="4b469565f635107c" providerId="LiveId" clId="{EFA922F9-4000-414E-B546-AB63F712FBD3}" dt="2024-04-07T17:59:27.744" v="137" actId="14100"/>
          <ac:spMkLst>
            <pc:docMk/>
            <pc:sldMk cId="852319306" sldId="277"/>
            <ac:spMk id="5" creationId="{9FD987B3-2C3A-66AB-A62B-0F2863984014}"/>
          </ac:spMkLst>
        </pc:spChg>
        <pc:picChg chg="add">
          <ac:chgData name="Aidana Karibayeva" userId="4b469565f635107c" providerId="LiveId" clId="{EFA922F9-4000-414E-B546-AB63F712FBD3}" dt="2024-04-07T17:59:13.359" v="134"/>
          <ac:picMkLst>
            <pc:docMk/>
            <pc:sldMk cId="852319306" sldId="277"/>
            <ac:picMk id="3074" creationId="{5E81D8FC-F4C9-3366-7413-E9DED8BF16F1}"/>
          </ac:picMkLst>
        </pc:picChg>
      </pc:sldChg>
      <pc:sldChg chg="addSp modSp new mod modNotesTx">
        <pc:chgData name="Aidana Karibayeva" userId="4b469565f635107c" providerId="LiveId" clId="{EFA922F9-4000-414E-B546-AB63F712FBD3}" dt="2024-04-07T18:09:12.286" v="143"/>
        <pc:sldMkLst>
          <pc:docMk/>
          <pc:sldMk cId="1519442881" sldId="278"/>
        </pc:sldMkLst>
        <pc:spChg chg="mod">
          <ac:chgData name="Aidana Karibayeva" userId="4b469565f635107c" providerId="LiveId" clId="{EFA922F9-4000-414E-B546-AB63F712FBD3}" dt="2024-04-07T17:59:44.869" v="139"/>
          <ac:spMkLst>
            <pc:docMk/>
            <pc:sldMk cId="1519442881" sldId="278"/>
            <ac:spMk id="3" creationId="{E422B4C1-65CC-07E3-6748-3BB6F2503724}"/>
          </ac:spMkLst>
        </pc:spChg>
        <pc:picChg chg="add">
          <ac:chgData name="Aidana Karibayeva" userId="4b469565f635107c" providerId="LiveId" clId="{EFA922F9-4000-414E-B546-AB63F712FBD3}" dt="2024-04-07T18:08:40.036" v="140"/>
          <ac:picMkLst>
            <pc:docMk/>
            <pc:sldMk cId="1519442881" sldId="278"/>
            <ac:picMk id="4098" creationId="{0639985D-CD28-4834-42B2-A59544039326}"/>
          </ac:picMkLst>
        </pc:picChg>
        <pc:picChg chg="add">
          <ac:chgData name="Aidana Karibayeva" userId="4b469565f635107c" providerId="LiveId" clId="{EFA922F9-4000-414E-B546-AB63F712FBD3}" dt="2024-04-07T18:09:12.286" v="143"/>
          <ac:picMkLst>
            <pc:docMk/>
            <pc:sldMk cId="1519442881" sldId="278"/>
            <ac:picMk id="4100" creationId="{FD1534C4-48A7-0F8A-6388-094704DC47A3}"/>
          </ac:picMkLst>
        </pc:picChg>
      </pc:sldChg>
      <pc:sldChg chg="addSp delSp modSp new mod">
        <pc:chgData name="Aidana Karibayeva" userId="4b469565f635107c" providerId="LiveId" clId="{EFA922F9-4000-414E-B546-AB63F712FBD3}" dt="2024-04-07T18:09:36.916" v="149" actId="14100"/>
        <pc:sldMkLst>
          <pc:docMk/>
          <pc:sldMk cId="3813918250" sldId="279"/>
        </pc:sldMkLst>
        <pc:spChg chg="del">
          <ac:chgData name="Aidana Karibayeva" userId="4b469565f635107c" providerId="LiveId" clId="{EFA922F9-4000-414E-B546-AB63F712FBD3}" dt="2024-04-07T18:09:19.348" v="145"/>
          <ac:spMkLst>
            <pc:docMk/>
            <pc:sldMk cId="3813918250" sldId="279"/>
            <ac:spMk id="3" creationId="{C443B2D2-D2E3-2E62-4FB0-265DB534EB5A}"/>
          </ac:spMkLst>
        </pc:spChg>
        <pc:spChg chg="add mod">
          <ac:chgData name="Aidana Karibayeva" userId="4b469565f635107c" providerId="LiveId" clId="{EFA922F9-4000-414E-B546-AB63F712FBD3}" dt="2024-04-07T18:09:34.022" v="148" actId="14100"/>
          <ac:spMkLst>
            <pc:docMk/>
            <pc:sldMk cId="3813918250" sldId="279"/>
            <ac:spMk id="5" creationId="{173A3890-868A-6556-A475-6836F65CC98A}"/>
          </ac:spMkLst>
        </pc:spChg>
        <pc:picChg chg="add mod">
          <ac:chgData name="Aidana Karibayeva" userId="4b469565f635107c" providerId="LiveId" clId="{EFA922F9-4000-414E-B546-AB63F712FBD3}" dt="2024-04-07T18:09:36.916" v="149" actId="14100"/>
          <ac:picMkLst>
            <pc:docMk/>
            <pc:sldMk cId="3813918250" sldId="279"/>
            <ac:picMk id="5122" creationId="{E566B59D-1E01-7800-6435-D64713A0ACB3}"/>
          </ac:picMkLst>
        </pc:picChg>
      </pc:sldChg>
      <pc:sldChg chg="modSp new mod">
        <pc:chgData name="Aidana Karibayeva" userId="4b469565f635107c" providerId="LiveId" clId="{EFA922F9-4000-414E-B546-AB63F712FBD3}" dt="2024-04-07T18:10:10.598" v="151"/>
        <pc:sldMkLst>
          <pc:docMk/>
          <pc:sldMk cId="610418329" sldId="280"/>
        </pc:sldMkLst>
        <pc:spChg chg="mod">
          <ac:chgData name="Aidana Karibayeva" userId="4b469565f635107c" providerId="LiveId" clId="{EFA922F9-4000-414E-B546-AB63F712FBD3}" dt="2024-04-07T18:10:10.598" v="151"/>
          <ac:spMkLst>
            <pc:docMk/>
            <pc:sldMk cId="610418329" sldId="280"/>
            <ac:spMk id="3" creationId="{765B8275-E757-3A8C-7DBC-6FAA24A1E666}"/>
          </ac:spMkLst>
        </pc:spChg>
      </pc:sldChg>
      <pc:sldChg chg="modSp new mod">
        <pc:chgData name="Aidana Karibayeva" userId="4b469565f635107c" providerId="LiveId" clId="{EFA922F9-4000-414E-B546-AB63F712FBD3}" dt="2024-04-07T18:10:27.943" v="153"/>
        <pc:sldMkLst>
          <pc:docMk/>
          <pc:sldMk cId="1890083379" sldId="281"/>
        </pc:sldMkLst>
        <pc:spChg chg="mod">
          <ac:chgData name="Aidana Karibayeva" userId="4b469565f635107c" providerId="LiveId" clId="{EFA922F9-4000-414E-B546-AB63F712FBD3}" dt="2024-04-07T18:10:27.943" v="153"/>
          <ac:spMkLst>
            <pc:docMk/>
            <pc:sldMk cId="1890083379" sldId="281"/>
            <ac:spMk id="3" creationId="{9D575A4A-82E3-4D73-A0A8-C4D81B4DC7A8}"/>
          </ac:spMkLst>
        </pc:spChg>
      </pc:sldChg>
      <pc:sldChg chg="addSp new modNotesTx">
        <pc:chgData name="Aidana Karibayeva" userId="4b469565f635107c" providerId="LiveId" clId="{EFA922F9-4000-414E-B546-AB63F712FBD3}" dt="2024-04-07T18:11:05.950" v="156"/>
        <pc:sldMkLst>
          <pc:docMk/>
          <pc:sldMk cId="1648554967" sldId="282"/>
        </pc:sldMkLst>
        <pc:picChg chg="add">
          <ac:chgData name="Aidana Karibayeva" userId="4b469565f635107c" providerId="LiveId" clId="{EFA922F9-4000-414E-B546-AB63F712FBD3}" dt="2024-04-07T18:10:38.622" v="155"/>
          <ac:picMkLst>
            <pc:docMk/>
            <pc:sldMk cId="1648554967" sldId="282"/>
            <ac:picMk id="6146" creationId="{388204EF-0C00-9C3A-BAC4-2FF3C359E9A2}"/>
          </ac:picMkLst>
        </pc:picChg>
      </pc:sldChg>
      <pc:sldChg chg="addSp delSp modSp new mod">
        <pc:chgData name="Aidana Karibayeva" userId="4b469565f635107c" providerId="LiveId" clId="{EFA922F9-4000-414E-B546-AB63F712FBD3}" dt="2024-04-07T18:11:40.234" v="162" actId="1076"/>
        <pc:sldMkLst>
          <pc:docMk/>
          <pc:sldMk cId="334769340" sldId="283"/>
        </pc:sldMkLst>
        <pc:spChg chg="del">
          <ac:chgData name="Aidana Karibayeva" userId="4b469565f635107c" providerId="LiveId" clId="{EFA922F9-4000-414E-B546-AB63F712FBD3}" dt="2024-04-07T18:11:16.701" v="158"/>
          <ac:spMkLst>
            <pc:docMk/>
            <pc:sldMk cId="334769340" sldId="283"/>
            <ac:spMk id="3" creationId="{FEB7505F-A85F-98A6-0CEA-D26E8AFADEC5}"/>
          </ac:spMkLst>
        </pc:spChg>
        <pc:spChg chg="add mod">
          <ac:chgData name="Aidana Karibayeva" userId="4b469565f635107c" providerId="LiveId" clId="{EFA922F9-4000-414E-B546-AB63F712FBD3}" dt="2024-04-07T18:11:37.136" v="161" actId="14100"/>
          <ac:spMkLst>
            <pc:docMk/>
            <pc:sldMk cId="334769340" sldId="283"/>
            <ac:spMk id="5" creationId="{EB86FBE6-BABE-1B19-30BA-DD472A3D6E9B}"/>
          </ac:spMkLst>
        </pc:spChg>
        <pc:picChg chg="add mod">
          <ac:chgData name="Aidana Karibayeva" userId="4b469565f635107c" providerId="LiveId" clId="{EFA922F9-4000-414E-B546-AB63F712FBD3}" dt="2024-04-07T18:11:40.234" v="162" actId="1076"/>
          <ac:picMkLst>
            <pc:docMk/>
            <pc:sldMk cId="334769340" sldId="283"/>
            <ac:picMk id="7170" creationId="{430D522E-3E43-884A-130F-F0FBFB8EF67C}"/>
          </ac:picMkLst>
        </pc:picChg>
      </pc:sldChg>
      <pc:sldChg chg="addSp delSp modSp new mod modNotesTx">
        <pc:chgData name="Aidana Karibayeva" userId="4b469565f635107c" providerId="LiveId" clId="{EFA922F9-4000-414E-B546-AB63F712FBD3}" dt="2024-04-07T18:12:39.756" v="170"/>
        <pc:sldMkLst>
          <pc:docMk/>
          <pc:sldMk cId="4164550121" sldId="284"/>
        </pc:sldMkLst>
        <pc:spChg chg="mod">
          <ac:chgData name="Aidana Karibayeva" userId="4b469565f635107c" providerId="LiveId" clId="{EFA922F9-4000-414E-B546-AB63F712FBD3}" dt="2024-04-07T18:12:06.328" v="167" actId="27636"/>
          <ac:spMkLst>
            <pc:docMk/>
            <pc:sldMk cId="4164550121" sldId="284"/>
            <ac:spMk id="2" creationId="{19BC47DB-DDCF-9C44-7F23-02BA88B06E0E}"/>
          </ac:spMkLst>
        </pc:spChg>
        <pc:spChg chg="del">
          <ac:chgData name="Aidana Karibayeva" userId="4b469565f635107c" providerId="LiveId" clId="{EFA922F9-4000-414E-B546-AB63F712FBD3}" dt="2024-04-07T18:12:16.713" v="168"/>
          <ac:spMkLst>
            <pc:docMk/>
            <pc:sldMk cId="4164550121" sldId="284"/>
            <ac:spMk id="3" creationId="{6B72DBDA-5045-2566-8B15-94C546102DE9}"/>
          </ac:spMkLst>
        </pc:spChg>
        <pc:picChg chg="add mod">
          <ac:chgData name="Aidana Karibayeva" userId="4b469565f635107c" providerId="LiveId" clId="{EFA922F9-4000-414E-B546-AB63F712FBD3}" dt="2024-04-07T18:12:19.014" v="169" actId="1076"/>
          <ac:picMkLst>
            <pc:docMk/>
            <pc:sldMk cId="4164550121" sldId="284"/>
            <ac:picMk id="8194" creationId="{305A7E33-649B-6D86-68F0-F4DB87F81152}"/>
          </ac:picMkLst>
        </pc:picChg>
      </pc:sldChg>
      <pc:sldChg chg="addSp delSp modSp new mod">
        <pc:chgData name="Aidana Karibayeva" userId="4b469565f635107c" providerId="LiveId" clId="{EFA922F9-4000-414E-B546-AB63F712FBD3}" dt="2024-04-07T18:13:18.302" v="176" actId="1076"/>
        <pc:sldMkLst>
          <pc:docMk/>
          <pc:sldMk cId="1409324455" sldId="285"/>
        </pc:sldMkLst>
        <pc:spChg chg="del">
          <ac:chgData name="Aidana Karibayeva" userId="4b469565f635107c" providerId="LiveId" clId="{EFA922F9-4000-414E-B546-AB63F712FBD3}" dt="2024-04-07T18:12:55.591" v="172"/>
          <ac:spMkLst>
            <pc:docMk/>
            <pc:sldMk cId="1409324455" sldId="285"/>
            <ac:spMk id="3" creationId="{30520FFC-94E8-CCCA-3193-5134206EF7F7}"/>
          </ac:spMkLst>
        </pc:spChg>
        <pc:spChg chg="add mod">
          <ac:chgData name="Aidana Karibayeva" userId="4b469565f635107c" providerId="LiveId" clId="{EFA922F9-4000-414E-B546-AB63F712FBD3}" dt="2024-04-07T18:13:18.302" v="176" actId="1076"/>
          <ac:spMkLst>
            <pc:docMk/>
            <pc:sldMk cId="1409324455" sldId="285"/>
            <ac:spMk id="5" creationId="{06C6B864-C675-9C82-8394-F7C71FC442F7}"/>
          </ac:spMkLst>
        </pc:spChg>
        <pc:picChg chg="add mod">
          <ac:chgData name="Aidana Karibayeva" userId="4b469565f635107c" providerId="LiveId" clId="{EFA922F9-4000-414E-B546-AB63F712FBD3}" dt="2024-04-07T18:12:55.591" v="172"/>
          <ac:picMkLst>
            <pc:docMk/>
            <pc:sldMk cId="1409324455" sldId="285"/>
            <ac:picMk id="9218" creationId="{447FCE9A-12E7-2D5A-E633-30D085E82438}"/>
          </ac:picMkLst>
        </pc:picChg>
      </pc:sldChg>
      <pc:sldChg chg="modSp new mod">
        <pc:chgData name="Aidana Karibayeva" userId="4b469565f635107c" providerId="LiveId" clId="{EFA922F9-4000-414E-B546-AB63F712FBD3}" dt="2024-04-07T18:13:45.975" v="182" actId="20577"/>
        <pc:sldMkLst>
          <pc:docMk/>
          <pc:sldMk cId="3199393149" sldId="286"/>
        </pc:sldMkLst>
        <pc:spChg chg="mod">
          <ac:chgData name="Aidana Karibayeva" userId="4b469565f635107c" providerId="LiveId" clId="{EFA922F9-4000-414E-B546-AB63F712FBD3}" dt="2024-04-07T18:13:35.549" v="178"/>
          <ac:spMkLst>
            <pc:docMk/>
            <pc:sldMk cId="3199393149" sldId="286"/>
            <ac:spMk id="2" creationId="{A5554697-92F5-EDDA-8DAE-1C10458019ED}"/>
          </ac:spMkLst>
        </pc:spChg>
        <pc:spChg chg="mod">
          <ac:chgData name="Aidana Karibayeva" userId="4b469565f635107c" providerId="LiveId" clId="{EFA922F9-4000-414E-B546-AB63F712FBD3}" dt="2024-04-07T18:13:45.975" v="182" actId="20577"/>
          <ac:spMkLst>
            <pc:docMk/>
            <pc:sldMk cId="3199393149" sldId="286"/>
            <ac:spMk id="3" creationId="{3FA53F68-451F-BD06-5BF0-2351707E2C44}"/>
          </ac:spMkLst>
        </pc:spChg>
      </pc:sldChg>
      <pc:sldChg chg="modSp new mod">
        <pc:chgData name="Aidana Karibayeva" userId="4b469565f635107c" providerId="LiveId" clId="{EFA922F9-4000-414E-B546-AB63F712FBD3}" dt="2024-04-07T18:14:11.378" v="189" actId="20577"/>
        <pc:sldMkLst>
          <pc:docMk/>
          <pc:sldMk cId="1449313136" sldId="287"/>
        </pc:sldMkLst>
        <pc:spChg chg="mod">
          <ac:chgData name="Aidana Karibayeva" userId="4b469565f635107c" providerId="LiveId" clId="{EFA922F9-4000-414E-B546-AB63F712FBD3}" dt="2024-04-07T18:14:01.428" v="185" actId="20577"/>
          <ac:spMkLst>
            <pc:docMk/>
            <pc:sldMk cId="1449313136" sldId="287"/>
            <ac:spMk id="2" creationId="{FF215DE9-D5C0-6797-F63B-A9ECAA7F95B8}"/>
          </ac:spMkLst>
        </pc:spChg>
        <pc:spChg chg="mod">
          <ac:chgData name="Aidana Karibayeva" userId="4b469565f635107c" providerId="LiveId" clId="{EFA922F9-4000-414E-B546-AB63F712FBD3}" dt="2024-04-07T18:14:11.378" v="189" actId="20577"/>
          <ac:spMkLst>
            <pc:docMk/>
            <pc:sldMk cId="1449313136" sldId="287"/>
            <ac:spMk id="3" creationId="{9249F227-78A5-276C-97E8-24367C203E6B}"/>
          </ac:spMkLst>
        </pc:spChg>
      </pc:sldChg>
      <pc:sldChg chg="modSp new mod">
        <pc:chgData name="Aidana Karibayeva" userId="4b469565f635107c" providerId="LiveId" clId="{EFA922F9-4000-414E-B546-AB63F712FBD3}" dt="2024-04-07T18:15:10.650" v="191"/>
        <pc:sldMkLst>
          <pc:docMk/>
          <pc:sldMk cId="2470648759" sldId="288"/>
        </pc:sldMkLst>
        <pc:spChg chg="mod">
          <ac:chgData name="Aidana Karibayeva" userId="4b469565f635107c" providerId="LiveId" clId="{EFA922F9-4000-414E-B546-AB63F712FBD3}" dt="2024-04-07T18:15:10.650" v="191"/>
          <ac:spMkLst>
            <pc:docMk/>
            <pc:sldMk cId="2470648759" sldId="288"/>
            <ac:spMk id="3" creationId="{9EF02747-2162-C216-B578-B86FA05C101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43A3AE-0FDF-4AE2-A8FF-8A1B42C7DE79}" type="datetimeFigureOut">
              <a:rPr lang="en-US" smtClean="0"/>
              <a:t>4/7/2024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8DB439-08F9-4AC4-A1E0-3F88446AB0CB}" type="slidenum">
              <a:rPr lang="en-US" smtClean="0"/>
              <a:t>‹#›</a:t>
            </a:fld>
            <a:endParaRPr lang="en-US"/>
          </a:p>
        </p:txBody>
      </p:sp>
    </p:spTree>
    <p:extLst>
      <p:ext uri="{BB962C8B-B14F-4D97-AF65-F5344CB8AC3E}">
        <p14:creationId xmlns:p14="http://schemas.microsoft.com/office/powerpoint/2010/main" val="30836546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343A40"/>
                </a:solidFill>
                <a:effectLst/>
                <a:latin typeface="Georgia" panose="02040502050405020303" pitchFamily="18" charset="0"/>
              </a:rPr>
              <a:t>. </a:t>
            </a:r>
            <a:endParaRPr lang="en-US" dirty="0"/>
          </a:p>
        </p:txBody>
      </p:sp>
      <p:sp>
        <p:nvSpPr>
          <p:cNvPr id="4" name="Slide Number Placeholder 3"/>
          <p:cNvSpPr>
            <a:spLocks noGrp="1"/>
          </p:cNvSpPr>
          <p:nvPr>
            <p:ph type="sldNum" sz="quarter" idx="5"/>
          </p:nvPr>
        </p:nvSpPr>
        <p:spPr/>
        <p:txBody>
          <a:bodyPr/>
          <a:lstStyle/>
          <a:p>
            <a:fld id="{738DB439-08F9-4AC4-A1E0-3F88446AB0CB}" type="slidenum">
              <a:rPr lang="en-US" smtClean="0"/>
              <a:t>2</a:t>
            </a:fld>
            <a:endParaRPr lang="en-US"/>
          </a:p>
        </p:txBody>
      </p:sp>
    </p:spTree>
    <p:extLst>
      <p:ext uri="{BB962C8B-B14F-4D97-AF65-F5344CB8AC3E}">
        <p14:creationId xmlns:p14="http://schemas.microsoft.com/office/powerpoint/2010/main" val="2330079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38DB439-08F9-4AC4-A1E0-3F88446AB0CB}" type="slidenum">
              <a:rPr lang="en-US" smtClean="0"/>
              <a:t>31</a:t>
            </a:fld>
            <a:endParaRPr lang="en-US"/>
          </a:p>
        </p:txBody>
      </p:sp>
    </p:spTree>
    <p:extLst>
      <p:ext uri="{BB962C8B-B14F-4D97-AF65-F5344CB8AC3E}">
        <p14:creationId xmlns:p14="http://schemas.microsoft.com/office/powerpoint/2010/main" val="24493045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38DB439-08F9-4AC4-A1E0-3F88446AB0CB}" type="slidenum">
              <a:rPr lang="en-US" smtClean="0"/>
              <a:t>3</a:t>
            </a:fld>
            <a:endParaRPr lang="en-US"/>
          </a:p>
        </p:txBody>
      </p:sp>
    </p:spTree>
    <p:extLst>
      <p:ext uri="{BB962C8B-B14F-4D97-AF65-F5344CB8AC3E}">
        <p14:creationId xmlns:p14="http://schemas.microsoft.com/office/powerpoint/2010/main" val="12443663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38DB439-08F9-4AC4-A1E0-3F88446AB0CB}" type="slidenum">
              <a:rPr lang="en-US" smtClean="0"/>
              <a:t>10</a:t>
            </a:fld>
            <a:endParaRPr lang="en-US"/>
          </a:p>
        </p:txBody>
      </p:sp>
    </p:spTree>
    <p:extLst>
      <p:ext uri="{BB962C8B-B14F-4D97-AF65-F5344CB8AC3E}">
        <p14:creationId xmlns:p14="http://schemas.microsoft.com/office/powerpoint/2010/main" val="912412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38DB439-08F9-4AC4-A1E0-3F88446AB0CB}" type="slidenum">
              <a:rPr lang="en-US" smtClean="0"/>
              <a:t>16</a:t>
            </a:fld>
            <a:endParaRPr lang="en-US"/>
          </a:p>
        </p:txBody>
      </p:sp>
    </p:spTree>
    <p:extLst>
      <p:ext uri="{BB962C8B-B14F-4D97-AF65-F5344CB8AC3E}">
        <p14:creationId xmlns:p14="http://schemas.microsoft.com/office/powerpoint/2010/main" val="9577849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38DB439-08F9-4AC4-A1E0-3F88446AB0CB}" type="slidenum">
              <a:rPr lang="en-US" smtClean="0"/>
              <a:t>17</a:t>
            </a:fld>
            <a:endParaRPr lang="en-US"/>
          </a:p>
        </p:txBody>
      </p:sp>
    </p:spTree>
    <p:extLst>
      <p:ext uri="{BB962C8B-B14F-4D97-AF65-F5344CB8AC3E}">
        <p14:creationId xmlns:p14="http://schemas.microsoft.com/office/powerpoint/2010/main" val="6716846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38DB439-08F9-4AC4-A1E0-3F88446AB0CB}" type="slidenum">
              <a:rPr lang="en-US" smtClean="0"/>
              <a:t>18</a:t>
            </a:fld>
            <a:endParaRPr lang="en-US"/>
          </a:p>
        </p:txBody>
      </p:sp>
    </p:spTree>
    <p:extLst>
      <p:ext uri="{BB962C8B-B14F-4D97-AF65-F5344CB8AC3E}">
        <p14:creationId xmlns:p14="http://schemas.microsoft.com/office/powerpoint/2010/main" val="38492165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273239"/>
                </a:solidFill>
                <a:effectLst/>
                <a:latin typeface="Nunito" pitchFamily="2" charset="0"/>
              </a:rPr>
              <a:t>(</a:t>
            </a:r>
            <a:r>
              <a:rPr lang="en-US" b="0" i="0" dirty="0" err="1">
                <a:solidFill>
                  <a:srgbClr val="273239"/>
                </a:solidFill>
                <a:effectLst/>
                <a:latin typeface="Nunito" pitchFamily="2" charset="0"/>
              </a:rPr>
              <a:t>i</a:t>
            </a:r>
            <a:r>
              <a:rPr lang="en-US" b="0" i="0" dirty="0">
                <a:solidFill>
                  <a:srgbClr val="273239"/>
                </a:solidFill>
                <a:effectLst/>
                <a:latin typeface="Nunito" pitchFamily="2" charset="0"/>
              </a:rPr>
              <a:t>) First, the destination ON the strobe signal to ensure the source to put the fresh data on the data bus. (ii) Source on seeing the ON signal puts fresh data on the data bus. (iii) Destination reads the data from the data bus and strobe gets OFF signal. Signals can be seen as:</a:t>
            </a:r>
            <a:endParaRPr lang="en-US" dirty="0"/>
          </a:p>
        </p:txBody>
      </p:sp>
      <p:sp>
        <p:nvSpPr>
          <p:cNvPr id="4" name="Slide Number Placeholder 3"/>
          <p:cNvSpPr>
            <a:spLocks noGrp="1"/>
          </p:cNvSpPr>
          <p:nvPr>
            <p:ph type="sldNum" sz="quarter" idx="5"/>
          </p:nvPr>
        </p:nvSpPr>
        <p:spPr/>
        <p:txBody>
          <a:bodyPr/>
          <a:lstStyle/>
          <a:p>
            <a:fld id="{738DB439-08F9-4AC4-A1E0-3F88446AB0CB}" type="slidenum">
              <a:rPr lang="en-US" smtClean="0"/>
              <a:t>24</a:t>
            </a:fld>
            <a:endParaRPr lang="en-US"/>
          </a:p>
        </p:txBody>
      </p:sp>
    </p:spTree>
    <p:extLst>
      <p:ext uri="{BB962C8B-B14F-4D97-AF65-F5344CB8AC3E}">
        <p14:creationId xmlns:p14="http://schemas.microsoft.com/office/powerpoint/2010/main" val="18075255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273239"/>
                </a:solidFill>
                <a:effectLst/>
                <a:latin typeface="Nunito" pitchFamily="2" charset="0"/>
              </a:rPr>
              <a:t>(</a:t>
            </a:r>
            <a:r>
              <a:rPr lang="en-US" b="0" i="0" dirty="0" err="1">
                <a:solidFill>
                  <a:srgbClr val="273239"/>
                </a:solidFill>
                <a:effectLst/>
                <a:latin typeface="Nunito" pitchFamily="2" charset="0"/>
              </a:rPr>
              <a:t>i</a:t>
            </a:r>
            <a:r>
              <a:rPr lang="en-US" b="0" i="0" dirty="0">
                <a:solidFill>
                  <a:srgbClr val="273239"/>
                </a:solidFill>
                <a:effectLst/>
                <a:latin typeface="Nunito" pitchFamily="2" charset="0"/>
              </a:rPr>
              <a:t>) Source places data on the data bus and enable Data valid signal. (ii) Destination accepts data from the data bus and enable Data accepted signal. (iii) After this, disable Data valid signal means data on data bus is invalid now. (iv) Disable Data accepted signal and the process ends. Now there is surety that destination has read the data from the data bus through data accepted signal. Signals can be seen as:</a:t>
            </a:r>
            <a:endParaRPr lang="en-US" dirty="0"/>
          </a:p>
        </p:txBody>
      </p:sp>
      <p:sp>
        <p:nvSpPr>
          <p:cNvPr id="4" name="Slide Number Placeholder 3"/>
          <p:cNvSpPr>
            <a:spLocks noGrp="1"/>
          </p:cNvSpPr>
          <p:nvPr>
            <p:ph type="sldNum" sz="quarter" idx="5"/>
          </p:nvPr>
        </p:nvSpPr>
        <p:spPr/>
        <p:txBody>
          <a:bodyPr/>
          <a:lstStyle/>
          <a:p>
            <a:fld id="{738DB439-08F9-4AC4-A1E0-3F88446AB0CB}" type="slidenum">
              <a:rPr lang="en-US" smtClean="0"/>
              <a:t>28</a:t>
            </a:fld>
            <a:endParaRPr lang="en-US"/>
          </a:p>
        </p:txBody>
      </p:sp>
    </p:spTree>
    <p:extLst>
      <p:ext uri="{BB962C8B-B14F-4D97-AF65-F5344CB8AC3E}">
        <p14:creationId xmlns:p14="http://schemas.microsoft.com/office/powerpoint/2010/main" val="26461091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273239"/>
                </a:solidFill>
                <a:effectLst/>
                <a:latin typeface="Nunito" pitchFamily="2" charset="0"/>
              </a:rPr>
              <a:t>(</a:t>
            </a:r>
            <a:r>
              <a:rPr lang="en-US" b="0" i="0" dirty="0" err="1">
                <a:solidFill>
                  <a:srgbClr val="273239"/>
                </a:solidFill>
                <a:effectLst/>
                <a:latin typeface="Nunito" pitchFamily="2" charset="0"/>
              </a:rPr>
              <a:t>i</a:t>
            </a:r>
            <a:r>
              <a:rPr lang="en-US" b="0" i="0" dirty="0">
                <a:solidFill>
                  <a:srgbClr val="273239"/>
                </a:solidFill>
                <a:effectLst/>
                <a:latin typeface="Nunito" pitchFamily="2" charset="0"/>
              </a:rPr>
              <a:t>) When destination is ready to receive data, Request for Data signal gets activated. (ii) source in response puts data on the data bus and enabled Data valid signal. (iii) Destination then accepts data from the data bus and after accepting data, disabled Request for Data signal. (iv) At last, Data valid signal gets disabled means data on the data bus is no more valid data. Now there is surety that source has put the data on the data bus through data valid signal. Signals can be seen as:</a:t>
            </a:r>
            <a:endParaRPr lang="en-US" dirty="0"/>
          </a:p>
        </p:txBody>
      </p:sp>
      <p:sp>
        <p:nvSpPr>
          <p:cNvPr id="4" name="Slide Number Placeholder 3"/>
          <p:cNvSpPr>
            <a:spLocks noGrp="1"/>
          </p:cNvSpPr>
          <p:nvPr>
            <p:ph type="sldNum" sz="quarter" idx="5"/>
          </p:nvPr>
        </p:nvSpPr>
        <p:spPr/>
        <p:txBody>
          <a:bodyPr/>
          <a:lstStyle/>
          <a:p>
            <a:fld id="{738DB439-08F9-4AC4-A1E0-3F88446AB0CB}" type="slidenum">
              <a:rPr lang="en-US" smtClean="0"/>
              <a:t>30</a:t>
            </a:fld>
            <a:endParaRPr lang="en-US"/>
          </a:p>
        </p:txBody>
      </p:sp>
    </p:spTree>
    <p:extLst>
      <p:ext uri="{BB962C8B-B14F-4D97-AF65-F5344CB8AC3E}">
        <p14:creationId xmlns:p14="http://schemas.microsoft.com/office/powerpoint/2010/main" val="42734489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17DEC-9510-E1ED-D5D5-3E3287041AB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D99FCC0-0B1E-B37C-F652-56AD32F8C6B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16CDBD1-D793-15E2-061E-360128DB49DB}"/>
              </a:ext>
            </a:extLst>
          </p:cNvPr>
          <p:cNvSpPr>
            <a:spLocks noGrp="1"/>
          </p:cNvSpPr>
          <p:nvPr>
            <p:ph type="dt" sz="half" idx="10"/>
          </p:nvPr>
        </p:nvSpPr>
        <p:spPr/>
        <p:txBody>
          <a:bodyPr/>
          <a:lstStyle/>
          <a:p>
            <a:fld id="{D58509F9-1012-47C7-9AC8-F813C5F4A413}" type="datetimeFigureOut">
              <a:rPr lang="en-US" smtClean="0"/>
              <a:t>4/7/2024</a:t>
            </a:fld>
            <a:endParaRPr lang="en-US"/>
          </a:p>
        </p:txBody>
      </p:sp>
      <p:sp>
        <p:nvSpPr>
          <p:cNvPr id="5" name="Footer Placeholder 4">
            <a:extLst>
              <a:ext uri="{FF2B5EF4-FFF2-40B4-BE49-F238E27FC236}">
                <a16:creationId xmlns:a16="http://schemas.microsoft.com/office/drawing/2014/main" id="{BF326789-7765-41DF-8C6A-32D348B1AE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19EF76-037C-D2CF-6FE7-4E9AAC10DCB0}"/>
              </a:ext>
            </a:extLst>
          </p:cNvPr>
          <p:cNvSpPr>
            <a:spLocks noGrp="1"/>
          </p:cNvSpPr>
          <p:nvPr>
            <p:ph type="sldNum" sz="quarter" idx="12"/>
          </p:nvPr>
        </p:nvSpPr>
        <p:spPr/>
        <p:txBody>
          <a:bodyPr/>
          <a:lstStyle/>
          <a:p>
            <a:fld id="{8630E72D-E1ED-4074-A07F-C2B385369B6B}" type="slidenum">
              <a:rPr lang="en-US" smtClean="0"/>
              <a:t>‹#›</a:t>
            </a:fld>
            <a:endParaRPr lang="en-US"/>
          </a:p>
        </p:txBody>
      </p:sp>
    </p:spTree>
    <p:extLst>
      <p:ext uri="{BB962C8B-B14F-4D97-AF65-F5344CB8AC3E}">
        <p14:creationId xmlns:p14="http://schemas.microsoft.com/office/powerpoint/2010/main" val="17051060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54F7BD-19A2-4001-C18F-D33F03053F9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5711A77-9C90-276A-B7C6-E7357619791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F4C378-597E-45A9-20BD-6200FF045AC8}"/>
              </a:ext>
            </a:extLst>
          </p:cNvPr>
          <p:cNvSpPr>
            <a:spLocks noGrp="1"/>
          </p:cNvSpPr>
          <p:nvPr>
            <p:ph type="dt" sz="half" idx="10"/>
          </p:nvPr>
        </p:nvSpPr>
        <p:spPr/>
        <p:txBody>
          <a:bodyPr/>
          <a:lstStyle/>
          <a:p>
            <a:fld id="{D58509F9-1012-47C7-9AC8-F813C5F4A413}" type="datetimeFigureOut">
              <a:rPr lang="en-US" smtClean="0"/>
              <a:t>4/7/2024</a:t>
            </a:fld>
            <a:endParaRPr lang="en-US"/>
          </a:p>
        </p:txBody>
      </p:sp>
      <p:sp>
        <p:nvSpPr>
          <p:cNvPr id="5" name="Footer Placeholder 4">
            <a:extLst>
              <a:ext uri="{FF2B5EF4-FFF2-40B4-BE49-F238E27FC236}">
                <a16:creationId xmlns:a16="http://schemas.microsoft.com/office/drawing/2014/main" id="{B348D84D-A14B-93BE-CF55-1EEDCE1882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AACDA6-5681-8450-F5C7-12C1BF687696}"/>
              </a:ext>
            </a:extLst>
          </p:cNvPr>
          <p:cNvSpPr>
            <a:spLocks noGrp="1"/>
          </p:cNvSpPr>
          <p:nvPr>
            <p:ph type="sldNum" sz="quarter" idx="12"/>
          </p:nvPr>
        </p:nvSpPr>
        <p:spPr/>
        <p:txBody>
          <a:bodyPr/>
          <a:lstStyle/>
          <a:p>
            <a:fld id="{8630E72D-E1ED-4074-A07F-C2B385369B6B}" type="slidenum">
              <a:rPr lang="en-US" smtClean="0"/>
              <a:t>‹#›</a:t>
            </a:fld>
            <a:endParaRPr lang="en-US"/>
          </a:p>
        </p:txBody>
      </p:sp>
    </p:spTree>
    <p:extLst>
      <p:ext uri="{BB962C8B-B14F-4D97-AF65-F5344CB8AC3E}">
        <p14:creationId xmlns:p14="http://schemas.microsoft.com/office/powerpoint/2010/main" val="3696091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A789134-AEA7-6C35-7E4A-9396104DE63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85E676D-274D-2F7B-313B-F8006D59C28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725A3E-7821-20E9-CC88-2EA495440295}"/>
              </a:ext>
            </a:extLst>
          </p:cNvPr>
          <p:cNvSpPr>
            <a:spLocks noGrp="1"/>
          </p:cNvSpPr>
          <p:nvPr>
            <p:ph type="dt" sz="half" idx="10"/>
          </p:nvPr>
        </p:nvSpPr>
        <p:spPr/>
        <p:txBody>
          <a:bodyPr/>
          <a:lstStyle/>
          <a:p>
            <a:fld id="{D58509F9-1012-47C7-9AC8-F813C5F4A413}" type="datetimeFigureOut">
              <a:rPr lang="en-US" smtClean="0"/>
              <a:t>4/7/2024</a:t>
            </a:fld>
            <a:endParaRPr lang="en-US"/>
          </a:p>
        </p:txBody>
      </p:sp>
      <p:sp>
        <p:nvSpPr>
          <p:cNvPr id="5" name="Footer Placeholder 4">
            <a:extLst>
              <a:ext uri="{FF2B5EF4-FFF2-40B4-BE49-F238E27FC236}">
                <a16:creationId xmlns:a16="http://schemas.microsoft.com/office/drawing/2014/main" id="{27FB08E5-DFFB-4C01-D3EA-81CB962B80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B8961B-9850-E2FE-DB62-B7FFDD950747}"/>
              </a:ext>
            </a:extLst>
          </p:cNvPr>
          <p:cNvSpPr>
            <a:spLocks noGrp="1"/>
          </p:cNvSpPr>
          <p:nvPr>
            <p:ph type="sldNum" sz="quarter" idx="12"/>
          </p:nvPr>
        </p:nvSpPr>
        <p:spPr/>
        <p:txBody>
          <a:bodyPr/>
          <a:lstStyle/>
          <a:p>
            <a:fld id="{8630E72D-E1ED-4074-A07F-C2B385369B6B}" type="slidenum">
              <a:rPr lang="en-US" smtClean="0"/>
              <a:t>‹#›</a:t>
            </a:fld>
            <a:endParaRPr lang="en-US"/>
          </a:p>
        </p:txBody>
      </p:sp>
    </p:spTree>
    <p:extLst>
      <p:ext uri="{BB962C8B-B14F-4D97-AF65-F5344CB8AC3E}">
        <p14:creationId xmlns:p14="http://schemas.microsoft.com/office/powerpoint/2010/main" val="2171788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00527-CA0F-D9FC-A6F6-C14F7EC115B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9A617D-9327-ACF7-D142-DD2A780837E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6311F4-2ACA-97E1-332E-729D46DAC0E8}"/>
              </a:ext>
            </a:extLst>
          </p:cNvPr>
          <p:cNvSpPr>
            <a:spLocks noGrp="1"/>
          </p:cNvSpPr>
          <p:nvPr>
            <p:ph type="dt" sz="half" idx="10"/>
          </p:nvPr>
        </p:nvSpPr>
        <p:spPr/>
        <p:txBody>
          <a:bodyPr/>
          <a:lstStyle/>
          <a:p>
            <a:fld id="{D58509F9-1012-47C7-9AC8-F813C5F4A413}" type="datetimeFigureOut">
              <a:rPr lang="en-US" smtClean="0"/>
              <a:t>4/7/2024</a:t>
            </a:fld>
            <a:endParaRPr lang="en-US"/>
          </a:p>
        </p:txBody>
      </p:sp>
      <p:sp>
        <p:nvSpPr>
          <p:cNvPr id="5" name="Footer Placeholder 4">
            <a:extLst>
              <a:ext uri="{FF2B5EF4-FFF2-40B4-BE49-F238E27FC236}">
                <a16:creationId xmlns:a16="http://schemas.microsoft.com/office/drawing/2014/main" id="{EB2B94AD-1309-C894-5159-396C0FBCE2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AAF9BF-2BFA-44FB-C0FB-FB9CE595A3A6}"/>
              </a:ext>
            </a:extLst>
          </p:cNvPr>
          <p:cNvSpPr>
            <a:spLocks noGrp="1"/>
          </p:cNvSpPr>
          <p:nvPr>
            <p:ph type="sldNum" sz="quarter" idx="12"/>
          </p:nvPr>
        </p:nvSpPr>
        <p:spPr/>
        <p:txBody>
          <a:bodyPr/>
          <a:lstStyle/>
          <a:p>
            <a:fld id="{8630E72D-E1ED-4074-A07F-C2B385369B6B}" type="slidenum">
              <a:rPr lang="en-US" smtClean="0"/>
              <a:t>‹#›</a:t>
            </a:fld>
            <a:endParaRPr lang="en-US"/>
          </a:p>
        </p:txBody>
      </p:sp>
    </p:spTree>
    <p:extLst>
      <p:ext uri="{BB962C8B-B14F-4D97-AF65-F5344CB8AC3E}">
        <p14:creationId xmlns:p14="http://schemas.microsoft.com/office/powerpoint/2010/main" val="2855283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FA1711-0D0F-3EF5-09FC-5D7C3BE698C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EA1FECB-3CDD-F303-8FDA-BE4A653ED6C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6A8F5A4-9E22-7A5D-C5F8-817F0AA04616}"/>
              </a:ext>
            </a:extLst>
          </p:cNvPr>
          <p:cNvSpPr>
            <a:spLocks noGrp="1"/>
          </p:cNvSpPr>
          <p:nvPr>
            <p:ph type="dt" sz="half" idx="10"/>
          </p:nvPr>
        </p:nvSpPr>
        <p:spPr/>
        <p:txBody>
          <a:bodyPr/>
          <a:lstStyle/>
          <a:p>
            <a:fld id="{D58509F9-1012-47C7-9AC8-F813C5F4A413}" type="datetimeFigureOut">
              <a:rPr lang="en-US" smtClean="0"/>
              <a:t>4/7/2024</a:t>
            </a:fld>
            <a:endParaRPr lang="en-US"/>
          </a:p>
        </p:txBody>
      </p:sp>
      <p:sp>
        <p:nvSpPr>
          <p:cNvPr id="5" name="Footer Placeholder 4">
            <a:extLst>
              <a:ext uri="{FF2B5EF4-FFF2-40B4-BE49-F238E27FC236}">
                <a16:creationId xmlns:a16="http://schemas.microsoft.com/office/drawing/2014/main" id="{6E6E2B1C-7C46-9F05-254B-6224D290DD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5E91CA4-89E0-88E9-2C5B-5EFCEF0DDAB1}"/>
              </a:ext>
            </a:extLst>
          </p:cNvPr>
          <p:cNvSpPr>
            <a:spLocks noGrp="1"/>
          </p:cNvSpPr>
          <p:nvPr>
            <p:ph type="sldNum" sz="quarter" idx="12"/>
          </p:nvPr>
        </p:nvSpPr>
        <p:spPr/>
        <p:txBody>
          <a:bodyPr/>
          <a:lstStyle/>
          <a:p>
            <a:fld id="{8630E72D-E1ED-4074-A07F-C2B385369B6B}" type="slidenum">
              <a:rPr lang="en-US" smtClean="0"/>
              <a:t>‹#›</a:t>
            </a:fld>
            <a:endParaRPr lang="en-US"/>
          </a:p>
        </p:txBody>
      </p:sp>
    </p:spTree>
    <p:extLst>
      <p:ext uri="{BB962C8B-B14F-4D97-AF65-F5344CB8AC3E}">
        <p14:creationId xmlns:p14="http://schemas.microsoft.com/office/powerpoint/2010/main" val="3866297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893BBA-476D-495A-040B-B9A03E7929F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ABF163D-CF2F-00DE-794E-AC50C6D0CFF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3E1A23B-1695-35A9-41D7-97D678FC766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AE474AB-F818-AAD0-BABB-30C1067F279B}"/>
              </a:ext>
            </a:extLst>
          </p:cNvPr>
          <p:cNvSpPr>
            <a:spLocks noGrp="1"/>
          </p:cNvSpPr>
          <p:nvPr>
            <p:ph type="dt" sz="half" idx="10"/>
          </p:nvPr>
        </p:nvSpPr>
        <p:spPr/>
        <p:txBody>
          <a:bodyPr/>
          <a:lstStyle/>
          <a:p>
            <a:fld id="{D58509F9-1012-47C7-9AC8-F813C5F4A413}" type="datetimeFigureOut">
              <a:rPr lang="en-US" smtClean="0"/>
              <a:t>4/7/2024</a:t>
            </a:fld>
            <a:endParaRPr lang="en-US"/>
          </a:p>
        </p:txBody>
      </p:sp>
      <p:sp>
        <p:nvSpPr>
          <p:cNvPr id="6" name="Footer Placeholder 5">
            <a:extLst>
              <a:ext uri="{FF2B5EF4-FFF2-40B4-BE49-F238E27FC236}">
                <a16:creationId xmlns:a16="http://schemas.microsoft.com/office/drawing/2014/main" id="{1B3DA894-9D4E-1747-2D15-FC25257F83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B8EBF4-B540-097E-4B1A-FB064B158A19}"/>
              </a:ext>
            </a:extLst>
          </p:cNvPr>
          <p:cNvSpPr>
            <a:spLocks noGrp="1"/>
          </p:cNvSpPr>
          <p:nvPr>
            <p:ph type="sldNum" sz="quarter" idx="12"/>
          </p:nvPr>
        </p:nvSpPr>
        <p:spPr/>
        <p:txBody>
          <a:bodyPr/>
          <a:lstStyle/>
          <a:p>
            <a:fld id="{8630E72D-E1ED-4074-A07F-C2B385369B6B}" type="slidenum">
              <a:rPr lang="en-US" smtClean="0"/>
              <a:t>‹#›</a:t>
            </a:fld>
            <a:endParaRPr lang="en-US"/>
          </a:p>
        </p:txBody>
      </p:sp>
    </p:spTree>
    <p:extLst>
      <p:ext uri="{BB962C8B-B14F-4D97-AF65-F5344CB8AC3E}">
        <p14:creationId xmlns:p14="http://schemas.microsoft.com/office/powerpoint/2010/main" val="4205805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DE41DE-075B-AA80-108C-A5D14AC2F12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46F8F2D-29E3-A605-6E7D-69AB4B432A5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DC65E0C-D8B5-4E2D-8B52-1E2952CBFE6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2E23B86-AC67-74D4-F72E-C22134A3621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AFBA2C9-9BCF-8D19-603F-51076B3BAC1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2504722-FA49-900D-4AC5-8B54CAEBF833}"/>
              </a:ext>
            </a:extLst>
          </p:cNvPr>
          <p:cNvSpPr>
            <a:spLocks noGrp="1"/>
          </p:cNvSpPr>
          <p:nvPr>
            <p:ph type="dt" sz="half" idx="10"/>
          </p:nvPr>
        </p:nvSpPr>
        <p:spPr/>
        <p:txBody>
          <a:bodyPr/>
          <a:lstStyle/>
          <a:p>
            <a:fld id="{D58509F9-1012-47C7-9AC8-F813C5F4A413}" type="datetimeFigureOut">
              <a:rPr lang="en-US" smtClean="0"/>
              <a:t>4/7/2024</a:t>
            </a:fld>
            <a:endParaRPr lang="en-US"/>
          </a:p>
        </p:txBody>
      </p:sp>
      <p:sp>
        <p:nvSpPr>
          <p:cNvPr id="8" name="Footer Placeholder 7">
            <a:extLst>
              <a:ext uri="{FF2B5EF4-FFF2-40B4-BE49-F238E27FC236}">
                <a16:creationId xmlns:a16="http://schemas.microsoft.com/office/drawing/2014/main" id="{BBCB34BE-493C-3373-6330-F6F582BC725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69A1DE8-0C49-31F0-C176-E2EEE6647D15}"/>
              </a:ext>
            </a:extLst>
          </p:cNvPr>
          <p:cNvSpPr>
            <a:spLocks noGrp="1"/>
          </p:cNvSpPr>
          <p:nvPr>
            <p:ph type="sldNum" sz="quarter" idx="12"/>
          </p:nvPr>
        </p:nvSpPr>
        <p:spPr/>
        <p:txBody>
          <a:bodyPr/>
          <a:lstStyle/>
          <a:p>
            <a:fld id="{8630E72D-E1ED-4074-A07F-C2B385369B6B}" type="slidenum">
              <a:rPr lang="en-US" smtClean="0"/>
              <a:t>‹#›</a:t>
            </a:fld>
            <a:endParaRPr lang="en-US"/>
          </a:p>
        </p:txBody>
      </p:sp>
    </p:spTree>
    <p:extLst>
      <p:ext uri="{BB962C8B-B14F-4D97-AF65-F5344CB8AC3E}">
        <p14:creationId xmlns:p14="http://schemas.microsoft.com/office/powerpoint/2010/main" val="875256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6E9C1-0BCD-FBB7-B89D-712DAA5C3FB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1225A87-595C-5D52-0F18-DD36E13B8713}"/>
              </a:ext>
            </a:extLst>
          </p:cNvPr>
          <p:cNvSpPr>
            <a:spLocks noGrp="1"/>
          </p:cNvSpPr>
          <p:nvPr>
            <p:ph type="dt" sz="half" idx="10"/>
          </p:nvPr>
        </p:nvSpPr>
        <p:spPr/>
        <p:txBody>
          <a:bodyPr/>
          <a:lstStyle/>
          <a:p>
            <a:fld id="{D58509F9-1012-47C7-9AC8-F813C5F4A413}" type="datetimeFigureOut">
              <a:rPr lang="en-US" smtClean="0"/>
              <a:t>4/7/2024</a:t>
            </a:fld>
            <a:endParaRPr lang="en-US"/>
          </a:p>
        </p:txBody>
      </p:sp>
      <p:sp>
        <p:nvSpPr>
          <p:cNvPr id="4" name="Footer Placeholder 3">
            <a:extLst>
              <a:ext uri="{FF2B5EF4-FFF2-40B4-BE49-F238E27FC236}">
                <a16:creationId xmlns:a16="http://schemas.microsoft.com/office/drawing/2014/main" id="{8CE58D66-7CB1-8AF2-4A36-FED844C4D43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61E6506-2A86-AE4C-8B17-77ECDA611BF7}"/>
              </a:ext>
            </a:extLst>
          </p:cNvPr>
          <p:cNvSpPr>
            <a:spLocks noGrp="1"/>
          </p:cNvSpPr>
          <p:nvPr>
            <p:ph type="sldNum" sz="quarter" idx="12"/>
          </p:nvPr>
        </p:nvSpPr>
        <p:spPr/>
        <p:txBody>
          <a:bodyPr/>
          <a:lstStyle/>
          <a:p>
            <a:fld id="{8630E72D-E1ED-4074-A07F-C2B385369B6B}" type="slidenum">
              <a:rPr lang="en-US" smtClean="0"/>
              <a:t>‹#›</a:t>
            </a:fld>
            <a:endParaRPr lang="en-US"/>
          </a:p>
        </p:txBody>
      </p:sp>
    </p:spTree>
    <p:extLst>
      <p:ext uri="{BB962C8B-B14F-4D97-AF65-F5344CB8AC3E}">
        <p14:creationId xmlns:p14="http://schemas.microsoft.com/office/powerpoint/2010/main" val="3022954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7FB1D3-D8BF-6D01-0B8D-AC15E9C956DB}"/>
              </a:ext>
            </a:extLst>
          </p:cNvPr>
          <p:cNvSpPr>
            <a:spLocks noGrp="1"/>
          </p:cNvSpPr>
          <p:nvPr>
            <p:ph type="dt" sz="half" idx="10"/>
          </p:nvPr>
        </p:nvSpPr>
        <p:spPr/>
        <p:txBody>
          <a:bodyPr/>
          <a:lstStyle/>
          <a:p>
            <a:fld id="{D58509F9-1012-47C7-9AC8-F813C5F4A413}" type="datetimeFigureOut">
              <a:rPr lang="en-US" smtClean="0"/>
              <a:t>4/7/2024</a:t>
            </a:fld>
            <a:endParaRPr lang="en-US"/>
          </a:p>
        </p:txBody>
      </p:sp>
      <p:sp>
        <p:nvSpPr>
          <p:cNvPr id="3" name="Footer Placeholder 2">
            <a:extLst>
              <a:ext uri="{FF2B5EF4-FFF2-40B4-BE49-F238E27FC236}">
                <a16:creationId xmlns:a16="http://schemas.microsoft.com/office/drawing/2014/main" id="{4C60AE40-A58B-DB31-009C-3B72BA5AE38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C0E63D1-6E0D-32FF-0BA4-36A9689C0E43}"/>
              </a:ext>
            </a:extLst>
          </p:cNvPr>
          <p:cNvSpPr>
            <a:spLocks noGrp="1"/>
          </p:cNvSpPr>
          <p:nvPr>
            <p:ph type="sldNum" sz="quarter" idx="12"/>
          </p:nvPr>
        </p:nvSpPr>
        <p:spPr/>
        <p:txBody>
          <a:bodyPr/>
          <a:lstStyle/>
          <a:p>
            <a:fld id="{8630E72D-E1ED-4074-A07F-C2B385369B6B}" type="slidenum">
              <a:rPr lang="en-US" smtClean="0"/>
              <a:t>‹#›</a:t>
            </a:fld>
            <a:endParaRPr lang="en-US"/>
          </a:p>
        </p:txBody>
      </p:sp>
    </p:spTree>
    <p:extLst>
      <p:ext uri="{BB962C8B-B14F-4D97-AF65-F5344CB8AC3E}">
        <p14:creationId xmlns:p14="http://schemas.microsoft.com/office/powerpoint/2010/main" val="3771532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65200-F046-D86A-CD3F-CFA80BC814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67B35E3-1FE6-6AAB-CB8D-77BF83CEACD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39C05DF-61CA-4584-C389-686494F5B4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FBDCDFD-6971-62A6-9D92-494792BBE47C}"/>
              </a:ext>
            </a:extLst>
          </p:cNvPr>
          <p:cNvSpPr>
            <a:spLocks noGrp="1"/>
          </p:cNvSpPr>
          <p:nvPr>
            <p:ph type="dt" sz="half" idx="10"/>
          </p:nvPr>
        </p:nvSpPr>
        <p:spPr/>
        <p:txBody>
          <a:bodyPr/>
          <a:lstStyle/>
          <a:p>
            <a:fld id="{D58509F9-1012-47C7-9AC8-F813C5F4A413}" type="datetimeFigureOut">
              <a:rPr lang="en-US" smtClean="0"/>
              <a:t>4/7/2024</a:t>
            </a:fld>
            <a:endParaRPr lang="en-US"/>
          </a:p>
        </p:txBody>
      </p:sp>
      <p:sp>
        <p:nvSpPr>
          <p:cNvPr id="6" name="Footer Placeholder 5">
            <a:extLst>
              <a:ext uri="{FF2B5EF4-FFF2-40B4-BE49-F238E27FC236}">
                <a16:creationId xmlns:a16="http://schemas.microsoft.com/office/drawing/2014/main" id="{CADD27CE-7050-C4ED-CACF-20BA721578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85748C8-155D-F8D1-1DF9-59F23A338267}"/>
              </a:ext>
            </a:extLst>
          </p:cNvPr>
          <p:cNvSpPr>
            <a:spLocks noGrp="1"/>
          </p:cNvSpPr>
          <p:nvPr>
            <p:ph type="sldNum" sz="quarter" idx="12"/>
          </p:nvPr>
        </p:nvSpPr>
        <p:spPr/>
        <p:txBody>
          <a:bodyPr/>
          <a:lstStyle/>
          <a:p>
            <a:fld id="{8630E72D-E1ED-4074-A07F-C2B385369B6B}" type="slidenum">
              <a:rPr lang="en-US" smtClean="0"/>
              <a:t>‹#›</a:t>
            </a:fld>
            <a:endParaRPr lang="en-US"/>
          </a:p>
        </p:txBody>
      </p:sp>
    </p:spTree>
    <p:extLst>
      <p:ext uri="{BB962C8B-B14F-4D97-AF65-F5344CB8AC3E}">
        <p14:creationId xmlns:p14="http://schemas.microsoft.com/office/powerpoint/2010/main" val="620641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431AD-1734-C801-D3C1-C52D9B17451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8CD268C-FCBF-417D-CBFE-C40F59011FA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5543CF6-72AF-5F19-40D0-5F7245725C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34C288E-8123-E1BC-6B27-87F3F2910C87}"/>
              </a:ext>
            </a:extLst>
          </p:cNvPr>
          <p:cNvSpPr>
            <a:spLocks noGrp="1"/>
          </p:cNvSpPr>
          <p:nvPr>
            <p:ph type="dt" sz="half" idx="10"/>
          </p:nvPr>
        </p:nvSpPr>
        <p:spPr/>
        <p:txBody>
          <a:bodyPr/>
          <a:lstStyle/>
          <a:p>
            <a:fld id="{D58509F9-1012-47C7-9AC8-F813C5F4A413}" type="datetimeFigureOut">
              <a:rPr lang="en-US" smtClean="0"/>
              <a:t>4/7/2024</a:t>
            </a:fld>
            <a:endParaRPr lang="en-US"/>
          </a:p>
        </p:txBody>
      </p:sp>
      <p:sp>
        <p:nvSpPr>
          <p:cNvPr id="6" name="Footer Placeholder 5">
            <a:extLst>
              <a:ext uri="{FF2B5EF4-FFF2-40B4-BE49-F238E27FC236}">
                <a16:creationId xmlns:a16="http://schemas.microsoft.com/office/drawing/2014/main" id="{CF567677-A27B-9AE5-C071-B204FBDF1C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AF1FCD3-A02C-7CFC-211D-284673CCF9F9}"/>
              </a:ext>
            </a:extLst>
          </p:cNvPr>
          <p:cNvSpPr>
            <a:spLocks noGrp="1"/>
          </p:cNvSpPr>
          <p:nvPr>
            <p:ph type="sldNum" sz="quarter" idx="12"/>
          </p:nvPr>
        </p:nvSpPr>
        <p:spPr/>
        <p:txBody>
          <a:bodyPr/>
          <a:lstStyle/>
          <a:p>
            <a:fld id="{8630E72D-E1ED-4074-A07F-C2B385369B6B}" type="slidenum">
              <a:rPr lang="en-US" smtClean="0"/>
              <a:t>‹#›</a:t>
            </a:fld>
            <a:endParaRPr lang="en-US"/>
          </a:p>
        </p:txBody>
      </p:sp>
    </p:spTree>
    <p:extLst>
      <p:ext uri="{BB962C8B-B14F-4D97-AF65-F5344CB8AC3E}">
        <p14:creationId xmlns:p14="http://schemas.microsoft.com/office/powerpoint/2010/main" val="28990265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807997B-F9A7-B027-D82E-62372E93039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D0E74DD-4F83-ACBD-B24A-13E00CEDB94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BC561B-E533-90A3-BE93-471248C3977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58509F9-1012-47C7-9AC8-F813C5F4A413}" type="datetimeFigureOut">
              <a:rPr lang="en-US" smtClean="0"/>
              <a:t>4/7/2024</a:t>
            </a:fld>
            <a:endParaRPr lang="en-US"/>
          </a:p>
        </p:txBody>
      </p:sp>
      <p:sp>
        <p:nvSpPr>
          <p:cNvPr id="5" name="Footer Placeholder 4">
            <a:extLst>
              <a:ext uri="{FF2B5EF4-FFF2-40B4-BE49-F238E27FC236}">
                <a16:creationId xmlns:a16="http://schemas.microsoft.com/office/drawing/2014/main" id="{AA4860CB-8311-4356-0F71-760B4ABB6A8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29F5B13-FA66-3D25-F533-DCE9C479BAD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630E72D-E1ED-4074-A07F-C2B385369B6B}" type="slidenum">
              <a:rPr lang="en-US" smtClean="0"/>
              <a:t>‹#›</a:t>
            </a:fld>
            <a:endParaRPr lang="en-US"/>
          </a:p>
        </p:txBody>
      </p:sp>
    </p:spTree>
    <p:extLst>
      <p:ext uri="{BB962C8B-B14F-4D97-AF65-F5344CB8AC3E}">
        <p14:creationId xmlns:p14="http://schemas.microsoft.com/office/powerpoint/2010/main" val="14840361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en.wikiversity.org/wiki/Computer_architecture/Input_Output_Organization"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D67BFC-449B-2181-D53F-72268137AD55}"/>
              </a:ext>
            </a:extLst>
          </p:cNvPr>
          <p:cNvSpPr>
            <a:spLocks noGrp="1"/>
          </p:cNvSpPr>
          <p:nvPr>
            <p:ph type="ctrTitle"/>
          </p:nvPr>
        </p:nvSpPr>
        <p:spPr/>
        <p:txBody>
          <a:bodyPr/>
          <a:lstStyle/>
          <a:p>
            <a:r>
              <a:rPr lang="en-US" dirty="0"/>
              <a:t>Lecture 1</a:t>
            </a:r>
            <a:r>
              <a:rPr lang="ru-KZ" dirty="0"/>
              <a:t>2</a:t>
            </a:r>
            <a:endParaRPr lang="en-US" dirty="0"/>
          </a:p>
        </p:txBody>
      </p:sp>
      <p:sp>
        <p:nvSpPr>
          <p:cNvPr id="3" name="Subtitle 2">
            <a:extLst>
              <a:ext uri="{FF2B5EF4-FFF2-40B4-BE49-F238E27FC236}">
                <a16:creationId xmlns:a16="http://schemas.microsoft.com/office/drawing/2014/main" id="{97C8553C-F485-F68B-FB57-1DDC3CB7E681}"/>
              </a:ext>
            </a:extLst>
          </p:cNvPr>
          <p:cNvSpPr>
            <a:spLocks noGrp="1"/>
          </p:cNvSpPr>
          <p:nvPr>
            <p:ph type="subTitle" idx="1"/>
          </p:nvPr>
        </p:nvSpPr>
        <p:spPr/>
        <p:txBody>
          <a:bodyPr/>
          <a:lstStyle/>
          <a:p>
            <a:r>
              <a:rPr lang="en-US" dirty="0"/>
              <a:t>Input/output systems. Synchronous and asynchronous I/O</a:t>
            </a:r>
          </a:p>
        </p:txBody>
      </p:sp>
    </p:spTree>
    <p:extLst>
      <p:ext uri="{BB962C8B-B14F-4D97-AF65-F5344CB8AC3E}">
        <p14:creationId xmlns:p14="http://schemas.microsoft.com/office/powerpoint/2010/main" val="10472810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80A8D9-5CC1-5A16-A7F3-CC5DF48681A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C997B57-7FBB-A056-F846-3DFC41895E5F}"/>
              </a:ext>
            </a:extLst>
          </p:cNvPr>
          <p:cNvSpPr>
            <a:spLocks noGrp="1"/>
          </p:cNvSpPr>
          <p:nvPr>
            <p:ph idx="1"/>
          </p:nvPr>
        </p:nvSpPr>
        <p:spPr/>
        <p:txBody>
          <a:bodyPr/>
          <a:lstStyle/>
          <a:p>
            <a:pPr algn="l"/>
            <a:r>
              <a:rPr lang="en-US" b="0" i="0" dirty="0">
                <a:solidFill>
                  <a:srgbClr val="000000"/>
                </a:solidFill>
                <a:effectLst/>
                <a:latin typeface="Verdana" panose="020B0604030504040204" pitchFamily="34" charset="0"/>
              </a:rPr>
              <a:t>A device driver performs the following jobs −</a:t>
            </a:r>
          </a:p>
          <a:p>
            <a:pPr algn="just">
              <a:buFont typeface="Arial" panose="020B0604020202020204" pitchFamily="34" charset="0"/>
              <a:buChar char="•"/>
            </a:pPr>
            <a:r>
              <a:rPr lang="en-US" b="0" i="0" dirty="0">
                <a:solidFill>
                  <a:srgbClr val="000000"/>
                </a:solidFill>
                <a:effectLst/>
                <a:latin typeface="Verdana" panose="020B0604030504040204" pitchFamily="34" charset="0"/>
              </a:rPr>
              <a:t>To accept request from the device independent software above to it.</a:t>
            </a:r>
          </a:p>
          <a:p>
            <a:pPr algn="just">
              <a:buFont typeface="Arial" panose="020B0604020202020204" pitchFamily="34" charset="0"/>
              <a:buChar char="•"/>
            </a:pPr>
            <a:r>
              <a:rPr lang="en-US" b="0" i="0" dirty="0">
                <a:solidFill>
                  <a:srgbClr val="000000"/>
                </a:solidFill>
                <a:effectLst/>
                <a:latin typeface="Verdana" panose="020B0604030504040204" pitchFamily="34" charset="0"/>
              </a:rPr>
              <a:t>Interact with the device controller to take and give I/O and perform required error handling</a:t>
            </a:r>
          </a:p>
          <a:p>
            <a:pPr algn="just">
              <a:buFont typeface="Arial" panose="020B0604020202020204" pitchFamily="34" charset="0"/>
              <a:buChar char="•"/>
            </a:pPr>
            <a:r>
              <a:rPr lang="en-US" b="0" i="0" dirty="0">
                <a:solidFill>
                  <a:srgbClr val="000000"/>
                </a:solidFill>
                <a:effectLst/>
                <a:latin typeface="Verdana" panose="020B0604030504040204" pitchFamily="34" charset="0"/>
              </a:rPr>
              <a:t>Making sure that the request is executed successfully</a:t>
            </a:r>
          </a:p>
          <a:p>
            <a:endParaRPr lang="en-US" dirty="0"/>
          </a:p>
        </p:txBody>
      </p:sp>
    </p:spTree>
    <p:extLst>
      <p:ext uri="{BB962C8B-B14F-4D97-AF65-F5344CB8AC3E}">
        <p14:creationId xmlns:p14="http://schemas.microsoft.com/office/powerpoint/2010/main" val="24131108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5B511D-E70E-320A-5562-2E126057979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0B4C491-824E-CE55-99DD-2FE9D6B0E232}"/>
              </a:ext>
            </a:extLst>
          </p:cNvPr>
          <p:cNvSpPr>
            <a:spLocks noGrp="1"/>
          </p:cNvSpPr>
          <p:nvPr>
            <p:ph idx="1"/>
          </p:nvPr>
        </p:nvSpPr>
        <p:spPr/>
        <p:txBody>
          <a:bodyPr>
            <a:normAutofit lnSpcReduction="10000"/>
          </a:bodyPr>
          <a:lstStyle/>
          <a:p>
            <a:r>
              <a:rPr lang="en-US" b="0" i="0" dirty="0">
                <a:solidFill>
                  <a:srgbClr val="343A40"/>
                </a:solidFill>
                <a:effectLst/>
                <a:latin typeface="Georgia" panose="02040502050405020303" pitchFamily="18" charset="0"/>
              </a:rPr>
              <a:t>I/O device driver encapsulates device-dependent code in a standard interface to the operating system kernel to help interact with the device controller and handle its functionality. Examples of the I/O device services include the following.</a:t>
            </a:r>
          </a:p>
          <a:p>
            <a:pPr algn="l">
              <a:buFont typeface="Arial" panose="020B0604020202020204" pitchFamily="34" charset="0"/>
              <a:buChar char="•"/>
            </a:pPr>
            <a:r>
              <a:rPr lang="en-US" b="1" i="0" dirty="0">
                <a:solidFill>
                  <a:srgbClr val="343A40"/>
                </a:solidFill>
                <a:effectLst/>
                <a:latin typeface="-apple-system"/>
              </a:rPr>
              <a:t>Scheduling:</a:t>
            </a:r>
            <a:r>
              <a:rPr lang="en-US" b="0" i="0" dirty="0">
                <a:solidFill>
                  <a:srgbClr val="343A40"/>
                </a:solidFill>
                <a:effectLst/>
                <a:latin typeface="-apple-system"/>
              </a:rPr>
              <a:t> managing I/O device requests. </a:t>
            </a:r>
          </a:p>
          <a:p>
            <a:pPr algn="l">
              <a:buFont typeface="Arial" panose="020B0604020202020204" pitchFamily="34" charset="0"/>
              <a:buChar char="•"/>
            </a:pPr>
            <a:r>
              <a:rPr lang="en-US" b="1" i="0" dirty="0">
                <a:solidFill>
                  <a:srgbClr val="343A40"/>
                </a:solidFill>
                <a:effectLst/>
                <a:latin typeface="-apple-system"/>
              </a:rPr>
              <a:t>Buffering</a:t>
            </a:r>
            <a:r>
              <a:rPr lang="en-US" b="0" i="0" dirty="0">
                <a:solidFill>
                  <a:srgbClr val="343A40"/>
                </a:solidFill>
                <a:effectLst/>
                <a:latin typeface="-apple-system"/>
              </a:rPr>
              <a:t>: maintaining shared memory areas with the I/O devices.</a:t>
            </a:r>
          </a:p>
          <a:p>
            <a:pPr algn="l">
              <a:buFont typeface="Arial" panose="020B0604020202020204" pitchFamily="34" charset="0"/>
              <a:buChar char="•"/>
            </a:pPr>
            <a:r>
              <a:rPr lang="en-US" b="1" i="0" dirty="0">
                <a:solidFill>
                  <a:srgbClr val="343A40"/>
                </a:solidFill>
                <a:effectLst/>
                <a:latin typeface="-apple-system"/>
              </a:rPr>
              <a:t>Caching:</a:t>
            </a:r>
            <a:r>
              <a:rPr lang="en-US" b="0" i="0" dirty="0">
                <a:solidFill>
                  <a:srgbClr val="343A40"/>
                </a:solidFill>
                <a:effectLst/>
                <a:latin typeface="-apple-system"/>
              </a:rPr>
              <a:t> maintaining a region of fast memory (cache) that holds copies of device data.</a:t>
            </a:r>
          </a:p>
          <a:p>
            <a:pPr algn="l">
              <a:buFont typeface="Arial" panose="020B0604020202020204" pitchFamily="34" charset="0"/>
              <a:buChar char="•"/>
            </a:pPr>
            <a:r>
              <a:rPr lang="en-US" b="1" i="0" dirty="0">
                <a:solidFill>
                  <a:srgbClr val="343A40"/>
                </a:solidFill>
                <a:effectLst/>
                <a:latin typeface="-apple-system"/>
              </a:rPr>
              <a:t>Spooling:</a:t>
            </a:r>
            <a:r>
              <a:rPr lang="en-US" b="0" i="0" dirty="0">
                <a:solidFill>
                  <a:srgbClr val="343A40"/>
                </a:solidFill>
                <a:effectLst/>
                <a:latin typeface="-apple-system"/>
              </a:rPr>
              <a:t>  maintaining an output buffer for a device.</a:t>
            </a:r>
          </a:p>
          <a:p>
            <a:pPr algn="l">
              <a:buFont typeface="Arial" panose="020B0604020202020204" pitchFamily="34" charset="0"/>
              <a:buChar char="•"/>
            </a:pPr>
            <a:r>
              <a:rPr lang="en-US" b="1" i="0" dirty="0">
                <a:solidFill>
                  <a:srgbClr val="343A40"/>
                </a:solidFill>
                <a:effectLst/>
                <a:latin typeface="-apple-system"/>
              </a:rPr>
              <a:t>Error Handling</a:t>
            </a:r>
            <a:r>
              <a:rPr lang="en-US" b="0" i="0" dirty="0">
                <a:solidFill>
                  <a:srgbClr val="343A40"/>
                </a:solidFill>
                <a:effectLst/>
                <a:latin typeface="-apple-system"/>
              </a:rPr>
              <a:t>: handlers for device errors.</a:t>
            </a:r>
          </a:p>
          <a:p>
            <a:endParaRPr lang="en-US" dirty="0"/>
          </a:p>
        </p:txBody>
      </p:sp>
    </p:spTree>
    <p:extLst>
      <p:ext uri="{BB962C8B-B14F-4D97-AF65-F5344CB8AC3E}">
        <p14:creationId xmlns:p14="http://schemas.microsoft.com/office/powerpoint/2010/main" val="24663827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B09A26-3DEF-0B87-A788-526C9D0A1ED6}"/>
              </a:ext>
            </a:extLst>
          </p:cNvPr>
          <p:cNvSpPr>
            <a:spLocks noGrp="1"/>
          </p:cNvSpPr>
          <p:nvPr>
            <p:ph type="title"/>
          </p:nvPr>
        </p:nvSpPr>
        <p:spPr/>
        <p:txBody>
          <a:bodyPr/>
          <a:lstStyle/>
          <a:p>
            <a:r>
              <a:rPr lang="en-US" b="1" i="0" dirty="0">
                <a:solidFill>
                  <a:srgbClr val="343A40"/>
                </a:solidFill>
                <a:effectLst/>
                <a:latin typeface="-apple-system"/>
              </a:rPr>
              <a:t>I/O Buffering techniques</a:t>
            </a:r>
            <a:endParaRPr lang="en-US" dirty="0"/>
          </a:p>
        </p:txBody>
      </p:sp>
      <p:sp>
        <p:nvSpPr>
          <p:cNvPr id="3" name="Content Placeholder 2">
            <a:extLst>
              <a:ext uri="{FF2B5EF4-FFF2-40B4-BE49-F238E27FC236}">
                <a16:creationId xmlns:a16="http://schemas.microsoft.com/office/drawing/2014/main" id="{D4925CD0-FB55-7A9B-C239-55851844806F}"/>
              </a:ext>
            </a:extLst>
          </p:cNvPr>
          <p:cNvSpPr>
            <a:spLocks noGrp="1"/>
          </p:cNvSpPr>
          <p:nvPr>
            <p:ph idx="1"/>
          </p:nvPr>
        </p:nvSpPr>
        <p:spPr/>
        <p:txBody>
          <a:bodyPr/>
          <a:lstStyle/>
          <a:p>
            <a:r>
              <a:rPr lang="en-US" b="0" i="0" dirty="0">
                <a:solidFill>
                  <a:srgbClr val="343A40"/>
                </a:solidFill>
                <a:effectLst/>
                <a:latin typeface="Georgia" panose="02040502050405020303" pitchFamily="18" charset="0"/>
              </a:rPr>
              <a:t>I/O device buffering allows asynchronous data transfer between the I/O device and computer memory. Without a buffer, the operating must directly access the device when it needs and consequently the running process must be suspended during input and output operations. To support I/O buffering, the operating system provides the following techniques.</a:t>
            </a:r>
            <a:endParaRPr lang="en-US" dirty="0"/>
          </a:p>
        </p:txBody>
      </p:sp>
    </p:spTree>
    <p:extLst>
      <p:ext uri="{BB962C8B-B14F-4D97-AF65-F5344CB8AC3E}">
        <p14:creationId xmlns:p14="http://schemas.microsoft.com/office/powerpoint/2010/main" val="30361559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41722-6E33-BC12-203F-1C8D73C9FB3E}"/>
              </a:ext>
            </a:extLst>
          </p:cNvPr>
          <p:cNvSpPr>
            <a:spLocks noGrp="1"/>
          </p:cNvSpPr>
          <p:nvPr>
            <p:ph type="title"/>
          </p:nvPr>
        </p:nvSpPr>
        <p:spPr/>
        <p:txBody>
          <a:bodyPr/>
          <a:lstStyle/>
          <a:p>
            <a:r>
              <a:rPr lang="en-US" b="1" i="0" dirty="0">
                <a:solidFill>
                  <a:srgbClr val="343A40"/>
                </a:solidFill>
                <a:effectLst/>
                <a:latin typeface="-apple-system"/>
              </a:rPr>
              <a:t>Single Buffer</a:t>
            </a:r>
            <a:endParaRPr lang="en-US" dirty="0"/>
          </a:p>
        </p:txBody>
      </p:sp>
      <p:sp>
        <p:nvSpPr>
          <p:cNvPr id="5" name="AutoShape 4" descr="Picture 1">
            <a:extLst>
              <a:ext uri="{FF2B5EF4-FFF2-40B4-BE49-F238E27FC236}">
                <a16:creationId xmlns:a16="http://schemas.microsoft.com/office/drawing/2014/main" id="{23401469-B4E7-EAE5-E991-A8D59169EBCA}"/>
              </a:ext>
            </a:extLst>
          </p:cNvPr>
          <p:cNvSpPr>
            <a:spLocks noGrp="1" noChangeAspect="1" noChangeArrowheads="1"/>
          </p:cNvSpPr>
          <p:nvPr>
            <p:ph idx="1"/>
          </p:nvPr>
        </p:nvSpPr>
        <p:spPr bwMode="auto">
          <a:xfrm>
            <a:off x="838199" y="1825625"/>
            <a:ext cx="6266935" cy="4351338"/>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normAutofit fontScale="55000" lnSpcReduction="20000"/>
          </a:bodyPr>
          <a:lstStyle/>
          <a:p>
            <a:pPr algn="l">
              <a:buFont typeface="Arial" panose="020B0604020202020204" pitchFamily="34" charset="0"/>
              <a:buChar char="•"/>
            </a:pPr>
            <a:r>
              <a:rPr lang="en-US" b="0" i="0" dirty="0">
                <a:solidFill>
                  <a:srgbClr val="343A40"/>
                </a:solidFill>
                <a:effectLst/>
                <a:latin typeface="Georgia" panose="02040502050405020303" pitchFamily="18" charset="0"/>
              </a:rPr>
              <a:t>A single buffer is enough storage for a single block, line, or character based on the device type.</a:t>
            </a:r>
          </a:p>
          <a:p>
            <a:pPr algn="l">
              <a:buFont typeface="Arial" panose="020B0604020202020204" pitchFamily="34" charset="0"/>
              <a:buChar char="•"/>
            </a:pPr>
            <a:r>
              <a:rPr lang="en-US" b="0" i="0" dirty="0">
                <a:solidFill>
                  <a:srgbClr val="343A40"/>
                </a:solidFill>
                <a:effectLst/>
                <a:latin typeface="Georgia" panose="02040502050405020303" pitchFamily="18" charset="0"/>
              </a:rPr>
              <a:t>Data transfer is performed as block-at-a-time , line-at-a-time, byte-at-a-time style.</a:t>
            </a:r>
          </a:p>
          <a:p>
            <a:pPr algn="l">
              <a:buFont typeface="Arial" panose="020B0604020202020204" pitchFamily="34" charset="0"/>
              <a:buChar char="•"/>
            </a:pPr>
            <a:r>
              <a:rPr lang="en-US" b="0" i="0" dirty="0">
                <a:solidFill>
                  <a:srgbClr val="343A40"/>
                </a:solidFill>
                <a:effectLst/>
                <a:latin typeface="Georgia" panose="02040502050405020303" pitchFamily="18" charset="0"/>
              </a:rPr>
              <a:t>I/O receives data and puts the first data block (or line or byte) in the system buffer. Then the process associated with the I/O operation transfers the buffer to its </a:t>
            </a:r>
            <a:r>
              <a:rPr lang="en-US" b="0" i="0" dirty="0" err="1">
                <a:solidFill>
                  <a:srgbClr val="343A40"/>
                </a:solidFill>
                <a:effectLst/>
                <a:latin typeface="Georgia" panose="02040502050405020303" pitchFamily="18" charset="0"/>
              </a:rPr>
              <a:t>userspace</a:t>
            </a:r>
            <a:r>
              <a:rPr lang="en-US" b="0" i="0" dirty="0">
                <a:solidFill>
                  <a:srgbClr val="343A40"/>
                </a:solidFill>
                <a:effectLst/>
                <a:latin typeface="Georgia" panose="02040502050405020303" pitchFamily="18" charset="0"/>
              </a:rPr>
              <a:t> and then requests another block.</a:t>
            </a:r>
          </a:p>
          <a:p>
            <a:pPr algn="l">
              <a:buFont typeface="Arial" panose="020B0604020202020204" pitchFamily="34" charset="0"/>
              <a:buChar char="•"/>
            </a:pPr>
            <a:r>
              <a:rPr lang="en-US" b="0" i="0" dirty="0">
                <a:solidFill>
                  <a:srgbClr val="343A40"/>
                </a:solidFill>
                <a:effectLst/>
                <a:latin typeface="Georgia" panose="02040502050405020303" pitchFamily="18" charset="0"/>
              </a:rPr>
              <a:t>Two blocks can be transferred simultaneously, when a data block is processed by the process, the next block is being read in.</a:t>
            </a:r>
          </a:p>
          <a:p>
            <a:pPr algn="l">
              <a:buFont typeface="Arial" panose="020B0604020202020204" pitchFamily="34" charset="0"/>
              <a:buChar char="•"/>
            </a:pPr>
            <a:r>
              <a:rPr lang="en-US" b="0" i="0" dirty="0">
                <a:solidFill>
                  <a:srgbClr val="343A40"/>
                </a:solidFill>
                <a:effectLst/>
                <a:latin typeface="Georgia" panose="02040502050405020303" pitchFamily="18" charset="0"/>
              </a:rPr>
              <a:t>To copy the data from the single buffer to user space, the operating system swaps the processes.</a:t>
            </a:r>
          </a:p>
          <a:p>
            <a:pPr algn="l">
              <a:buFont typeface="Arial" panose="020B0604020202020204" pitchFamily="34" charset="0"/>
              <a:buChar char="•"/>
            </a:pPr>
            <a:r>
              <a:rPr lang="en-US" b="1" i="0" dirty="0">
                <a:solidFill>
                  <a:srgbClr val="343A40"/>
                </a:solidFill>
                <a:effectLst/>
                <a:latin typeface="Georgia" panose="02040502050405020303" pitchFamily="18" charset="0"/>
              </a:rPr>
              <a:t>For input operations,</a:t>
            </a:r>
            <a:r>
              <a:rPr lang="en-US" b="0" i="0" dirty="0">
                <a:solidFill>
                  <a:srgbClr val="343A40"/>
                </a:solidFill>
                <a:effectLst/>
                <a:latin typeface="Georgia" panose="02040502050405020303" pitchFamily="18" charset="0"/>
              </a:rPr>
              <a:t> the user process is suspended or blocked during input, waiting for the CPU to transfer the entire buffer to </a:t>
            </a:r>
            <a:r>
              <a:rPr lang="en-US" b="0" i="0" dirty="0" err="1">
                <a:solidFill>
                  <a:srgbClr val="343A40"/>
                </a:solidFill>
                <a:effectLst/>
                <a:latin typeface="Georgia" panose="02040502050405020303" pitchFamily="18" charset="0"/>
              </a:rPr>
              <a:t>userspace</a:t>
            </a:r>
            <a:r>
              <a:rPr lang="en-US" b="0" i="0" dirty="0">
                <a:solidFill>
                  <a:srgbClr val="343A40"/>
                </a:solidFill>
                <a:effectLst/>
                <a:latin typeface="Georgia" panose="02040502050405020303" pitchFamily="18" charset="0"/>
              </a:rPr>
              <a:t>.</a:t>
            </a:r>
          </a:p>
          <a:p>
            <a:pPr algn="l">
              <a:buFont typeface="Arial" panose="020B0604020202020204" pitchFamily="34" charset="0"/>
              <a:buChar char="•"/>
            </a:pPr>
            <a:r>
              <a:rPr lang="en-US" b="1" i="0" dirty="0">
                <a:solidFill>
                  <a:srgbClr val="343A40"/>
                </a:solidFill>
                <a:effectLst/>
                <a:latin typeface="Georgia" panose="02040502050405020303" pitchFamily="18" charset="0"/>
              </a:rPr>
              <a:t>For output operations</a:t>
            </a:r>
            <a:r>
              <a:rPr lang="en-US" b="0" i="0" dirty="0">
                <a:solidFill>
                  <a:srgbClr val="343A40"/>
                </a:solidFill>
                <a:effectLst/>
                <a:latin typeface="Georgia" panose="02040502050405020303" pitchFamily="18" charset="0"/>
              </a:rPr>
              <a:t>, the user process can place a data block in the buffer and continue processing. It is only suspended if it has another block to send after the buffer is emptied.</a:t>
            </a:r>
          </a:p>
          <a:p>
            <a:endParaRPr lang="en-US" dirty="0"/>
          </a:p>
        </p:txBody>
      </p:sp>
      <p:pic>
        <p:nvPicPr>
          <p:cNvPr id="9" name="Picture 8">
            <a:extLst>
              <a:ext uri="{FF2B5EF4-FFF2-40B4-BE49-F238E27FC236}">
                <a16:creationId xmlns:a16="http://schemas.microsoft.com/office/drawing/2014/main" id="{73F5B9A6-7399-A88A-8CF1-FA61E6FAED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26411" y="2390630"/>
            <a:ext cx="3927389" cy="1038370"/>
          </a:xfrm>
          <a:prstGeom prst="rect">
            <a:avLst/>
          </a:prstGeom>
        </p:spPr>
      </p:pic>
    </p:spTree>
    <p:extLst>
      <p:ext uri="{BB962C8B-B14F-4D97-AF65-F5344CB8AC3E}">
        <p14:creationId xmlns:p14="http://schemas.microsoft.com/office/powerpoint/2010/main" val="37169477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DE1B9-3EFD-95C8-623E-A0017C4B25D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D861F90-4A70-B45E-8C51-5D155B159ED6}"/>
              </a:ext>
            </a:extLst>
          </p:cNvPr>
          <p:cNvSpPr>
            <a:spLocks noGrp="1"/>
          </p:cNvSpPr>
          <p:nvPr>
            <p:ph idx="1"/>
          </p:nvPr>
        </p:nvSpPr>
        <p:spPr/>
        <p:txBody>
          <a:bodyPr/>
          <a:lstStyle/>
          <a:p>
            <a:pPr algn="l">
              <a:buFont typeface="Arial" panose="020B0604020202020204" pitchFamily="34" charset="0"/>
              <a:buChar char="•"/>
            </a:pPr>
            <a:r>
              <a:rPr lang="en-US" b="0" i="0" dirty="0">
                <a:solidFill>
                  <a:srgbClr val="343A40"/>
                </a:solidFill>
                <a:effectLst/>
                <a:latin typeface="Georgia" panose="02040502050405020303" pitchFamily="18" charset="0"/>
              </a:rPr>
              <a:t>Two system buffers are assigned to the I/O operations.</a:t>
            </a:r>
          </a:p>
          <a:p>
            <a:pPr algn="l">
              <a:buFont typeface="Arial" panose="020B0604020202020204" pitchFamily="34" charset="0"/>
              <a:buChar char="•"/>
            </a:pPr>
            <a:r>
              <a:rPr lang="en-US" b="0" i="0" dirty="0">
                <a:solidFill>
                  <a:srgbClr val="343A40"/>
                </a:solidFill>
                <a:effectLst/>
                <a:latin typeface="Georgia" panose="02040502050405020303" pitchFamily="18" charset="0"/>
              </a:rPr>
              <a:t>The operating system can swap between the two buffers: i.e., a process can transfer data to/from one buffer while the other buffer is being emptied or filled by the CPU.</a:t>
            </a:r>
          </a:p>
          <a:p>
            <a:pPr algn="l">
              <a:buFont typeface="Arial" panose="020B0604020202020204" pitchFamily="34" charset="0"/>
              <a:buChar char="•"/>
            </a:pPr>
            <a:r>
              <a:rPr lang="en-US" b="0" i="0" dirty="0">
                <a:solidFill>
                  <a:srgbClr val="343A40"/>
                </a:solidFill>
                <a:effectLst/>
                <a:latin typeface="Georgia" panose="02040502050405020303" pitchFamily="18" charset="0"/>
              </a:rPr>
              <a:t>In this case, there is no suspension during input or output operations.</a:t>
            </a:r>
          </a:p>
          <a:p>
            <a:pPr algn="l">
              <a:buFont typeface="Arial" panose="020B0604020202020204" pitchFamily="34" charset="0"/>
              <a:buChar char="•"/>
            </a:pPr>
            <a:r>
              <a:rPr lang="en-US" b="0" i="0" dirty="0">
                <a:solidFill>
                  <a:srgbClr val="343A40"/>
                </a:solidFill>
                <a:effectLst/>
                <a:latin typeface="Georgia" panose="02040502050405020303" pitchFamily="18" charset="0"/>
              </a:rPr>
              <a:t>A process may be suspended only if the buffer is full while it still needs to send more data blocks.</a:t>
            </a:r>
          </a:p>
          <a:p>
            <a:endParaRPr lang="en-US" dirty="0"/>
          </a:p>
        </p:txBody>
      </p:sp>
    </p:spTree>
    <p:extLst>
      <p:ext uri="{BB962C8B-B14F-4D97-AF65-F5344CB8AC3E}">
        <p14:creationId xmlns:p14="http://schemas.microsoft.com/office/powerpoint/2010/main" val="4129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C3E5F6-602E-ABF3-AD80-AB0198096C6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F1A6A78-7FA4-FF84-207D-524BACC8472B}"/>
              </a:ext>
            </a:extLst>
          </p:cNvPr>
          <p:cNvSpPr>
            <a:spLocks noGrp="1"/>
          </p:cNvSpPr>
          <p:nvPr>
            <p:ph idx="1"/>
          </p:nvPr>
        </p:nvSpPr>
        <p:spPr/>
        <p:txBody>
          <a:bodyPr/>
          <a:lstStyle/>
          <a:p>
            <a:pPr algn="l">
              <a:buFont typeface="Arial" panose="020B0604020202020204" pitchFamily="34" charset="0"/>
              <a:buChar char="•"/>
            </a:pPr>
            <a:r>
              <a:rPr lang="en-US" b="0" i="0" dirty="0">
                <a:solidFill>
                  <a:srgbClr val="343A40"/>
                </a:solidFill>
                <a:effectLst/>
                <a:latin typeface="Georgia" panose="02040502050405020303" pitchFamily="18" charset="0"/>
              </a:rPr>
              <a:t>A collection of buffers is provided to the I/O operations</a:t>
            </a:r>
          </a:p>
          <a:p>
            <a:pPr algn="l">
              <a:buFont typeface="Arial" panose="020B0604020202020204" pitchFamily="34" charset="0"/>
              <a:buChar char="•"/>
            </a:pPr>
            <a:r>
              <a:rPr lang="en-US" b="0" i="0" dirty="0">
                <a:solidFill>
                  <a:srgbClr val="343A40"/>
                </a:solidFill>
                <a:effectLst/>
                <a:latin typeface="Georgia" panose="02040502050405020303" pitchFamily="18" charset="0"/>
              </a:rPr>
              <a:t>Access to the set of buffer follows a circular structure that uses the producer and consumer mechanism</a:t>
            </a:r>
          </a:p>
          <a:p>
            <a:pPr algn="l">
              <a:buFont typeface="Arial" panose="020B0604020202020204" pitchFamily="34" charset="0"/>
              <a:buChar char="•"/>
            </a:pPr>
            <a:r>
              <a:rPr lang="en-US" b="0" i="0">
                <a:solidFill>
                  <a:srgbClr val="343A40"/>
                </a:solidFill>
                <a:effectLst/>
                <a:latin typeface="Georgia" panose="02040502050405020303" pitchFamily="18" charset="0"/>
              </a:rPr>
              <a:t>The chance of process suspension is very minor.</a:t>
            </a:r>
          </a:p>
          <a:p>
            <a:endParaRPr lang="en-US"/>
          </a:p>
        </p:txBody>
      </p:sp>
    </p:spTree>
    <p:extLst>
      <p:ext uri="{BB962C8B-B14F-4D97-AF65-F5344CB8AC3E}">
        <p14:creationId xmlns:p14="http://schemas.microsoft.com/office/powerpoint/2010/main" val="22049183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494F0C-C315-A4A4-84EC-0A52A4287018}"/>
              </a:ext>
            </a:extLst>
          </p:cNvPr>
          <p:cNvSpPr>
            <a:spLocks noGrp="1"/>
          </p:cNvSpPr>
          <p:nvPr>
            <p:ph type="title"/>
          </p:nvPr>
        </p:nvSpPr>
        <p:spPr/>
        <p:txBody>
          <a:bodyPr/>
          <a:lstStyle/>
          <a:p>
            <a:r>
              <a:rPr lang="en-US" b="0" i="0" dirty="0">
                <a:solidFill>
                  <a:srgbClr val="000000"/>
                </a:solidFill>
                <a:effectLst/>
                <a:latin typeface="var(--ff-lato)"/>
              </a:rPr>
              <a:t>Interrupt handlers</a:t>
            </a:r>
            <a:endParaRPr lang="en-US" dirty="0"/>
          </a:p>
        </p:txBody>
      </p:sp>
      <p:sp>
        <p:nvSpPr>
          <p:cNvPr id="3" name="Content Placeholder 2">
            <a:extLst>
              <a:ext uri="{FF2B5EF4-FFF2-40B4-BE49-F238E27FC236}">
                <a16:creationId xmlns:a16="http://schemas.microsoft.com/office/drawing/2014/main" id="{8D36494C-07C2-0F11-97E9-8271DE7260D3}"/>
              </a:ext>
            </a:extLst>
          </p:cNvPr>
          <p:cNvSpPr>
            <a:spLocks noGrp="1"/>
          </p:cNvSpPr>
          <p:nvPr>
            <p:ph idx="1"/>
          </p:nvPr>
        </p:nvSpPr>
        <p:spPr/>
        <p:txBody>
          <a:bodyPr>
            <a:normAutofit lnSpcReduction="10000"/>
          </a:bodyPr>
          <a:lstStyle/>
          <a:p>
            <a:r>
              <a:rPr lang="en-US" b="0" i="0" dirty="0">
                <a:solidFill>
                  <a:srgbClr val="000000"/>
                </a:solidFill>
                <a:effectLst/>
                <a:latin typeface="Verdana" panose="020B0604030504040204" pitchFamily="34" charset="0"/>
              </a:rPr>
              <a:t>An interrupt handler, also known as an interrupt service routine or ISR, is a piece of software or more specifically a callback function in an operating system or more specifically in a device driver, whose execution is triggered by the reception of an interrupt.</a:t>
            </a:r>
          </a:p>
          <a:p>
            <a:r>
              <a:rPr lang="en-US" b="0" i="0" dirty="0">
                <a:solidFill>
                  <a:srgbClr val="000000"/>
                </a:solidFill>
                <a:effectLst/>
                <a:latin typeface="Verdana" panose="020B0604030504040204" pitchFamily="34" charset="0"/>
              </a:rPr>
              <a:t>The interrupt mechanism accepts an address ─ a number that selects a specific interrupt handling routine/function from a small set. In most architectures, this address is an offset stored in a table called the interrupt vector table. This vector contains the memory addresses of specialized interrupt handlers.</a:t>
            </a:r>
            <a:endParaRPr lang="en-US" dirty="0"/>
          </a:p>
        </p:txBody>
      </p:sp>
    </p:spTree>
    <p:extLst>
      <p:ext uri="{BB962C8B-B14F-4D97-AF65-F5344CB8AC3E}">
        <p14:creationId xmlns:p14="http://schemas.microsoft.com/office/powerpoint/2010/main" val="6530201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56FC3A-739F-1303-2738-AABA8DF72F1B}"/>
              </a:ext>
            </a:extLst>
          </p:cNvPr>
          <p:cNvSpPr>
            <a:spLocks noGrp="1"/>
          </p:cNvSpPr>
          <p:nvPr>
            <p:ph type="title"/>
          </p:nvPr>
        </p:nvSpPr>
        <p:spPr/>
        <p:txBody>
          <a:bodyPr/>
          <a:lstStyle/>
          <a:p>
            <a:r>
              <a:rPr lang="en-US" b="0" i="0" dirty="0">
                <a:solidFill>
                  <a:srgbClr val="000000"/>
                </a:solidFill>
                <a:effectLst/>
                <a:latin typeface="var(--ff-lato)"/>
              </a:rPr>
              <a:t>Device-Independent I/O Software</a:t>
            </a:r>
            <a:endParaRPr lang="en-US" dirty="0"/>
          </a:p>
        </p:txBody>
      </p:sp>
      <p:sp>
        <p:nvSpPr>
          <p:cNvPr id="3" name="Content Placeholder 2">
            <a:extLst>
              <a:ext uri="{FF2B5EF4-FFF2-40B4-BE49-F238E27FC236}">
                <a16:creationId xmlns:a16="http://schemas.microsoft.com/office/drawing/2014/main" id="{5E9CF71C-4078-9B34-E08D-352977DB6E37}"/>
              </a:ext>
            </a:extLst>
          </p:cNvPr>
          <p:cNvSpPr>
            <a:spLocks noGrp="1"/>
          </p:cNvSpPr>
          <p:nvPr>
            <p:ph idx="1"/>
          </p:nvPr>
        </p:nvSpPr>
        <p:spPr/>
        <p:txBody>
          <a:bodyPr>
            <a:normAutofit fontScale="77500" lnSpcReduction="20000"/>
          </a:bodyPr>
          <a:lstStyle/>
          <a:p>
            <a:r>
              <a:rPr lang="en-US" b="0" i="0" dirty="0">
                <a:solidFill>
                  <a:srgbClr val="000000"/>
                </a:solidFill>
                <a:effectLst/>
                <a:latin typeface="Verdana" panose="020B0604030504040204" pitchFamily="34" charset="0"/>
              </a:rPr>
              <a:t>The basic function of the device-independent software is to perform the I/O functions that are common to all devices and to provide a uniform interface to the user-level software.</a:t>
            </a:r>
          </a:p>
          <a:p>
            <a:pPr algn="just">
              <a:buFont typeface="Arial" panose="020B0604020202020204" pitchFamily="34" charset="0"/>
              <a:buChar char="•"/>
            </a:pPr>
            <a:r>
              <a:rPr lang="en-US" b="0" i="0" dirty="0">
                <a:solidFill>
                  <a:srgbClr val="000000"/>
                </a:solidFill>
                <a:effectLst/>
                <a:latin typeface="Verdana" panose="020B0604030504040204" pitchFamily="34" charset="0"/>
              </a:rPr>
              <a:t>Uniform interfacing for device drivers</a:t>
            </a:r>
          </a:p>
          <a:p>
            <a:pPr algn="just">
              <a:buFont typeface="Arial" panose="020B0604020202020204" pitchFamily="34" charset="0"/>
              <a:buChar char="•"/>
            </a:pPr>
            <a:r>
              <a:rPr lang="en-US" b="0" i="0" dirty="0">
                <a:solidFill>
                  <a:srgbClr val="000000"/>
                </a:solidFill>
                <a:effectLst/>
                <a:latin typeface="Verdana" panose="020B0604030504040204" pitchFamily="34" charset="0"/>
              </a:rPr>
              <a:t>Device naming - Mnemonic names mapped to Major and Minor device numbers</a:t>
            </a:r>
          </a:p>
          <a:p>
            <a:pPr algn="just">
              <a:buFont typeface="Arial" panose="020B0604020202020204" pitchFamily="34" charset="0"/>
              <a:buChar char="•"/>
            </a:pPr>
            <a:r>
              <a:rPr lang="en-US" b="0" i="0" dirty="0">
                <a:solidFill>
                  <a:srgbClr val="000000"/>
                </a:solidFill>
                <a:effectLst/>
                <a:latin typeface="Verdana" panose="020B0604030504040204" pitchFamily="34" charset="0"/>
              </a:rPr>
              <a:t>Device protection</a:t>
            </a:r>
          </a:p>
          <a:p>
            <a:pPr algn="just">
              <a:buFont typeface="Arial" panose="020B0604020202020204" pitchFamily="34" charset="0"/>
              <a:buChar char="•"/>
            </a:pPr>
            <a:r>
              <a:rPr lang="en-US" b="0" i="0" dirty="0">
                <a:solidFill>
                  <a:srgbClr val="000000"/>
                </a:solidFill>
                <a:effectLst/>
                <a:latin typeface="Verdana" panose="020B0604030504040204" pitchFamily="34" charset="0"/>
              </a:rPr>
              <a:t>Providing a device-independent block size</a:t>
            </a:r>
          </a:p>
          <a:p>
            <a:pPr algn="just">
              <a:buFont typeface="Arial" panose="020B0604020202020204" pitchFamily="34" charset="0"/>
              <a:buChar char="•"/>
            </a:pPr>
            <a:r>
              <a:rPr lang="en-US" b="0" i="0" dirty="0">
                <a:solidFill>
                  <a:srgbClr val="000000"/>
                </a:solidFill>
                <a:effectLst/>
                <a:latin typeface="Verdana" panose="020B0604030504040204" pitchFamily="34" charset="0"/>
              </a:rPr>
              <a:t>Buffering because data coming off a device cannot be stored in final destination.</a:t>
            </a:r>
          </a:p>
          <a:p>
            <a:pPr algn="just">
              <a:buFont typeface="Arial" panose="020B0604020202020204" pitchFamily="34" charset="0"/>
              <a:buChar char="•"/>
            </a:pPr>
            <a:r>
              <a:rPr lang="en-US" b="0" i="0" dirty="0">
                <a:solidFill>
                  <a:srgbClr val="000000"/>
                </a:solidFill>
                <a:effectLst/>
                <a:latin typeface="Verdana" panose="020B0604030504040204" pitchFamily="34" charset="0"/>
              </a:rPr>
              <a:t>Storage allocation on block devices</a:t>
            </a:r>
          </a:p>
          <a:p>
            <a:pPr algn="just">
              <a:buFont typeface="Arial" panose="020B0604020202020204" pitchFamily="34" charset="0"/>
              <a:buChar char="•"/>
            </a:pPr>
            <a:r>
              <a:rPr lang="en-US" b="0" i="0" dirty="0">
                <a:solidFill>
                  <a:srgbClr val="000000"/>
                </a:solidFill>
                <a:effectLst/>
                <a:latin typeface="Verdana" panose="020B0604030504040204" pitchFamily="34" charset="0"/>
              </a:rPr>
              <a:t>Allocation and releasing dedicated devices</a:t>
            </a:r>
          </a:p>
          <a:p>
            <a:pPr algn="just">
              <a:buFont typeface="Arial" panose="020B0604020202020204" pitchFamily="34" charset="0"/>
              <a:buChar char="•"/>
            </a:pPr>
            <a:r>
              <a:rPr lang="en-US" b="0" i="0" dirty="0">
                <a:solidFill>
                  <a:srgbClr val="000000"/>
                </a:solidFill>
                <a:effectLst/>
                <a:latin typeface="Verdana" panose="020B0604030504040204" pitchFamily="34" charset="0"/>
              </a:rPr>
              <a:t>Error Reporting</a:t>
            </a:r>
          </a:p>
          <a:p>
            <a:endParaRPr lang="en-US" b="0" i="0" dirty="0">
              <a:solidFill>
                <a:srgbClr val="000000"/>
              </a:solidFill>
              <a:effectLst/>
              <a:latin typeface="Verdana" panose="020B0604030504040204" pitchFamily="34" charset="0"/>
            </a:endParaRPr>
          </a:p>
          <a:p>
            <a:endParaRPr lang="en-US" dirty="0"/>
          </a:p>
        </p:txBody>
      </p:sp>
    </p:spTree>
    <p:extLst>
      <p:ext uri="{BB962C8B-B14F-4D97-AF65-F5344CB8AC3E}">
        <p14:creationId xmlns:p14="http://schemas.microsoft.com/office/powerpoint/2010/main" val="17746384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821BB7-2AF1-BBC9-3934-3A71CACD0BAA}"/>
              </a:ext>
            </a:extLst>
          </p:cNvPr>
          <p:cNvSpPr>
            <a:spLocks noGrp="1"/>
          </p:cNvSpPr>
          <p:nvPr>
            <p:ph type="title"/>
          </p:nvPr>
        </p:nvSpPr>
        <p:spPr/>
        <p:txBody>
          <a:bodyPr/>
          <a:lstStyle/>
          <a:p>
            <a:r>
              <a:rPr lang="en-US" b="0" i="0" dirty="0">
                <a:solidFill>
                  <a:srgbClr val="000000"/>
                </a:solidFill>
                <a:effectLst/>
                <a:latin typeface="var(--ff-lato)"/>
              </a:rPr>
              <a:t>User-Space I/O Software</a:t>
            </a:r>
            <a:endParaRPr lang="en-US" dirty="0"/>
          </a:p>
        </p:txBody>
      </p:sp>
      <p:sp>
        <p:nvSpPr>
          <p:cNvPr id="3" name="Content Placeholder 2">
            <a:extLst>
              <a:ext uri="{FF2B5EF4-FFF2-40B4-BE49-F238E27FC236}">
                <a16:creationId xmlns:a16="http://schemas.microsoft.com/office/drawing/2014/main" id="{F67A4B5D-819E-34C6-93DD-F326CF170035}"/>
              </a:ext>
            </a:extLst>
          </p:cNvPr>
          <p:cNvSpPr>
            <a:spLocks noGrp="1"/>
          </p:cNvSpPr>
          <p:nvPr>
            <p:ph idx="1"/>
          </p:nvPr>
        </p:nvSpPr>
        <p:spPr/>
        <p:txBody>
          <a:bodyPr>
            <a:normAutofit/>
          </a:bodyPr>
          <a:lstStyle/>
          <a:p>
            <a:pPr algn="l"/>
            <a:r>
              <a:rPr lang="en-US" b="0" i="0" dirty="0">
                <a:solidFill>
                  <a:srgbClr val="000000"/>
                </a:solidFill>
                <a:effectLst/>
                <a:latin typeface="Verdana" panose="020B0604030504040204" pitchFamily="34" charset="0"/>
              </a:rPr>
              <a:t>These are the libraries which provide richer and simplified interface to access the functionality of the kernel or ultimately interactive with the device drivers. Most of the user-level I/O software consists of library procedures with some exception like spooling system which is a way of dealing with dedicated I/O devices in a multiprogramming system.</a:t>
            </a:r>
          </a:p>
          <a:p>
            <a:pPr algn="l"/>
            <a:r>
              <a:rPr lang="en-US" b="0" i="0" dirty="0">
                <a:solidFill>
                  <a:srgbClr val="000000"/>
                </a:solidFill>
                <a:effectLst/>
                <a:latin typeface="Verdana" panose="020B0604030504040204" pitchFamily="34" charset="0"/>
              </a:rPr>
              <a:t>I/O Libraries (e.g., </a:t>
            </a:r>
            <a:r>
              <a:rPr lang="en-US" b="0" i="0" dirty="0" err="1">
                <a:solidFill>
                  <a:srgbClr val="000000"/>
                </a:solidFill>
                <a:effectLst/>
                <a:latin typeface="Verdana" panose="020B0604030504040204" pitchFamily="34" charset="0"/>
              </a:rPr>
              <a:t>stdio</a:t>
            </a:r>
            <a:r>
              <a:rPr lang="en-US" b="0" i="0" dirty="0">
                <a:solidFill>
                  <a:srgbClr val="000000"/>
                </a:solidFill>
                <a:effectLst/>
                <a:latin typeface="Verdana" panose="020B0604030504040204" pitchFamily="34" charset="0"/>
              </a:rPr>
              <a:t>) are in user-space to provide an interface to the OS resident device-independent I/O SW. </a:t>
            </a:r>
            <a:endParaRPr lang="en-US" dirty="0"/>
          </a:p>
        </p:txBody>
      </p:sp>
    </p:spTree>
    <p:extLst>
      <p:ext uri="{BB962C8B-B14F-4D97-AF65-F5344CB8AC3E}">
        <p14:creationId xmlns:p14="http://schemas.microsoft.com/office/powerpoint/2010/main" val="4864451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F1C852-4414-30D1-79E2-46F62764922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EF02747-2162-C216-B578-B86FA05C1012}"/>
              </a:ext>
            </a:extLst>
          </p:cNvPr>
          <p:cNvSpPr>
            <a:spLocks noGrp="1"/>
          </p:cNvSpPr>
          <p:nvPr>
            <p:ph idx="1"/>
          </p:nvPr>
        </p:nvSpPr>
        <p:spPr/>
        <p:txBody>
          <a:bodyPr/>
          <a:lstStyle/>
          <a:p>
            <a:r>
              <a:rPr lang="en-US" b="0" i="0" dirty="0">
                <a:solidFill>
                  <a:srgbClr val="1F1F1F"/>
                </a:solidFill>
                <a:effectLst/>
                <a:latin typeface="Google Sans"/>
              </a:rPr>
              <a:t>Synchronous input/output (I/O) </a:t>
            </a:r>
            <a:r>
              <a:rPr lang="en-US" b="0" i="0" dirty="0">
                <a:solidFill>
                  <a:srgbClr val="040C28"/>
                </a:solidFill>
                <a:effectLst/>
                <a:latin typeface="Google Sans"/>
              </a:rPr>
              <a:t>occurs while you wait</a:t>
            </a:r>
            <a:r>
              <a:rPr lang="en-US" b="0" i="0" dirty="0">
                <a:solidFill>
                  <a:srgbClr val="1F1F1F"/>
                </a:solidFill>
                <a:effectLst/>
                <a:latin typeface="Google Sans"/>
              </a:rPr>
              <a:t>. Applications processing cannot continue until the I/O operation is complete. In contrast, asynchronous I/O (AIO) operations run in the background and do not block user applications.</a:t>
            </a:r>
            <a:endParaRPr lang="en-US" dirty="0"/>
          </a:p>
        </p:txBody>
      </p:sp>
    </p:spTree>
    <p:extLst>
      <p:ext uri="{BB962C8B-B14F-4D97-AF65-F5344CB8AC3E}">
        <p14:creationId xmlns:p14="http://schemas.microsoft.com/office/powerpoint/2010/main" val="24706487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85449-44ED-4D32-AE96-450D24A6C829}"/>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B72815CA-3B20-3DE4-5EFB-5C81F1D9485F}"/>
              </a:ext>
            </a:extLst>
          </p:cNvPr>
          <p:cNvSpPr>
            <a:spLocks noGrp="1"/>
          </p:cNvSpPr>
          <p:nvPr>
            <p:ph idx="1"/>
          </p:nvPr>
        </p:nvSpPr>
        <p:spPr/>
        <p:txBody>
          <a:bodyPr/>
          <a:lstStyle/>
          <a:p>
            <a:pPr algn="l"/>
            <a:r>
              <a:rPr lang="en-US" b="0" i="0" dirty="0">
                <a:solidFill>
                  <a:srgbClr val="343A40"/>
                </a:solidFill>
                <a:effectLst/>
                <a:latin typeface="Georgia" panose="02040502050405020303" pitchFamily="18" charset="0"/>
              </a:rPr>
              <a:t>I/O devices (AKA I/O peripherals) provide means to exchange information between a computer and external environments.</a:t>
            </a:r>
          </a:p>
          <a:p>
            <a:pPr algn="l"/>
            <a:r>
              <a:rPr lang="en-US" b="0" i="0" dirty="0">
                <a:solidFill>
                  <a:srgbClr val="343A40"/>
                </a:solidFill>
                <a:effectLst/>
                <a:latin typeface="Georgia" panose="02040502050405020303" pitchFamily="18" charset="0"/>
              </a:rPr>
              <a:t>Input devices accept incoming data and convert it into binary data that is understandable to a digital computer</a:t>
            </a:r>
          </a:p>
          <a:p>
            <a:endParaRPr lang="en-US" dirty="0"/>
          </a:p>
        </p:txBody>
      </p:sp>
    </p:spTree>
    <p:extLst>
      <p:ext uri="{BB962C8B-B14F-4D97-AF65-F5344CB8AC3E}">
        <p14:creationId xmlns:p14="http://schemas.microsoft.com/office/powerpoint/2010/main" val="34627975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777D0-AE31-84B7-FF30-871132982CF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3A9696D-F687-4F07-35FB-8710C70F626E}"/>
              </a:ext>
            </a:extLst>
          </p:cNvPr>
          <p:cNvSpPr>
            <a:spLocks noGrp="1"/>
          </p:cNvSpPr>
          <p:nvPr>
            <p:ph idx="1"/>
          </p:nvPr>
        </p:nvSpPr>
        <p:spPr/>
        <p:txBody>
          <a:bodyPr>
            <a:normAutofit fontScale="85000" lnSpcReduction="10000"/>
          </a:bodyPr>
          <a:lstStyle/>
          <a:p>
            <a:pPr algn="l" fontAlgn="base"/>
            <a:r>
              <a:rPr lang="en-US" b="0" i="0" dirty="0">
                <a:solidFill>
                  <a:srgbClr val="273239"/>
                </a:solidFill>
                <a:effectLst/>
                <a:latin typeface="Nunito" pitchFamily="2" charset="0"/>
              </a:rPr>
              <a:t>Asynchronous input/output (I/O) synchronization is a technique used in computer organization to manage the transfer of data between the central processing unit (CPU) and external devices. In asynchronous I/O synchronization, data transfer occurs at an unpredictable rate, with no fixed timing or synchronization between the CPU and external devices.</a:t>
            </a:r>
          </a:p>
          <a:p>
            <a:pPr algn="l" fontAlgn="base"/>
            <a:r>
              <a:rPr lang="en-US" b="0" i="0" dirty="0">
                <a:solidFill>
                  <a:srgbClr val="273239"/>
                </a:solidFill>
                <a:effectLst/>
                <a:latin typeface="Nunito" pitchFamily="2" charset="0"/>
              </a:rPr>
              <a:t>This approach differs from synchronous I/O synchronization, which uses a clock signal to synchronize the transfer of data between the CPU and external devices, and ensures that data is transferred at a fixed rate.</a:t>
            </a:r>
          </a:p>
          <a:p>
            <a:pPr algn="l" fontAlgn="base"/>
            <a:r>
              <a:rPr lang="en-US" b="0" i="0" dirty="0">
                <a:solidFill>
                  <a:srgbClr val="273239"/>
                </a:solidFill>
                <a:effectLst/>
                <a:latin typeface="Nunito" pitchFamily="2" charset="0"/>
              </a:rPr>
              <a:t>Asynchronous I/O synchronization is typically used in situations where data transfer rates are variable or unpredictable, such as in serial communication or with slow devices. In these cases, the use of a clock signal to synchronize data transfer can result in a waste of resources or slow down the transfer of data.</a:t>
            </a:r>
          </a:p>
          <a:p>
            <a:endParaRPr lang="en-US" dirty="0"/>
          </a:p>
        </p:txBody>
      </p:sp>
    </p:spTree>
    <p:extLst>
      <p:ext uri="{BB962C8B-B14F-4D97-AF65-F5344CB8AC3E}">
        <p14:creationId xmlns:p14="http://schemas.microsoft.com/office/powerpoint/2010/main" val="26093003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B39D6-ED4B-60A2-E0E3-4836AEA3FF5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6683E83-B38E-E6BB-3A07-8A6DECF5E9F0}"/>
              </a:ext>
            </a:extLst>
          </p:cNvPr>
          <p:cNvSpPr>
            <a:spLocks noGrp="1"/>
          </p:cNvSpPr>
          <p:nvPr>
            <p:ph idx="1"/>
          </p:nvPr>
        </p:nvSpPr>
        <p:spPr/>
        <p:txBody>
          <a:bodyPr>
            <a:normAutofit/>
          </a:bodyPr>
          <a:lstStyle/>
          <a:p>
            <a:pPr algn="l" fontAlgn="base"/>
            <a:r>
              <a:rPr lang="en-US" b="0" i="0" dirty="0">
                <a:solidFill>
                  <a:srgbClr val="273239"/>
                </a:solidFill>
                <a:effectLst/>
                <a:latin typeface="Nunito" pitchFamily="2" charset="0"/>
              </a:rPr>
              <a:t>Asynchronous input output is a form of input output processing that allows others devices to do processing before the transmission or data transfer is done. </a:t>
            </a:r>
            <a:r>
              <a:rPr lang="en-US" b="1" i="0" dirty="0">
                <a:solidFill>
                  <a:srgbClr val="273239"/>
                </a:solidFill>
                <a:effectLst/>
                <a:latin typeface="Nunito" pitchFamily="2" charset="0"/>
              </a:rPr>
              <a:t>Problem faced in asynchronous input output synchronization – </a:t>
            </a:r>
            <a:r>
              <a:rPr lang="en-US" b="0" i="0" dirty="0">
                <a:solidFill>
                  <a:srgbClr val="273239"/>
                </a:solidFill>
                <a:effectLst/>
                <a:latin typeface="Nunito" pitchFamily="2" charset="0"/>
              </a:rPr>
              <a:t>It is not sure that the data on the data bus is fresh or not as their no time slot for sending or receiving data. This problem is solved by following mechanism:</a:t>
            </a:r>
          </a:p>
          <a:p>
            <a:pPr algn="l" fontAlgn="base">
              <a:buFont typeface="+mj-lt"/>
              <a:buAutoNum type="arabicPeriod"/>
            </a:pPr>
            <a:r>
              <a:rPr lang="en-US" b="0" i="0" dirty="0">
                <a:solidFill>
                  <a:srgbClr val="273239"/>
                </a:solidFill>
                <a:effectLst/>
                <a:latin typeface="Nunito" pitchFamily="2" charset="0"/>
              </a:rPr>
              <a:t>Strobe</a:t>
            </a:r>
          </a:p>
          <a:p>
            <a:pPr algn="l" fontAlgn="base">
              <a:buFont typeface="+mj-lt"/>
              <a:buAutoNum type="arabicPeriod"/>
            </a:pPr>
            <a:r>
              <a:rPr lang="en-US" b="0" i="0" dirty="0">
                <a:solidFill>
                  <a:srgbClr val="273239"/>
                </a:solidFill>
                <a:effectLst/>
                <a:latin typeface="Nunito" pitchFamily="2" charset="0"/>
              </a:rPr>
              <a:t>Handshaking</a:t>
            </a:r>
          </a:p>
          <a:p>
            <a:endParaRPr lang="en-US" dirty="0"/>
          </a:p>
        </p:txBody>
      </p:sp>
    </p:spTree>
    <p:extLst>
      <p:ext uri="{BB962C8B-B14F-4D97-AF65-F5344CB8AC3E}">
        <p14:creationId xmlns:p14="http://schemas.microsoft.com/office/powerpoint/2010/main" val="32674343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7B33C20-3463-E965-C62C-BFAAC9807105}"/>
              </a:ext>
            </a:extLst>
          </p:cNvPr>
          <p:cNvSpPr>
            <a:spLocks noGrp="1"/>
          </p:cNvSpPr>
          <p:nvPr>
            <p:ph idx="1"/>
          </p:nvPr>
        </p:nvSpPr>
        <p:spPr>
          <a:xfrm>
            <a:off x="838200" y="185351"/>
            <a:ext cx="10515600" cy="5991612"/>
          </a:xfrm>
        </p:spPr>
        <p:txBody>
          <a:bodyPr/>
          <a:lstStyle/>
          <a:p>
            <a:pPr algn="l" fontAlgn="base"/>
            <a:r>
              <a:rPr lang="en-US" b="0" i="0" dirty="0">
                <a:solidFill>
                  <a:srgbClr val="273239"/>
                </a:solidFill>
                <a:effectLst/>
                <a:latin typeface="Nunito" pitchFamily="2" charset="0"/>
              </a:rPr>
              <a:t>Data is transferred from source to destination through data bus in between. </a:t>
            </a:r>
            <a:r>
              <a:rPr lang="en-US" b="1" i="0" dirty="0">
                <a:solidFill>
                  <a:srgbClr val="273239"/>
                </a:solidFill>
                <a:effectLst/>
                <a:latin typeface="Nunito" pitchFamily="2" charset="0"/>
              </a:rPr>
              <a:t>1. Strobe Mechanism:</a:t>
            </a:r>
            <a:endParaRPr lang="en-US" b="0" i="0" dirty="0">
              <a:solidFill>
                <a:srgbClr val="273239"/>
              </a:solidFill>
              <a:effectLst/>
              <a:latin typeface="Nunito" pitchFamily="2" charset="0"/>
            </a:endParaRPr>
          </a:p>
          <a:p>
            <a:pPr algn="l" fontAlgn="base">
              <a:buFont typeface="+mj-lt"/>
              <a:buAutoNum type="arabicPeriod"/>
            </a:pPr>
            <a:r>
              <a:rPr lang="en-US" b="1" i="0" dirty="0">
                <a:solidFill>
                  <a:srgbClr val="273239"/>
                </a:solidFill>
                <a:effectLst/>
                <a:latin typeface="Nunito" pitchFamily="2" charset="0"/>
              </a:rPr>
              <a:t>Source initiated Strobe –</a:t>
            </a:r>
            <a:r>
              <a:rPr lang="en-US" b="0" i="0" dirty="0">
                <a:solidFill>
                  <a:srgbClr val="273239"/>
                </a:solidFill>
                <a:effectLst/>
                <a:latin typeface="Nunito" pitchFamily="2" charset="0"/>
              </a:rPr>
              <a:t> When source initiates the process of data transfer. Strobe is just a signal</a:t>
            </a:r>
          </a:p>
          <a:p>
            <a:endParaRPr lang="en-US" dirty="0"/>
          </a:p>
        </p:txBody>
      </p:sp>
      <p:pic>
        <p:nvPicPr>
          <p:cNvPr id="2053" name="Picture 5" descr="Lightbox">
            <a:extLst>
              <a:ext uri="{FF2B5EF4-FFF2-40B4-BE49-F238E27FC236}">
                <a16:creationId xmlns:a16="http://schemas.microsoft.com/office/drawing/2014/main" id="{3CE52603-C160-AFFD-A1F5-A9B0A77F6B5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09788" y="2586038"/>
            <a:ext cx="7972425" cy="1685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93338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65ED80C-1ECE-22C1-8A45-21DE66CBCC1C}"/>
              </a:ext>
            </a:extLst>
          </p:cNvPr>
          <p:cNvSpPr>
            <a:spLocks noGrp="1"/>
          </p:cNvSpPr>
          <p:nvPr>
            <p:ph idx="1"/>
          </p:nvPr>
        </p:nvSpPr>
        <p:spPr>
          <a:xfrm>
            <a:off x="838200" y="358346"/>
            <a:ext cx="10515600" cy="5818617"/>
          </a:xfrm>
        </p:spPr>
        <p:txBody>
          <a:bodyPr/>
          <a:lstStyle/>
          <a:p>
            <a:r>
              <a:rPr lang="en-US" b="0" i="0" dirty="0">
                <a:solidFill>
                  <a:srgbClr val="273239"/>
                </a:solidFill>
                <a:effectLst/>
                <a:latin typeface="Nunito" pitchFamily="2" charset="0"/>
              </a:rPr>
              <a:t>(</a:t>
            </a:r>
            <a:r>
              <a:rPr lang="en-US" b="0" i="0" dirty="0" err="1">
                <a:solidFill>
                  <a:srgbClr val="273239"/>
                </a:solidFill>
                <a:effectLst/>
                <a:latin typeface="Nunito" pitchFamily="2" charset="0"/>
              </a:rPr>
              <a:t>i</a:t>
            </a:r>
            <a:r>
              <a:rPr lang="en-US" b="0" i="0" dirty="0">
                <a:solidFill>
                  <a:srgbClr val="273239"/>
                </a:solidFill>
                <a:effectLst/>
                <a:latin typeface="Nunito" pitchFamily="2" charset="0"/>
              </a:rPr>
              <a:t>) First, source puts data on the data bus and ON the strobe signal. (ii) Destination on seeing the ON signal of strobe, read data from the data bus. (iii) After reading data from the data bus by destination, strobe gets OFF. Signals can be seen as:</a:t>
            </a:r>
          </a:p>
          <a:p>
            <a:endParaRPr lang="en-US" dirty="0"/>
          </a:p>
        </p:txBody>
      </p:sp>
      <p:pic>
        <p:nvPicPr>
          <p:cNvPr id="3074" name="Picture 2">
            <a:extLst>
              <a:ext uri="{FF2B5EF4-FFF2-40B4-BE49-F238E27FC236}">
                <a16:creationId xmlns:a16="http://schemas.microsoft.com/office/drawing/2014/main" id="{5E81D8FC-F4C9-3366-7413-E9DED8BF16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90788" y="2062163"/>
            <a:ext cx="7210425" cy="2733675"/>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9FD987B3-2C3A-66AB-A62B-0F2863984014}"/>
              </a:ext>
            </a:extLst>
          </p:cNvPr>
          <p:cNvSpPr txBox="1"/>
          <p:nvPr/>
        </p:nvSpPr>
        <p:spPr>
          <a:xfrm>
            <a:off x="1714500" y="5070559"/>
            <a:ext cx="9221230" cy="369332"/>
          </a:xfrm>
          <a:prstGeom prst="rect">
            <a:avLst/>
          </a:prstGeom>
          <a:noFill/>
        </p:spPr>
        <p:txBody>
          <a:bodyPr wrap="square">
            <a:spAutoFit/>
          </a:bodyPr>
          <a:lstStyle/>
          <a:p>
            <a:r>
              <a:rPr lang="en-US" b="0" i="0" dirty="0">
                <a:solidFill>
                  <a:srgbClr val="273239"/>
                </a:solidFill>
                <a:effectLst/>
                <a:latin typeface="Nunito" pitchFamily="2" charset="0"/>
              </a:rPr>
              <a:t>It shows that first data is put on the data bus and then strobe signal gets active.</a:t>
            </a:r>
            <a:endParaRPr lang="en-US" dirty="0"/>
          </a:p>
        </p:txBody>
      </p:sp>
    </p:spTree>
    <p:extLst>
      <p:ext uri="{BB962C8B-B14F-4D97-AF65-F5344CB8AC3E}">
        <p14:creationId xmlns:p14="http://schemas.microsoft.com/office/powerpoint/2010/main" val="8523193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F660A2-61B6-85E0-44D6-642163F554F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422B4C1-65CC-07E3-6748-3BB6F2503724}"/>
              </a:ext>
            </a:extLst>
          </p:cNvPr>
          <p:cNvSpPr>
            <a:spLocks noGrp="1"/>
          </p:cNvSpPr>
          <p:nvPr>
            <p:ph idx="1"/>
          </p:nvPr>
        </p:nvSpPr>
        <p:spPr/>
        <p:txBody>
          <a:bodyPr/>
          <a:lstStyle/>
          <a:p>
            <a:r>
              <a:rPr lang="en-US" b="1" i="0" dirty="0">
                <a:solidFill>
                  <a:srgbClr val="273239"/>
                </a:solidFill>
                <a:effectLst/>
                <a:latin typeface="Nunito" pitchFamily="2" charset="0"/>
              </a:rPr>
              <a:t>Destination initiated signal –</a:t>
            </a:r>
            <a:r>
              <a:rPr lang="en-US" b="0" i="0" dirty="0">
                <a:solidFill>
                  <a:srgbClr val="273239"/>
                </a:solidFill>
                <a:effectLst/>
                <a:latin typeface="Nunito" pitchFamily="2" charset="0"/>
              </a:rPr>
              <a:t> When destination initiates the process of data transfer.</a:t>
            </a:r>
            <a:endParaRPr lang="en-US" dirty="0"/>
          </a:p>
        </p:txBody>
      </p:sp>
      <p:pic>
        <p:nvPicPr>
          <p:cNvPr id="4098" name="Picture 2">
            <a:extLst>
              <a:ext uri="{FF2B5EF4-FFF2-40B4-BE49-F238E27FC236}">
                <a16:creationId xmlns:a16="http://schemas.microsoft.com/office/drawing/2014/main" id="{0639985D-CD28-4834-42B2-A5954403932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52650" y="2662238"/>
            <a:ext cx="7886700" cy="1533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94428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36CE7-EF3A-245D-36E6-600518078959}"/>
              </a:ext>
            </a:extLst>
          </p:cNvPr>
          <p:cNvSpPr>
            <a:spLocks noGrp="1"/>
          </p:cNvSpPr>
          <p:nvPr>
            <p:ph type="title"/>
          </p:nvPr>
        </p:nvSpPr>
        <p:spPr/>
        <p:txBody>
          <a:bodyPr/>
          <a:lstStyle/>
          <a:p>
            <a:endParaRPr lang="en-US"/>
          </a:p>
        </p:txBody>
      </p:sp>
      <p:pic>
        <p:nvPicPr>
          <p:cNvPr id="5122" name="Picture 2">
            <a:extLst>
              <a:ext uri="{FF2B5EF4-FFF2-40B4-BE49-F238E27FC236}">
                <a16:creationId xmlns:a16="http://schemas.microsoft.com/office/drawing/2014/main" id="{E566B59D-1E01-7800-6435-D64713A0ACB3}"/>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55356" y="1690689"/>
            <a:ext cx="6081287" cy="390713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173A3890-868A-6556-A475-6836F65CC98A}"/>
              </a:ext>
            </a:extLst>
          </p:cNvPr>
          <p:cNvSpPr txBox="1"/>
          <p:nvPr/>
        </p:nvSpPr>
        <p:spPr>
          <a:xfrm>
            <a:off x="1516792" y="5274656"/>
            <a:ext cx="10135630" cy="369332"/>
          </a:xfrm>
          <a:prstGeom prst="rect">
            <a:avLst/>
          </a:prstGeom>
          <a:noFill/>
        </p:spPr>
        <p:txBody>
          <a:bodyPr wrap="square">
            <a:spAutoFit/>
          </a:bodyPr>
          <a:lstStyle/>
          <a:p>
            <a:r>
              <a:rPr lang="en-US" b="0" i="0" dirty="0">
                <a:solidFill>
                  <a:srgbClr val="273239"/>
                </a:solidFill>
                <a:effectLst/>
                <a:latin typeface="Nunito" pitchFamily="2" charset="0"/>
              </a:rPr>
              <a:t>t shows that first strobe signal gets active then data is put on the data bus.</a:t>
            </a:r>
            <a:endParaRPr lang="en-US" dirty="0"/>
          </a:p>
        </p:txBody>
      </p:sp>
    </p:spTree>
    <p:extLst>
      <p:ext uri="{BB962C8B-B14F-4D97-AF65-F5344CB8AC3E}">
        <p14:creationId xmlns:p14="http://schemas.microsoft.com/office/powerpoint/2010/main" val="38139182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2D06E7-7FF6-B71F-9900-84A27CE63C8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65B8275-E757-3A8C-7DBC-6FAA24A1E666}"/>
              </a:ext>
            </a:extLst>
          </p:cNvPr>
          <p:cNvSpPr>
            <a:spLocks noGrp="1"/>
          </p:cNvSpPr>
          <p:nvPr>
            <p:ph idx="1"/>
          </p:nvPr>
        </p:nvSpPr>
        <p:spPr/>
        <p:txBody>
          <a:bodyPr/>
          <a:lstStyle/>
          <a:p>
            <a:pPr algn="l" fontAlgn="base"/>
            <a:r>
              <a:rPr lang="en-US" b="1" i="0" dirty="0">
                <a:solidFill>
                  <a:srgbClr val="273239"/>
                </a:solidFill>
                <a:effectLst/>
                <a:latin typeface="Nunito" pitchFamily="2" charset="0"/>
              </a:rPr>
              <a:t>Problems faced in Strobe based asynchronous input output –</a:t>
            </a:r>
            <a:endParaRPr lang="en-US" b="0" i="0" dirty="0">
              <a:solidFill>
                <a:srgbClr val="273239"/>
              </a:solidFill>
              <a:effectLst/>
              <a:latin typeface="Nunito" pitchFamily="2" charset="0"/>
            </a:endParaRPr>
          </a:p>
          <a:p>
            <a:pPr algn="l" fontAlgn="base">
              <a:buFont typeface="+mj-lt"/>
              <a:buAutoNum type="arabicPeriod"/>
            </a:pPr>
            <a:r>
              <a:rPr lang="en-US" b="0" i="0" dirty="0">
                <a:solidFill>
                  <a:srgbClr val="273239"/>
                </a:solidFill>
                <a:effectLst/>
                <a:latin typeface="Nunito" pitchFamily="2" charset="0"/>
              </a:rPr>
              <a:t>In Source initiated Strobe, it is assumed that destination has read the data from the data bus but there is no surety.</a:t>
            </a:r>
          </a:p>
          <a:p>
            <a:pPr algn="l" fontAlgn="base">
              <a:buFont typeface="+mj-lt"/>
              <a:buAutoNum type="arabicPeriod"/>
            </a:pPr>
            <a:r>
              <a:rPr lang="en-US" b="0" i="0" dirty="0">
                <a:solidFill>
                  <a:srgbClr val="273239"/>
                </a:solidFill>
                <a:effectLst/>
                <a:latin typeface="Nunito" pitchFamily="2" charset="0"/>
              </a:rPr>
              <a:t>In Destination initiated Strobe, it is assumed that source has put the data on the data bus but there is no surety.</a:t>
            </a:r>
          </a:p>
          <a:p>
            <a:endParaRPr lang="en-US" dirty="0"/>
          </a:p>
        </p:txBody>
      </p:sp>
    </p:spTree>
    <p:extLst>
      <p:ext uri="{BB962C8B-B14F-4D97-AF65-F5344CB8AC3E}">
        <p14:creationId xmlns:p14="http://schemas.microsoft.com/office/powerpoint/2010/main" val="6104183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2980D-9DD5-FAFE-66F1-4DF866DC27F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D575A4A-82E3-4D73-A0A8-C4D81B4DC7A8}"/>
              </a:ext>
            </a:extLst>
          </p:cNvPr>
          <p:cNvSpPr>
            <a:spLocks noGrp="1"/>
          </p:cNvSpPr>
          <p:nvPr>
            <p:ph idx="1"/>
          </p:nvPr>
        </p:nvSpPr>
        <p:spPr/>
        <p:txBody>
          <a:bodyPr/>
          <a:lstStyle/>
          <a:p>
            <a:pPr algn="l" fontAlgn="base"/>
            <a:r>
              <a:rPr lang="en-US" b="1" i="0" dirty="0">
                <a:solidFill>
                  <a:srgbClr val="273239"/>
                </a:solidFill>
                <a:effectLst/>
                <a:latin typeface="Nunito" pitchFamily="2" charset="0"/>
              </a:rPr>
              <a:t>Problems faced in Strobe based asynchronous input output –</a:t>
            </a:r>
            <a:endParaRPr lang="en-US" b="0" i="0" dirty="0">
              <a:solidFill>
                <a:srgbClr val="273239"/>
              </a:solidFill>
              <a:effectLst/>
              <a:latin typeface="Nunito" pitchFamily="2" charset="0"/>
            </a:endParaRPr>
          </a:p>
          <a:p>
            <a:pPr algn="l" fontAlgn="base">
              <a:buFont typeface="+mj-lt"/>
              <a:buAutoNum type="arabicPeriod"/>
            </a:pPr>
            <a:r>
              <a:rPr lang="en-US" b="0" i="0" dirty="0">
                <a:solidFill>
                  <a:srgbClr val="273239"/>
                </a:solidFill>
                <a:effectLst/>
                <a:latin typeface="Nunito" pitchFamily="2" charset="0"/>
              </a:rPr>
              <a:t>In Source initiated Strobe, it is assumed that destination has read the data from the data bus but there is no surety.</a:t>
            </a:r>
          </a:p>
          <a:p>
            <a:pPr algn="l" fontAlgn="base">
              <a:buFont typeface="+mj-lt"/>
              <a:buAutoNum type="arabicPeriod"/>
            </a:pPr>
            <a:r>
              <a:rPr lang="en-US" b="0" i="0" dirty="0">
                <a:solidFill>
                  <a:srgbClr val="273239"/>
                </a:solidFill>
                <a:effectLst/>
                <a:latin typeface="Nunito" pitchFamily="2" charset="0"/>
              </a:rPr>
              <a:t>In Destination initiated Strobe, it is assumed that source has put the data on the data bus but there is no surety.</a:t>
            </a:r>
          </a:p>
          <a:p>
            <a:endParaRPr lang="en-US" dirty="0"/>
          </a:p>
        </p:txBody>
      </p:sp>
    </p:spTree>
    <p:extLst>
      <p:ext uri="{BB962C8B-B14F-4D97-AF65-F5344CB8AC3E}">
        <p14:creationId xmlns:p14="http://schemas.microsoft.com/office/powerpoint/2010/main" val="18900833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DD2EEF-5BE8-07CE-A78B-24FA55C01D8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07717B6-E525-CB24-FDCC-6CB606F3A66A}"/>
              </a:ext>
            </a:extLst>
          </p:cNvPr>
          <p:cNvSpPr>
            <a:spLocks noGrp="1"/>
          </p:cNvSpPr>
          <p:nvPr>
            <p:ph idx="1"/>
          </p:nvPr>
        </p:nvSpPr>
        <p:spPr/>
        <p:txBody>
          <a:bodyPr/>
          <a:lstStyle/>
          <a:p>
            <a:endParaRPr lang="en-US"/>
          </a:p>
        </p:txBody>
      </p:sp>
      <p:pic>
        <p:nvPicPr>
          <p:cNvPr id="6146" name="Picture 2">
            <a:extLst>
              <a:ext uri="{FF2B5EF4-FFF2-40B4-BE49-F238E27FC236}">
                <a16:creationId xmlns:a16="http://schemas.microsoft.com/office/drawing/2014/main" id="{388204EF-0C00-9C3A-BAC4-2FF3C359E9A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14525" y="1724025"/>
            <a:ext cx="8362950" cy="3409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85549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0C2004-A03B-20F9-D803-D69215CCE1DE}"/>
              </a:ext>
            </a:extLst>
          </p:cNvPr>
          <p:cNvSpPr>
            <a:spLocks noGrp="1"/>
          </p:cNvSpPr>
          <p:nvPr>
            <p:ph type="title"/>
          </p:nvPr>
        </p:nvSpPr>
        <p:spPr/>
        <p:txBody>
          <a:bodyPr/>
          <a:lstStyle/>
          <a:p>
            <a:endParaRPr lang="en-US"/>
          </a:p>
        </p:txBody>
      </p:sp>
      <p:pic>
        <p:nvPicPr>
          <p:cNvPr id="7170" name="Picture 2">
            <a:extLst>
              <a:ext uri="{FF2B5EF4-FFF2-40B4-BE49-F238E27FC236}">
                <a16:creationId xmlns:a16="http://schemas.microsoft.com/office/drawing/2014/main" id="{430D522E-3E43-884A-130F-F0FBFB8EF67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970282" y="1493035"/>
            <a:ext cx="6523285" cy="336071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EB86FBE6-BABE-1B19-30BA-DD472A3D6E9B}"/>
              </a:ext>
            </a:extLst>
          </p:cNvPr>
          <p:cNvSpPr txBox="1"/>
          <p:nvPr/>
        </p:nvSpPr>
        <p:spPr>
          <a:xfrm>
            <a:off x="1331441" y="5292546"/>
            <a:ext cx="10515600" cy="923330"/>
          </a:xfrm>
          <a:prstGeom prst="rect">
            <a:avLst/>
          </a:prstGeom>
          <a:noFill/>
        </p:spPr>
        <p:txBody>
          <a:bodyPr wrap="square">
            <a:spAutoFit/>
          </a:bodyPr>
          <a:lstStyle/>
          <a:p>
            <a:r>
              <a:rPr lang="en-US" b="0" i="0" dirty="0">
                <a:solidFill>
                  <a:srgbClr val="273239"/>
                </a:solidFill>
                <a:effectLst/>
                <a:latin typeface="Nunito" pitchFamily="2" charset="0"/>
              </a:rPr>
              <a:t>It shows that first data is put on the data bus then data valid signal gets active and then data accepted signal gets active. After accepting the data, first data valid signal gets off then data accepted signal gets off.</a:t>
            </a:r>
            <a:endParaRPr lang="en-US" dirty="0"/>
          </a:p>
        </p:txBody>
      </p:sp>
    </p:spTree>
    <p:extLst>
      <p:ext uri="{BB962C8B-B14F-4D97-AF65-F5344CB8AC3E}">
        <p14:creationId xmlns:p14="http://schemas.microsoft.com/office/powerpoint/2010/main" val="3347693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F644C9-0C88-A036-6FC4-C0060C840F7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F5A7DC3-C4E8-2A83-E223-8B2E350BDC40}"/>
              </a:ext>
            </a:extLst>
          </p:cNvPr>
          <p:cNvSpPr>
            <a:spLocks noGrp="1"/>
          </p:cNvSpPr>
          <p:nvPr>
            <p:ph idx="1"/>
          </p:nvPr>
        </p:nvSpPr>
        <p:spPr/>
        <p:txBody>
          <a:bodyPr>
            <a:normAutofit fontScale="92500" lnSpcReduction="10000"/>
          </a:bodyPr>
          <a:lstStyle/>
          <a:p>
            <a:pPr algn="l"/>
            <a:r>
              <a:rPr lang="en-US" b="0" i="0" dirty="0">
                <a:solidFill>
                  <a:srgbClr val="343A40"/>
                </a:solidFill>
                <a:effectLst/>
                <a:latin typeface="Georgia" panose="02040502050405020303" pitchFamily="18" charset="0"/>
              </a:rPr>
              <a:t>Based on their interaction with their surrounding environment, </a:t>
            </a:r>
            <a:r>
              <a:rPr lang="en-US" b="0" i="0" u="none" strike="noStrike" dirty="0">
                <a:solidFill>
                  <a:srgbClr val="4582EC"/>
                </a:solidFill>
                <a:effectLst/>
                <a:latin typeface="Georgia" panose="02040502050405020303" pitchFamily="18" charset="0"/>
                <a:hlinkClick r:id="rId3"/>
              </a:rPr>
              <a:t>I/O device categories</a:t>
            </a:r>
            <a:r>
              <a:rPr lang="en-US" b="0" i="0" dirty="0">
                <a:solidFill>
                  <a:srgbClr val="343A40"/>
                </a:solidFill>
                <a:effectLst/>
                <a:latin typeface="Georgia" panose="02040502050405020303" pitchFamily="18" charset="0"/>
              </a:rPr>
              <a:t> are as follows:</a:t>
            </a:r>
          </a:p>
          <a:p>
            <a:pPr algn="l">
              <a:buFont typeface="Arial" panose="020B0604020202020204" pitchFamily="34" charset="0"/>
              <a:buChar char="•"/>
            </a:pPr>
            <a:r>
              <a:rPr lang="en-US" b="1" i="0" dirty="0">
                <a:solidFill>
                  <a:srgbClr val="343A40"/>
                </a:solidFill>
                <a:effectLst/>
                <a:latin typeface="-apple-system"/>
              </a:rPr>
              <a:t>Human readable devices</a:t>
            </a:r>
            <a:endParaRPr lang="en-US" b="0" i="0" dirty="0">
              <a:solidFill>
                <a:srgbClr val="343A40"/>
              </a:solidFill>
              <a:effectLst/>
              <a:latin typeface="-apple-system"/>
            </a:endParaRPr>
          </a:p>
          <a:p>
            <a:pPr marL="742950" lvl="1" indent="-285750" algn="l">
              <a:buFont typeface="Arial" panose="020B0604020202020204" pitchFamily="34" charset="0"/>
              <a:buChar char="•"/>
            </a:pPr>
            <a:r>
              <a:rPr lang="en-US" b="0" i="0" dirty="0">
                <a:solidFill>
                  <a:srgbClr val="343A40"/>
                </a:solidFill>
                <a:effectLst/>
                <a:latin typeface="-apple-system"/>
              </a:rPr>
              <a:t>These devices communicate with the computer user.</a:t>
            </a:r>
          </a:p>
          <a:p>
            <a:pPr marL="742950" lvl="1" indent="-285750" algn="l">
              <a:buFont typeface="Arial" panose="020B0604020202020204" pitchFamily="34" charset="0"/>
              <a:buChar char="•"/>
            </a:pPr>
            <a:r>
              <a:rPr lang="en-US" b="0" i="0" dirty="0">
                <a:solidFill>
                  <a:srgbClr val="343A40"/>
                </a:solidFill>
                <a:effectLst/>
                <a:latin typeface="-apple-system"/>
              </a:rPr>
              <a:t>Examples include the display monitor, printer, keyboard, and mouse.</a:t>
            </a:r>
          </a:p>
          <a:p>
            <a:pPr algn="l">
              <a:buFont typeface="Arial" panose="020B0604020202020204" pitchFamily="34" charset="0"/>
              <a:buChar char="•"/>
            </a:pPr>
            <a:r>
              <a:rPr lang="en-US" b="1" i="0" dirty="0">
                <a:solidFill>
                  <a:srgbClr val="343A40"/>
                </a:solidFill>
                <a:effectLst/>
                <a:latin typeface="-apple-system"/>
              </a:rPr>
              <a:t>Machine-readable devices</a:t>
            </a:r>
            <a:endParaRPr lang="en-US" b="0" i="0" dirty="0">
              <a:solidFill>
                <a:srgbClr val="343A40"/>
              </a:solidFill>
              <a:effectLst/>
              <a:latin typeface="-apple-system"/>
            </a:endParaRPr>
          </a:p>
          <a:p>
            <a:pPr marL="742950" lvl="1" indent="-285750" algn="l">
              <a:buFont typeface="Arial" panose="020B0604020202020204" pitchFamily="34" charset="0"/>
              <a:buChar char="•"/>
            </a:pPr>
            <a:r>
              <a:rPr lang="en-US" b="0" i="0" dirty="0">
                <a:solidFill>
                  <a:srgbClr val="343A40"/>
                </a:solidFill>
                <a:effectLst/>
                <a:latin typeface="-apple-system"/>
              </a:rPr>
              <a:t>These devices communicate with special-purpose electronic equipment</a:t>
            </a:r>
          </a:p>
          <a:p>
            <a:pPr marL="742950" lvl="1" indent="-285750" algn="l">
              <a:buFont typeface="Arial" panose="020B0604020202020204" pitchFamily="34" charset="0"/>
              <a:buChar char="•"/>
            </a:pPr>
            <a:r>
              <a:rPr lang="en-US" b="0" i="0" dirty="0">
                <a:solidFill>
                  <a:srgbClr val="343A40"/>
                </a:solidFill>
                <a:effectLst/>
                <a:latin typeface="-apple-system"/>
              </a:rPr>
              <a:t>Examples include hard disks, DVDs, USB sticks, sensor devices</a:t>
            </a:r>
          </a:p>
          <a:p>
            <a:pPr algn="l">
              <a:buFont typeface="Arial" panose="020B0604020202020204" pitchFamily="34" charset="0"/>
              <a:buChar char="•"/>
            </a:pPr>
            <a:r>
              <a:rPr lang="en-US" b="1" i="0" dirty="0">
                <a:solidFill>
                  <a:srgbClr val="343A40"/>
                </a:solidFill>
                <a:effectLst/>
                <a:latin typeface="-apple-system"/>
              </a:rPr>
              <a:t>Communication devices</a:t>
            </a:r>
            <a:endParaRPr lang="en-US" b="0" i="0" dirty="0">
              <a:solidFill>
                <a:srgbClr val="343A40"/>
              </a:solidFill>
              <a:effectLst/>
              <a:latin typeface="-apple-system"/>
            </a:endParaRPr>
          </a:p>
          <a:p>
            <a:pPr algn="l">
              <a:buFont typeface="Arial" panose="020B0604020202020204" pitchFamily="34" charset="0"/>
              <a:buChar char="•"/>
            </a:pPr>
            <a:r>
              <a:rPr lang="en-US" b="0" i="0" dirty="0">
                <a:solidFill>
                  <a:srgbClr val="343A40"/>
                </a:solidFill>
                <a:effectLst/>
                <a:latin typeface="-apple-system"/>
              </a:rPr>
              <a:t>These devices communicate with other intelligent devices</a:t>
            </a:r>
          </a:p>
          <a:p>
            <a:pPr marL="742950" lvl="1" indent="-285750" algn="l">
              <a:buFont typeface="Arial" panose="020B0604020202020204" pitchFamily="34" charset="0"/>
              <a:buChar char="•"/>
            </a:pPr>
            <a:r>
              <a:rPr lang="en-US" b="0" i="0" dirty="0">
                <a:solidFill>
                  <a:srgbClr val="343A40"/>
                </a:solidFill>
                <a:effectLst/>
                <a:latin typeface="-apple-system"/>
              </a:rPr>
              <a:t>Examples include network cards and modems</a:t>
            </a:r>
          </a:p>
          <a:p>
            <a:endParaRPr lang="en-US" dirty="0"/>
          </a:p>
        </p:txBody>
      </p:sp>
    </p:spTree>
    <p:extLst>
      <p:ext uri="{BB962C8B-B14F-4D97-AF65-F5344CB8AC3E}">
        <p14:creationId xmlns:p14="http://schemas.microsoft.com/office/powerpoint/2010/main" val="26605623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BC47DB-DDCF-9C44-7F23-02BA88B06E0E}"/>
              </a:ext>
            </a:extLst>
          </p:cNvPr>
          <p:cNvSpPr>
            <a:spLocks noGrp="1"/>
          </p:cNvSpPr>
          <p:nvPr>
            <p:ph type="title"/>
          </p:nvPr>
        </p:nvSpPr>
        <p:spPr/>
        <p:txBody>
          <a:bodyPr>
            <a:normAutofit/>
          </a:bodyPr>
          <a:lstStyle/>
          <a:p>
            <a:r>
              <a:rPr lang="en-US" sz="2000" b="1" i="0" dirty="0">
                <a:solidFill>
                  <a:srgbClr val="273239"/>
                </a:solidFill>
                <a:effectLst/>
                <a:latin typeface="Nunito" pitchFamily="2" charset="0"/>
              </a:rPr>
              <a:t>Destination initiated Handshaking –</a:t>
            </a:r>
            <a:r>
              <a:rPr lang="en-US" sz="2000" b="0" i="0" dirty="0">
                <a:solidFill>
                  <a:srgbClr val="273239"/>
                </a:solidFill>
                <a:effectLst/>
                <a:latin typeface="Nunito" pitchFamily="2" charset="0"/>
              </a:rPr>
              <a:t> When destination initiates the process of data transfer. </a:t>
            </a:r>
            <a:r>
              <a:rPr lang="en-US" sz="2000" b="1" i="0" dirty="0">
                <a:solidFill>
                  <a:srgbClr val="273239"/>
                </a:solidFill>
                <a:effectLst/>
                <a:latin typeface="Nunito" pitchFamily="2" charset="0"/>
              </a:rPr>
              <a:t>REQUEST FOR DATA:</a:t>
            </a:r>
            <a:r>
              <a:rPr lang="en-US" sz="2000" b="0" i="0" dirty="0">
                <a:solidFill>
                  <a:srgbClr val="273239"/>
                </a:solidFill>
                <a:effectLst/>
                <a:latin typeface="Nunito" pitchFamily="2" charset="0"/>
              </a:rPr>
              <a:t> if ON requests for putting data on the data bus. </a:t>
            </a:r>
            <a:r>
              <a:rPr lang="en-US" sz="2000" b="1" i="0" dirty="0">
                <a:solidFill>
                  <a:srgbClr val="273239"/>
                </a:solidFill>
                <a:effectLst/>
                <a:latin typeface="Nunito" pitchFamily="2" charset="0"/>
              </a:rPr>
              <a:t>DATA VALID:</a:t>
            </a:r>
            <a:r>
              <a:rPr lang="en-US" sz="2000" b="0" i="0" dirty="0">
                <a:solidFill>
                  <a:srgbClr val="273239"/>
                </a:solidFill>
                <a:effectLst/>
                <a:latin typeface="Nunito" pitchFamily="2" charset="0"/>
              </a:rPr>
              <a:t> if ON tells data is valid on the data bus otherwise invalid data.</a:t>
            </a:r>
            <a:endParaRPr lang="en-US" sz="2000" dirty="0"/>
          </a:p>
        </p:txBody>
      </p:sp>
      <p:pic>
        <p:nvPicPr>
          <p:cNvPr id="8194" name="Picture 2" descr="Lightbox">
            <a:extLst>
              <a:ext uri="{FF2B5EF4-FFF2-40B4-BE49-F238E27FC236}">
                <a16:creationId xmlns:a16="http://schemas.microsoft.com/office/drawing/2014/main" id="{305A7E33-649B-6D86-68F0-F4DB87F81152}"/>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016503" y="1567927"/>
            <a:ext cx="6850974" cy="26672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45501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8BE3C-1E52-014F-623A-13EFC45A0301}"/>
              </a:ext>
            </a:extLst>
          </p:cNvPr>
          <p:cNvSpPr>
            <a:spLocks noGrp="1"/>
          </p:cNvSpPr>
          <p:nvPr>
            <p:ph type="title"/>
          </p:nvPr>
        </p:nvSpPr>
        <p:spPr/>
        <p:txBody>
          <a:bodyPr/>
          <a:lstStyle/>
          <a:p>
            <a:endParaRPr lang="en-US"/>
          </a:p>
        </p:txBody>
      </p:sp>
      <p:pic>
        <p:nvPicPr>
          <p:cNvPr id="9218" name="Picture 2">
            <a:extLst>
              <a:ext uri="{FF2B5EF4-FFF2-40B4-BE49-F238E27FC236}">
                <a16:creationId xmlns:a16="http://schemas.microsoft.com/office/drawing/2014/main" id="{447FCE9A-12E7-2D5A-E633-30D085E82438}"/>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914374" y="2103749"/>
            <a:ext cx="6363251" cy="379508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06C6B864-C675-9C82-8394-F7C71FC442F7}"/>
              </a:ext>
            </a:extLst>
          </p:cNvPr>
          <p:cNvSpPr txBox="1"/>
          <p:nvPr/>
        </p:nvSpPr>
        <p:spPr>
          <a:xfrm>
            <a:off x="937054" y="5575672"/>
            <a:ext cx="10628870" cy="646331"/>
          </a:xfrm>
          <a:prstGeom prst="rect">
            <a:avLst/>
          </a:prstGeom>
          <a:noFill/>
        </p:spPr>
        <p:txBody>
          <a:bodyPr wrap="square">
            <a:spAutoFit/>
          </a:bodyPr>
          <a:lstStyle/>
          <a:p>
            <a:r>
              <a:rPr lang="en-US" b="0" i="0" dirty="0">
                <a:solidFill>
                  <a:srgbClr val="273239"/>
                </a:solidFill>
                <a:effectLst/>
                <a:latin typeface="Nunito" pitchFamily="2" charset="0"/>
              </a:rPr>
              <a:t>It shows that first Request for Data signal gets active then data is put on data bus then Data valid signal gets active. After reading data, first Request for Data signal gets off then Data valid signal.</a:t>
            </a:r>
            <a:endParaRPr lang="en-US" dirty="0"/>
          </a:p>
        </p:txBody>
      </p:sp>
    </p:spTree>
    <p:extLst>
      <p:ext uri="{BB962C8B-B14F-4D97-AF65-F5344CB8AC3E}">
        <p14:creationId xmlns:p14="http://schemas.microsoft.com/office/powerpoint/2010/main" val="14093244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554697-92F5-EDDA-8DAE-1C10458019ED}"/>
              </a:ext>
            </a:extLst>
          </p:cNvPr>
          <p:cNvSpPr>
            <a:spLocks noGrp="1"/>
          </p:cNvSpPr>
          <p:nvPr>
            <p:ph type="title"/>
          </p:nvPr>
        </p:nvSpPr>
        <p:spPr/>
        <p:txBody>
          <a:bodyPr/>
          <a:lstStyle/>
          <a:p>
            <a:r>
              <a:rPr lang="en-US" b="1" i="0" dirty="0">
                <a:solidFill>
                  <a:srgbClr val="273239"/>
                </a:solidFill>
                <a:effectLst/>
                <a:latin typeface="Nunito" pitchFamily="2" charset="0"/>
              </a:rPr>
              <a:t>Advantages of Asynchronous input output synchronization :</a:t>
            </a:r>
            <a:endParaRPr lang="en-US" dirty="0"/>
          </a:p>
        </p:txBody>
      </p:sp>
      <p:sp>
        <p:nvSpPr>
          <p:cNvPr id="3" name="Content Placeholder 2">
            <a:extLst>
              <a:ext uri="{FF2B5EF4-FFF2-40B4-BE49-F238E27FC236}">
                <a16:creationId xmlns:a16="http://schemas.microsoft.com/office/drawing/2014/main" id="{3FA53F68-451F-BD06-5BF0-2351707E2C44}"/>
              </a:ext>
            </a:extLst>
          </p:cNvPr>
          <p:cNvSpPr>
            <a:spLocks noGrp="1"/>
          </p:cNvSpPr>
          <p:nvPr>
            <p:ph idx="1"/>
          </p:nvPr>
        </p:nvSpPr>
        <p:spPr/>
        <p:txBody>
          <a:bodyPr>
            <a:normAutofit fontScale="62500" lnSpcReduction="20000"/>
          </a:bodyPr>
          <a:lstStyle/>
          <a:p>
            <a:pPr algn="l" fontAlgn="base"/>
            <a:r>
              <a:rPr lang="en-US" b="0" i="0" dirty="0">
                <a:solidFill>
                  <a:srgbClr val="273239"/>
                </a:solidFill>
                <a:effectLst/>
                <a:latin typeface="Nunito" pitchFamily="2" charset="0"/>
              </a:rPr>
              <a:t>Some advantages of asynchronous input/output (I/O) synchronization include:</a:t>
            </a:r>
          </a:p>
          <a:p>
            <a:pPr algn="l" fontAlgn="base">
              <a:buFont typeface="+mj-lt"/>
              <a:buAutoNum type="arabicPeriod"/>
            </a:pPr>
            <a:r>
              <a:rPr lang="en-US" b="0" i="0" dirty="0">
                <a:solidFill>
                  <a:srgbClr val="273239"/>
                </a:solidFill>
                <a:effectLst/>
                <a:latin typeface="Nunito" pitchFamily="2" charset="0"/>
              </a:rPr>
              <a:t>Flexibility: Asynchronous I/O synchronization allows for flexible data transfer rates and can adapt to varying transfer speeds without the need for synchronization. This is particularly useful when dealing with slow or intermittent devices.</a:t>
            </a:r>
          </a:p>
          <a:p>
            <a:pPr algn="l" fontAlgn="base">
              <a:buFont typeface="+mj-lt"/>
              <a:buAutoNum type="arabicPeriod"/>
            </a:pPr>
            <a:r>
              <a:rPr lang="en-US" b="0" i="0" dirty="0">
                <a:solidFill>
                  <a:srgbClr val="273239"/>
                </a:solidFill>
                <a:effectLst/>
                <a:latin typeface="Nunito" pitchFamily="2" charset="0"/>
              </a:rPr>
              <a:t>Resource efficiency: Because data transfer is not synchronized to a clock signal, asynchronous I/O synchronization can be more resource-efficient than synchronous I/O synchronization. It can reduce the overhead of synchronization and improve the utilization of system resources.</a:t>
            </a:r>
          </a:p>
          <a:p>
            <a:pPr algn="l" fontAlgn="base">
              <a:buFont typeface="+mj-lt"/>
              <a:buAutoNum type="arabicPeriod"/>
            </a:pPr>
            <a:r>
              <a:rPr lang="en-US" b="0" i="0" dirty="0">
                <a:solidFill>
                  <a:srgbClr val="273239"/>
                </a:solidFill>
                <a:effectLst/>
                <a:latin typeface="Nunito" pitchFamily="2" charset="0"/>
              </a:rPr>
              <a:t>Reduced latency: Asynchronous I/O synchronization can help reduce latency, or the delay between the initiation of a data transfer and its completion. This can improve the responsiveness and overall performance of the system.</a:t>
            </a:r>
          </a:p>
          <a:p>
            <a:pPr algn="l" fontAlgn="base">
              <a:buFont typeface="+mj-lt"/>
              <a:buAutoNum type="arabicPeriod"/>
            </a:pPr>
            <a:r>
              <a:rPr lang="en-US" b="0" i="0" dirty="0">
                <a:solidFill>
                  <a:srgbClr val="273239"/>
                </a:solidFill>
                <a:effectLst/>
                <a:latin typeface="Nunito" pitchFamily="2" charset="0"/>
              </a:rPr>
              <a:t>Better error handling: Asynchronous I/O synchronization can provide better error handling, as it allows for the detection and handling of errors during data transfer. This can help ensure that data is transferred accurately and reliably.</a:t>
            </a:r>
          </a:p>
          <a:p>
            <a:pPr algn="l" fontAlgn="base">
              <a:buFont typeface="+mj-lt"/>
              <a:buAutoNum type="arabicPeriod"/>
            </a:pPr>
            <a:r>
              <a:rPr lang="en-US" b="0" i="0" dirty="0">
                <a:solidFill>
                  <a:srgbClr val="273239"/>
                </a:solidFill>
                <a:effectLst/>
                <a:latin typeface="Nunito" pitchFamily="2" charset="0"/>
              </a:rPr>
              <a:t>Compatibility: Asynchronous I/O synchronization is compatible with a wide range of devices and systems, making it a flexible and widely used technique for managing data transfer.</a:t>
            </a:r>
          </a:p>
        </p:txBody>
      </p:sp>
    </p:spTree>
    <p:extLst>
      <p:ext uri="{BB962C8B-B14F-4D97-AF65-F5344CB8AC3E}">
        <p14:creationId xmlns:p14="http://schemas.microsoft.com/office/powerpoint/2010/main" val="31993931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215DE9-D5C0-6797-F63B-A9ECAA7F95B8}"/>
              </a:ext>
            </a:extLst>
          </p:cNvPr>
          <p:cNvSpPr>
            <a:spLocks noGrp="1"/>
          </p:cNvSpPr>
          <p:nvPr>
            <p:ph type="title"/>
          </p:nvPr>
        </p:nvSpPr>
        <p:spPr/>
        <p:txBody>
          <a:bodyPr/>
          <a:lstStyle/>
          <a:p>
            <a:r>
              <a:rPr lang="en-US" b="1" i="0" dirty="0">
                <a:solidFill>
                  <a:srgbClr val="273239"/>
                </a:solidFill>
                <a:effectLst/>
                <a:latin typeface="Nunito" pitchFamily="2" charset="0"/>
              </a:rPr>
              <a:t>Disadvantages of Asynchronous input output synchronization :</a:t>
            </a:r>
            <a:endParaRPr lang="en-US" dirty="0"/>
          </a:p>
        </p:txBody>
      </p:sp>
      <p:sp>
        <p:nvSpPr>
          <p:cNvPr id="3" name="Content Placeholder 2">
            <a:extLst>
              <a:ext uri="{FF2B5EF4-FFF2-40B4-BE49-F238E27FC236}">
                <a16:creationId xmlns:a16="http://schemas.microsoft.com/office/drawing/2014/main" id="{9249F227-78A5-276C-97E8-24367C203E6B}"/>
              </a:ext>
            </a:extLst>
          </p:cNvPr>
          <p:cNvSpPr>
            <a:spLocks noGrp="1"/>
          </p:cNvSpPr>
          <p:nvPr>
            <p:ph idx="1"/>
          </p:nvPr>
        </p:nvSpPr>
        <p:spPr/>
        <p:txBody>
          <a:bodyPr>
            <a:normAutofit fontScale="62500" lnSpcReduction="20000"/>
          </a:bodyPr>
          <a:lstStyle/>
          <a:p>
            <a:pPr algn="l" fontAlgn="base"/>
            <a:r>
              <a:rPr lang="en-US" b="0" i="0" dirty="0">
                <a:solidFill>
                  <a:srgbClr val="273239"/>
                </a:solidFill>
                <a:effectLst/>
                <a:latin typeface="Nunito" pitchFamily="2" charset="0"/>
              </a:rPr>
              <a:t>Some disadvantages of asynchronous input/output (I/O) synchronization include:</a:t>
            </a:r>
          </a:p>
          <a:p>
            <a:pPr algn="l" fontAlgn="base">
              <a:buFont typeface="+mj-lt"/>
              <a:buAutoNum type="arabicPeriod"/>
            </a:pPr>
            <a:r>
              <a:rPr lang="en-US" b="0" i="0" dirty="0">
                <a:solidFill>
                  <a:srgbClr val="273239"/>
                </a:solidFill>
                <a:effectLst/>
                <a:latin typeface="Nunito" pitchFamily="2" charset="0"/>
              </a:rPr>
              <a:t>Complexity: Asynchronous I/O synchronization can be more complex to implement than synchronous I/O synchronization, as it requires interrupt-driven I/O and other techniques to manage data transfer.</a:t>
            </a:r>
          </a:p>
          <a:p>
            <a:pPr algn="l" fontAlgn="base">
              <a:buFont typeface="+mj-lt"/>
              <a:buAutoNum type="arabicPeriod"/>
            </a:pPr>
            <a:r>
              <a:rPr lang="en-US" b="0" i="0" dirty="0">
                <a:solidFill>
                  <a:srgbClr val="273239"/>
                </a:solidFill>
                <a:effectLst/>
                <a:latin typeface="Nunito" pitchFamily="2" charset="0"/>
              </a:rPr>
              <a:t>Overhead: Asynchronous I/O synchronization can result in higher overhead than synchronous I/O synchronization, as the CPU must constantly monitor for interrupt signals and initiate data transfer when necessary.</a:t>
            </a:r>
          </a:p>
          <a:p>
            <a:pPr algn="l" fontAlgn="base">
              <a:buFont typeface="+mj-lt"/>
              <a:buAutoNum type="arabicPeriod"/>
            </a:pPr>
            <a:r>
              <a:rPr lang="en-US" b="0" i="0" dirty="0">
                <a:solidFill>
                  <a:srgbClr val="273239"/>
                </a:solidFill>
                <a:effectLst/>
                <a:latin typeface="Nunito" pitchFamily="2" charset="0"/>
              </a:rPr>
              <a:t>Latency: Although asynchronous I/O synchronization can help reduce latency in some cases, it can also introduce additional latency when waiting for interrupt signals from devices.</a:t>
            </a:r>
          </a:p>
          <a:p>
            <a:pPr algn="l" fontAlgn="base">
              <a:buFont typeface="+mj-lt"/>
              <a:buAutoNum type="arabicPeriod"/>
            </a:pPr>
            <a:r>
              <a:rPr lang="en-US" b="0" i="0" dirty="0">
                <a:solidFill>
                  <a:srgbClr val="273239"/>
                </a:solidFill>
                <a:effectLst/>
                <a:latin typeface="Nunito" pitchFamily="2" charset="0"/>
              </a:rPr>
              <a:t>Synchronization issues: Asynchronous I/O synchronization can introduce synchronization issues, particularly when dealing with multiple devices or large data transfers. It can be difficult to ensure that data is transferred in the correct order and that all devices are properly synchronized.</a:t>
            </a:r>
          </a:p>
          <a:p>
            <a:pPr algn="l" fontAlgn="base">
              <a:buFont typeface="+mj-lt"/>
              <a:buAutoNum type="arabicPeriod"/>
            </a:pPr>
            <a:r>
              <a:rPr lang="en-US" b="0" i="0" dirty="0">
                <a:solidFill>
                  <a:srgbClr val="273239"/>
                </a:solidFill>
                <a:effectLst/>
                <a:latin typeface="Nunito" pitchFamily="2" charset="0"/>
              </a:rPr>
              <a:t>Compatibility issues: Asynchronous I/O synchronization may not be compatible with all devices and systems, particularly those that require fixed data transfer rates or specific synchronization protocols.</a:t>
            </a:r>
          </a:p>
        </p:txBody>
      </p:sp>
    </p:spTree>
    <p:extLst>
      <p:ext uri="{BB962C8B-B14F-4D97-AF65-F5344CB8AC3E}">
        <p14:creationId xmlns:p14="http://schemas.microsoft.com/office/powerpoint/2010/main" val="14493131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C73B9D-A6E3-6C31-18A8-4315AADD3E25}"/>
              </a:ext>
            </a:extLst>
          </p:cNvPr>
          <p:cNvSpPr>
            <a:spLocks noGrp="1"/>
          </p:cNvSpPr>
          <p:nvPr>
            <p:ph type="title"/>
          </p:nvPr>
        </p:nvSpPr>
        <p:spPr/>
        <p:txBody>
          <a:bodyPr/>
          <a:lstStyle/>
          <a:p>
            <a:r>
              <a:rPr lang="en-US" b="1" i="0" dirty="0">
                <a:solidFill>
                  <a:srgbClr val="343A40"/>
                </a:solidFill>
                <a:effectLst/>
                <a:latin typeface="-apple-system"/>
              </a:rPr>
              <a:t>Organization of the I/O functions</a:t>
            </a:r>
            <a:endParaRPr lang="en-US" dirty="0"/>
          </a:p>
        </p:txBody>
      </p:sp>
      <p:sp>
        <p:nvSpPr>
          <p:cNvPr id="3" name="Content Placeholder 2">
            <a:extLst>
              <a:ext uri="{FF2B5EF4-FFF2-40B4-BE49-F238E27FC236}">
                <a16:creationId xmlns:a16="http://schemas.microsoft.com/office/drawing/2014/main" id="{219C6911-E332-B129-60F3-8422CE85C679}"/>
              </a:ext>
            </a:extLst>
          </p:cNvPr>
          <p:cNvSpPr>
            <a:spLocks noGrp="1"/>
          </p:cNvSpPr>
          <p:nvPr>
            <p:ph idx="1"/>
          </p:nvPr>
        </p:nvSpPr>
        <p:spPr/>
        <p:txBody>
          <a:bodyPr/>
          <a:lstStyle/>
          <a:p>
            <a:pPr algn="l"/>
            <a:r>
              <a:rPr lang="en-US" b="0" i="0" dirty="0">
                <a:solidFill>
                  <a:srgbClr val="343A40"/>
                </a:solidFill>
                <a:effectLst/>
                <a:latin typeface="Georgia" panose="02040502050405020303" pitchFamily="18" charset="0"/>
              </a:rPr>
              <a:t>CPU and I/O devices need to communicate to be able to execute I/O commands, control I/O operations, and transfer I/O data. I/O devices differ concerning their methods of event trigger and data transfer. Event trigger involves allowing the CPU to detect the data arrival at the I/O device. Data transfer is moving data to/from the I/O device to the main memory. A computer CPU can detect the arrival of new data on the I/O device using one of the following methods: polling and interrupts.</a:t>
            </a:r>
          </a:p>
          <a:p>
            <a:br>
              <a:rPr lang="en-US" b="0" i="0" dirty="0">
                <a:solidFill>
                  <a:srgbClr val="343A40"/>
                </a:solidFill>
                <a:effectLst/>
                <a:latin typeface="-apple-system"/>
              </a:rPr>
            </a:br>
            <a:endParaRPr lang="en-US" dirty="0"/>
          </a:p>
        </p:txBody>
      </p:sp>
    </p:spTree>
    <p:extLst>
      <p:ext uri="{BB962C8B-B14F-4D97-AF65-F5344CB8AC3E}">
        <p14:creationId xmlns:p14="http://schemas.microsoft.com/office/powerpoint/2010/main" val="9719240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96F283-2348-0683-7426-2C4DF11B885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D73789C-C4A9-9FD8-C477-8C45DD1A4777}"/>
              </a:ext>
            </a:extLst>
          </p:cNvPr>
          <p:cNvSpPr>
            <a:spLocks noGrp="1"/>
          </p:cNvSpPr>
          <p:nvPr>
            <p:ph idx="1"/>
          </p:nvPr>
        </p:nvSpPr>
        <p:spPr/>
        <p:txBody>
          <a:bodyPr/>
          <a:lstStyle/>
          <a:p>
            <a:pPr algn="l">
              <a:buFont typeface="Arial" panose="020B0604020202020204" pitchFamily="34" charset="0"/>
              <a:buChar char="•"/>
            </a:pPr>
            <a:r>
              <a:rPr lang="en-US" b="1" i="0" dirty="0">
                <a:solidFill>
                  <a:srgbClr val="343A40"/>
                </a:solidFill>
                <a:effectLst/>
                <a:latin typeface="Georgia" panose="02040502050405020303" pitchFamily="18" charset="0"/>
              </a:rPr>
              <a:t>Polling I/O:</a:t>
            </a:r>
            <a:r>
              <a:rPr lang="en-US" b="0" i="0" dirty="0">
                <a:solidFill>
                  <a:srgbClr val="343A40"/>
                </a:solidFill>
                <a:effectLst/>
                <a:latin typeface="Georgia" panose="02040502050405020303" pitchFamily="18" charset="0"/>
              </a:rPr>
              <a:t> In this method, the process of periodically checking the status of the device by reading a status register that is accessible and that can be updated by the I/O devices when it receives new data. Examples: keyboard and mouse PS/2 ports.</a:t>
            </a:r>
          </a:p>
          <a:p>
            <a:pPr algn="l">
              <a:buFont typeface="Arial" panose="020B0604020202020204" pitchFamily="34" charset="0"/>
              <a:buChar char="•"/>
            </a:pPr>
            <a:r>
              <a:rPr lang="en-US" b="1" i="0" dirty="0">
                <a:solidFill>
                  <a:srgbClr val="343A40"/>
                </a:solidFill>
                <a:effectLst/>
                <a:latin typeface="Georgia" panose="02040502050405020303" pitchFamily="18" charset="0"/>
              </a:rPr>
              <a:t>Interrupts I/O:</a:t>
            </a:r>
            <a:r>
              <a:rPr lang="en-US" b="0" i="0" dirty="0">
                <a:solidFill>
                  <a:srgbClr val="343A40"/>
                </a:solidFill>
                <a:effectLst/>
                <a:latin typeface="Georgia" panose="02040502050405020303" pitchFamily="18" charset="0"/>
              </a:rPr>
              <a:t> in this method, an interrupt is signaled to the microprocessor from a device that requests CPU attention. Examples: disk driver and network interface card</a:t>
            </a:r>
          </a:p>
          <a:p>
            <a:endParaRPr lang="en-US" dirty="0"/>
          </a:p>
        </p:txBody>
      </p:sp>
    </p:spTree>
    <p:extLst>
      <p:ext uri="{BB962C8B-B14F-4D97-AF65-F5344CB8AC3E}">
        <p14:creationId xmlns:p14="http://schemas.microsoft.com/office/powerpoint/2010/main" val="29988458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22919-DB6B-A0ED-0720-D0CB5E43399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F096B84-45F5-E4DA-0EC0-CF00DECC6F8A}"/>
              </a:ext>
            </a:extLst>
          </p:cNvPr>
          <p:cNvSpPr>
            <a:spLocks noGrp="1"/>
          </p:cNvSpPr>
          <p:nvPr>
            <p:ph idx="1"/>
          </p:nvPr>
        </p:nvSpPr>
        <p:spPr/>
        <p:txBody>
          <a:bodyPr>
            <a:normAutofit fontScale="92500" lnSpcReduction="20000"/>
          </a:bodyPr>
          <a:lstStyle/>
          <a:p>
            <a:pPr algn="l"/>
            <a:r>
              <a:rPr lang="en-US" b="0" i="0" dirty="0">
                <a:solidFill>
                  <a:srgbClr val="343A40"/>
                </a:solidFill>
                <a:effectLst/>
                <a:latin typeface="Georgia" panose="02040502050405020303" pitchFamily="18" charset="0"/>
              </a:rPr>
              <a:t>The communication between the computer CPU and I/O device can take place through one of the following methods.</a:t>
            </a:r>
          </a:p>
          <a:p>
            <a:pPr algn="l">
              <a:buFont typeface="Arial" panose="020B0604020202020204" pitchFamily="34" charset="0"/>
              <a:buChar char="•"/>
            </a:pPr>
            <a:r>
              <a:rPr lang="en-US" b="1" i="0" dirty="0">
                <a:solidFill>
                  <a:srgbClr val="343A40"/>
                </a:solidFill>
                <a:effectLst/>
                <a:latin typeface="-apple-system"/>
              </a:rPr>
              <a:t>Special Instruction I/O:</a:t>
            </a:r>
            <a:r>
              <a:rPr lang="en-US" b="0" i="0" dirty="0">
                <a:solidFill>
                  <a:srgbClr val="343A40"/>
                </a:solidFill>
                <a:effectLst/>
                <a:latin typeface="-apple-system"/>
              </a:rPr>
              <a:t> this method uses program instructions to allow data transfer to/from the I/O devices.</a:t>
            </a:r>
          </a:p>
          <a:p>
            <a:pPr algn="l">
              <a:buFont typeface="Arial" panose="020B0604020202020204" pitchFamily="34" charset="0"/>
              <a:buChar char="•"/>
            </a:pPr>
            <a:r>
              <a:rPr lang="en-US" b="1" i="0" dirty="0">
                <a:solidFill>
                  <a:srgbClr val="343A40"/>
                </a:solidFill>
                <a:effectLst/>
                <a:latin typeface="-apple-system"/>
              </a:rPr>
              <a:t>Memory-mapped I/O:</a:t>
            </a:r>
            <a:r>
              <a:rPr lang="en-US" b="0" i="0" dirty="0">
                <a:solidFill>
                  <a:srgbClr val="343A40"/>
                </a:solidFill>
                <a:effectLst/>
                <a:latin typeface="-apple-system"/>
              </a:rPr>
              <a:t> In this method, some memory buffer is shared with the I/O devices and data transfer takes place by asynchronously reading or writing from/to this memory buffer. I/O devices interrupt the CPU when I/O operation is completed.</a:t>
            </a:r>
          </a:p>
          <a:p>
            <a:pPr algn="l">
              <a:buFont typeface="Arial" panose="020B0604020202020204" pitchFamily="34" charset="0"/>
              <a:buChar char="•"/>
            </a:pPr>
            <a:r>
              <a:rPr lang="en-US" b="1" i="0" dirty="0">
                <a:solidFill>
                  <a:srgbClr val="343A40"/>
                </a:solidFill>
                <a:effectLst/>
                <a:latin typeface="-apple-system"/>
              </a:rPr>
              <a:t>Direct memory access (DMA) I/O:</a:t>
            </a:r>
            <a:r>
              <a:rPr lang="en-US" b="0" i="0" dirty="0">
                <a:solidFill>
                  <a:srgbClr val="343A40"/>
                </a:solidFill>
                <a:effectLst/>
                <a:latin typeface="-apple-system"/>
              </a:rPr>
              <a:t> Direct memory access (DMA) method uses a hardware device to avoid or reduce the overhead caused by memory-mapped I/O device interrupts. In the DMA method, the computer CPU grants I/O module the authority to read/write memory data without involvement.</a:t>
            </a:r>
          </a:p>
          <a:p>
            <a:endParaRPr lang="en-US" dirty="0"/>
          </a:p>
        </p:txBody>
      </p:sp>
    </p:spTree>
    <p:extLst>
      <p:ext uri="{BB962C8B-B14F-4D97-AF65-F5344CB8AC3E}">
        <p14:creationId xmlns:p14="http://schemas.microsoft.com/office/powerpoint/2010/main" val="42324755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E4D83E-A6B8-8349-19A1-CA4C7457B10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E378DE9-5F73-15D6-0698-90E43972EBBA}"/>
              </a:ext>
            </a:extLst>
          </p:cNvPr>
          <p:cNvSpPr>
            <a:spLocks noGrp="1"/>
          </p:cNvSpPr>
          <p:nvPr>
            <p:ph idx="1"/>
          </p:nvPr>
        </p:nvSpPr>
        <p:spPr/>
        <p:txBody>
          <a:bodyPr>
            <a:normAutofit/>
          </a:bodyPr>
          <a:lstStyle/>
          <a:p>
            <a:pPr algn="l"/>
            <a:r>
              <a:rPr lang="en-US" b="0" i="0" dirty="0">
                <a:solidFill>
                  <a:srgbClr val="343A40"/>
                </a:solidFill>
                <a:effectLst/>
                <a:latin typeface="Georgia" panose="02040502050405020303" pitchFamily="18" charset="0"/>
              </a:rPr>
              <a:t>The functionality of I/O devices is provided at three levels: user, kernel, and hardware.</a:t>
            </a:r>
          </a:p>
          <a:p>
            <a:pPr algn="l">
              <a:buFont typeface="Arial" panose="020B0604020202020204" pitchFamily="34" charset="0"/>
              <a:buChar char="•"/>
            </a:pPr>
            <a:r>
              <a:rPr lang="en-US" b="1" i="0" dirty="0">
                <a:solidFill>
                  <a:srgbClr val="343A40"/>
                </a:solidFill>
                <a:effectLst/>
                <a:latin typeface="-apple-system"/>
              </a:rPr>
              <a:t>User Level</a:t>
            </a:r>
            <a:r>
              <a:rPr lang="en-US" b="0" i="0" dirty="0">
                <a:solidFill>
                  <a:srgbClr val="343A40"/>
                </a:solidFill>
                <a:effectLst/>
                <a:latin typeface="-apple-system"/>
              </a:rPr>
              <a:t>: an interface to allow users and users programs to perform input and output. For example, a printing interface (or print window) through document writing software.</a:t>
            </a:r>
          </a:p>
          <a:p>
            <a:pPr algn="l">
              <a:buFont typeface="Arial" panose="020B0604020202020204" pitchFamily="34" charset="0"/>
              <a:buChar char="•"/>
            </a:pPr>
            <a:r>
              <a:rPr lang="en-US" b="1" i="0" dirty="0">
                <a:solidFill>
                  <a:srgbClr val="343A40"/>
                </a:solidFill>
                <a:effectLst/>
                <a:latin typeface="-apple-system"/>
              </a:rPr>
              <a:t>Kernel Level</a:t>
            </a:r>
            <a:r>
              <a:rPr lang="en-US" b="0" i="0" dirty="0">
                <a:solidFill>
                  <a:srgbClr val="343A40"/>
                </a:solidFill>
                <a:effectLst/>
                <a:latin typeface="-apple-system"/>
              </a:rPr>
              <a:t>: a device driver at the kernel level that can interact with the device controller at the hardware level.</a:t>
            </a:r>
          </a:p>
          <a:p>
            <a:pPr algn="l">
              <a:buFont typeface="Arial" panose="020B0604020202020204" pitchFamily="34" charset="0"/>
              <a:buChar char="•"/>
            </a:pPr>
            <a:r>
              <a:rPr lang="en-US" b="1" i="0" dirty="0">
                <a:solidFill>
                  <a:srgbClr val="343A40"/>
                </a:solidFill>
                <a:effectLst/>
                <a:latin typeface="-apple-system"/>
              </a:rPr>
              <a:t>Hardware</a:t>
            </a:r>
            <a:r>
              <a:rPr lang="en-US" b="0" i="0" dirty="0">
                <a:solidFill>
                  <a:srgbClr val="343A40"/>
                </a:solidFill>
                <a:effectLst/>
                <a:latin typeface="-apple-system"/>
              </a:rPr>
              <a:t>: the actual hardware and hardware controller that allow the hardware to interact with the environment.</a:t>
            </a:r>
          </a:p>
          <a:p>
            <a:endParaRPr lang="en-US" dirty="0"/>
          </a:p>
        </p:txBody>
      </p:sp>
    </p:spTree>
    <p:extLst>
      <p:ext uri="{BB962C8B-B14F-4D97-AF65-F5344CB8AC3E}">
        <p14:creationId xmlns:p14="http://schemas.microsoft.com/office/powerpoint/2010/main" val="22025630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8B568-8B5C-3184-7931-8D9FDD54AD17}"/>
              </a:ext>
            </a:extLst>
          </p:cNvPr>
          <p:cNvSpPr>
            <a:spLocks noGrp="1"/>
          </p:cNvSpPr>
          <p:nvPr>
            <p:ph type="title"/>
          </p:nvPr>
        </p:nvSpPr>
        <p:spPr/>
        <p:txBody>
          <a:bodyPr/>
          <a:lstStyle/>
          <a:p>
            <a:endParaRPr lang="en-US"/>
          </a:p>
        </p:txBody>
      </p:sp>
      <p:pic>
        <p:nvPicPr>
          <p:cNvPr id="1026" name="Picture 2" descr="I/O Softwares">
            <a:extLst>
              <a:ext uri="{FF2B5EF4-FFF2-40B4-BE49-F238E27FC236}">
                <a16:creationId xmlns:a16="http://schemas.microsoft.com/office/drawing/2014/main" id="{6724C3CE-715F-4E9A-89AA-B8A6268F67E2}"/>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84152" y="197708"/>
            <a:ext cx="8314755" cy="68575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92913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6B8D23-411E-2AC4-85AC-1CDCA7468E4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92FB017-8054-1405-D67B-F4307CCA3513}"/>
              </a:ext>
            </a:extLst>
          </p:cNvPr>
          <p:cNvSpPr>
            <a:spLocks noGrp="1"/>
          </p:cNvSpPr>
          <p:nvPr>
            <p:ph idx="1"/>
          </p:nvPr>
        </p:nvSpPr>
        <p:spPr/>
        <p:txBody>
          <a:bodyPr/>
          <a:lstStyle/>
          <a:p>
            <a:r>
              <a:rPr lang="en-US" b="0" i="0" dirty="0">
                <a:solidFill>
                  <a:srgbClr val="000000"/>
                </a:solidFill>
                <a:effectLst/>
                <a:latin typeface="Verdana" panose="020B0604030504040204" pitchFamily="34" charset="0"/>
              </a:rPr>
              <a:t>Device drivers are software modules that can be plugged into an OS to handle a particular device. Operating System takes help from device drivers to handle all I/O devices. Device drivers encapsulate device-dependent code and implement a standard interface in such a way that code contains device-specific register reads/writes. Device driver, is generally written by the device's manufacturer and delivered along with the device on a CD-ROM.</a:t>
            </a:r>
            <a:endParaRPr lang="en-US" dirty="0"/>
          </a:p>
        </p:txBody>
      </p:sp>
    </p:spTree>
    <p:extLst>
      <p:ext uri="{BB962C8B-B14F-4D97-AF65-F5344CB8AC3E}">
        <p14:creationId xmlns:p14="http://schemas.microsoft.com/office/powerpoint/2010/main" val="34571072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1542</TotalTime>
  <Words>2815</Words>
  <Application>Microsoft Office PowerPoint</Application>
  <PresentationFormat>Widescreen</PresentationFormat>
  <Paragraphs>122</Paragraphs>
  <Slides>33</Slides>
  <Notes>10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33</vt:i4>
      </vt:variant>
    </vt:vector>
  </HeadingPairs>
  <TitlesOfParts>
    <vt:vector size="43" baseType="lpstr">
      <vt:lpstr>-apple-system</vt:lpstr>
      <vt:lpstr>Aptos</vt:lpstr>
      <vt:lpstr>Aptos Display</vt:lpstr>
      <vt:lpstr>Arial</vt:lpstr>
      <vt:lpstr>Georgia</vt:lpstr>
      <vt:lpstr>Google Sans</vt:lpstr>
      <vt:lpstr>Nunito</vt:lpstr>
      <vt:lpstr>var(--ff-lato)</vt:lpstr>
      <vt:lpstr>Verdana</vt:lpstr>
      <vt:lpstr>Office Theme</vt:lpstr>
      <vt:lpstr>Lecture 12</vt:lpstr>
      <vt:lpstr>Introduction</vt:lpstr>
      <vt:lpstr>PowerPoint Presentation</vt:lpstr>
      <vt:lpstr>Organization of the I/O functions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I/O Buffering techniques</vt:lpstr>
      <vt:lpstr>Single Buffer</vt:lpstr>
      <vt:lpstr>PowerPoint Presentation</vt:lpstr>
      <vt:lpstr>PowerPoint Presentation</vt:lpstr>
      <vt:lpstr>Interrupt handlers</vt:lpstr>
      <vt:lpstr>Device-Independent I/O Software</vt:lpstr>
      <vt:lpstr>User-Space I/O Software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Destination initiated Handshaking – When destination initiates the process of data transfer. REQUEST FOR DATA: if ON requests for putting data on the data bus. DATA VALID: if ON tells data is valid on the data bus otherwise invalid data.</vt:lpstr>
      <vt:lpstr>PowerPoint Presentation</vt:lpstr>
      <vt:lpstr>Advantages of Asynchronous input output synchronization :</vt:lpstr>
      <vt:lpstr>Disadvantages of Asynchronous input output synchronization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11</dc:title>
  <dc:creator>Aidana Karibayeva</dc:creator>
  <cp:lastModifiedBy>Aidana Karibayeva</cp:lastModifiedBy>
  <cp:revision>1</cp:revision>
  <dcterms:created xsi:type="dcterms:W3CDTF">2024-04-02T05:31:53Z</dcterms:created>
  <dcterms:modified xsi:type="dcterms:W3CDTF">2024-04-07T18:19:08Z</dcterms:modified>
</cp:coreProperties>
</file>