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28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39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2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36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0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672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52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06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1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20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08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96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DB49E-8FB5-4C07-96D6-743759AB7EF5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695CB-9FF4-4AA1-8FAE-9D82DBA582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97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39687"/>
            <a:ext cx="9144000" cy="5035826"/>
          </a:xfrm>
        </p:spPr>
        <p:txBody>
          <a:bodyPr>
            <a:normAutofit fontScale="92500" lnSpcReduction="20000"/>
          </a:bodyPr>
          <a:lstStyle/>
          <a:p>
            <a:pPr indent="450215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kk-KZ" sz="4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k-KZ" sz="4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Индуктивті плазмалы байланысқан </a:t>
            </a:r>
          </a:p>
          <a:p>
            <a:pPr indent="450215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kk-KZ" sz="4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масс – спектрометрия</a:t>
            </a:r>
          </a:p>
          <a:p>
            <a:pPr marL="71755" indent="450215" algn="just">
              <a:lnSpc>
                <a:spcPct val="150000"/>
              </a:lnSpc>
              <a:spcAft>
                <a:spcPts val="0"/>
              </a:spcAft>
            </a:pPr>
            <a:endParaRPr lang="kk-KZ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450215" algn="just">
              <a:lnSpc>
                <a:spcPct val="150000"/>
              </a:lnSpc>
              <a:spcAft>
                <a:spcPts val="0"/>
              </a:spcAft>
            </a:pPr>
            <a:endParaRPr lang="kk-KZ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450215" algn="just">
              <a:lnSpc>
                <a:spcPct val="150000"/>
              </a:lnSpc>
              <a:spcAft>
                <a:spcPts val="0"/>
              </a:spcAft>
            </a:pPr>
            <a:endParaRPr lang="kk-KZ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450215" algn="just">
              <a:lnSpc>
                <a:spcPct val="150000"/>
              </a:lnSpc>
              <a:spcAft>
                <a:spcPts val="0"/>
              </a:spcAft>
            </a:pPr>
            <a:r>
              <a:rPr lang="kk-KZ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kk-KZ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Дәріскер Исмаилова Акмарал Газизовна</a:t>
            </a:r>
            <a:endParaRPr lang="ru-RU" sz="19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16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62152"/>
                <a:ext cx="10975428" cy="5791200"/>
              </a:xfrm>
            </p:spPr>
            <p:txBody>
              <a:bodyPr>
                <a:normAutofit fontScale="77500" lnSpcReduction="20000"/>
              </a:bodyPr>
              <a:lstStyle/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Тау жыныстары мен минералдардың микроэлементтер құрамының зерттелуі қазіргі заманғы  масс-спектрометриялық деректерге негізделген. Индуктивті байланысқан плазмалық масс-спектрометрия келесі артықшылықтарға байланысты элементтік және изотоптық талдауда көшбасшы болып табылады: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Жоғары сезгіштігі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Көп компонентті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Көп салалылығы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Times New Roman" panose="02020603050405020304" pitchFamily="18" charset="0"/>
                  <a:buChar char="-"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Жоғары талдау жылдамдылығы.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Заманауи ICP масс-спектрометриясы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−13</m:t>
                        </m:r>
                      </m:sup>
                    </m:sSup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%-ға дейінгі сезімталдығы бар бірнеше ондаған элементтердің төмен және өте төмен мөлшерін бір уақытта өлшеуге мүмкіндік береді.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62152"/>
                <a:ext cx="10975428" cy="5791200"/>
              </a:xfrm>
              <a:blipFill>
                <a:blip r:embed="rId2"/>
                <a:stretch>
                  <a:fillRect l="-611" r="-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345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620109"/>
                <a:ext cx="10985938" cy="5812221"/>
              </a:xfrm>
            </p:spPr>
            <p:txBody>
              <a:bodyPr>
                <a:normAutofit fontScale="77500" lnSpcReduction="20000"/>
              </a:bodyPr>
              <a:lstStyle/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Әдістің маңыздылығы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Эмиссиялық плазманың спектрлік талдауы аргон плазмасындағы талданатын заттың жұқа аэрозолін қыздыру үшін жоғары жиілікті индукциялық разрядты қолдану арқылы сипаттамалық спектрді қоздыруға негізделген.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Алынған спектрді жазу үшін спектрлік сызықтардың интенсивтілігін өлшеу үшін көп арналы спектр анализаторлары немесе компьютермен басқарылатын сканерлеуші ​​монохроматорлар қолданылады.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Әдіс элементтер концентрациясының өте төмен анықтау шегімен, жоғары дәлдікпен және жақсы ажыратымдылықпен сипатталады.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755" indent="0" algn="just">
                  <a:lnSpc>
                    <a:spcPct val="150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Ерітінділердегі анықтаушы элементтердің сезімталдығы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−6</m:t>
                        </m:r>
                      </m:sup>
                    </m:sSup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kk-KZ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−8</m:t>
                        </m:r>
                      </m:sup>
                    </m:sSup>
                  </m:oMath>
                </a14:m>
                <a:r>
                  <a:rPr lang="kk-KZ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% деңгейінде болады.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20109"/>
                <a:ext cx="10985938" cy="5812221"/>
              </a:xfrm>
              <a:blipFill>
                <a:blip r:embed="rId2"/>
                <a:stretch>
                  <a:fillRect l="-55" r="-6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01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9186"/>
            <a:ext cx="10515600" cy="5987777"/>
          </a:xfrm>
        </p:spPr>
        <p:txBody>
          <a:bodyPr>
            <a:normAutofit fontScale="85000" lnSpcReduction="10000"/>
          </a:bodyPr>
          <a:lstStyle/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Қолданылатын аппаратура және процестің орындалуы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таралған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9000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квадрупольды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масс-спектрометр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дайындалған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1% азот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қышқылы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ерітіндісімен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сұйылтылады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өлемі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мл полипропилен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ыдысқа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ауыстырылады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Сондай-ақ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стандарт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ретінде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элемент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концентрациясы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ppb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миллиардтан үлесі;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ppb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1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мг/т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индий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масс-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спектрометрге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пневматикалық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көлденең-ағынды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бүріккіштің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көмегімен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енгізіледі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Өлшеу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тазалығы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99,999% аргон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08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5214" y="399394"/>
            <a:ext cx="10794124" cy="5777570"/>
          </a:xfrm>
        </p:spPr>
        <p:txBody>
          <a:bodyPr>
            <a:normAutofit fontScale="77500" lnSpcReduction="20000"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бастамас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бұрын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құрылғы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сезімталдыққа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оңтайландыру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процедурасынан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PerkinElmer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Instruments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стандартты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ерітінділерін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калибрлеу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қисықтарын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Үлгіні дайындау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дайындаудың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ыдырату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аз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сұйылтуды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сақтау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керек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қолайлы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еріткіш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ыдырау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шарттары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таңдалатын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оңтайлы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ерітіндіге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ауыстырылады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Үлгілерді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химиялық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ыдырату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минералды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фазаның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ашылуына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30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110" y="567559"/>
            <a:ext cx="11088414" cy="5609404"/>
          </a:xfrm>
        </p:spPr>
        <p:txBody>
          <a:bodyPr>
            <a:normAutofit/>
          </a:bodyPr>
          <a:lstStyle/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тиімдісі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- 350 кПа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қысымға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сатылы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қыздыру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уақыт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белгіленген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қысымда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ұстау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бағдарламасын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микротолқынды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ыдырау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Мұндай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жағдайларда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әдетте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100% ер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ітіндіге ауыстыруға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жеткізіледі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Үлгіні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пайдаланылатын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реагенттер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қышқылдар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(фтор, азот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қышқылдар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төмен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қайнайтын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дистилляция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қосымша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тазартылады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259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9698"/>
            <a:ext cx="10515600" cy="5977266"/>
          </a:xfrm>
        </p:spPr>
        <p:txBody>
          <a:bodyPr>
            <a:normAutofit fontScale="77500" lnSpcReduction="20000"/>
          </a:bodyPr>
          <a:lstStyle/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kk-K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Қорытынды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Плазмалық арнадағы жоғары температура қозуы қиын элементтердің (C, S, P, Se) құрамын анықтауға мүмкіндік береді.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Әлемдік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нарықта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жетекші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орындарды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Perkin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Elmer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фирмасының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шетелдік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жабдығы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индуктивті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байланысқан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плазмасы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Elan7000, Elan9000 масс-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спектрометрлері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сондай-ақ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Finnigan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Mat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фирмасының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EMENT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индуктивті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байланысқан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плазмасы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ажыратымдылықтағы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масс-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спектрометрлері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175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Әдістің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артықшылығы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- 60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элементке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концентрацияларды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алтын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ондық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белгіге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мазмұнын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шығарумен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кесте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80000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480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Akmaral Ismailova</dc:creator>
  <cp:lastModifiedBy>Исмаилова Акмарал</cp:lastModifiedBy>
  <cp:revision>3</cp:revision>
  <dcterms:created xsi:type="dcterms:W3CDTF">2024-04-30T00:55:22Z</dcterms:created>
  <dcterms:modified xsi:type="dcterms:W3CDTF">2024-10-23T13:26:21Z</dcterms:modified>
</cp:coreProperties>
</file>