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75" r:id="rId4"/>
    <p:sldId id="267" r:id="rId5"/>
    <p:sldId id="279" r:id="rId6"/>
    <p:sldId id="280" r:id="rId7"/>
    <p:sldId id="281" r:id="rId8"/>
    <p:sldId id="282" r:id="rId9"/>
    <p:sldId id="285" r:id="rId10"/>
    <p:sldId id="283" r:id="rId11"/>
    <p:sldId id="284" r:id="rId12"/>
    <p:sldId id="25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9"/>
    <p:restoredTop sz="94156"/>
  </p:normalViewPr>
  <p:slideViewPr>
    <p:cSldViewPr snapToGrid="0" snapToObjects="1" showGuides="1">
      <p:cViewPr varScale="1">
        <p:scale>
          <a:sx n="55" d="100"/>
          <a:sy n="55" d="100"/>
        </p:scale>
        <p:origin x="208" y="456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Mappe1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9363438003985201E-2"/>
          <c:y val="4.54357703428339E-2"/>
          <c:w val="0.722467887297219"/>
          <c:h val="0.81091824488481701"/>
        </c:manualLayout>
      </c:layout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EU</c:v>
                </c:pt>
              </c:strCache>
            </c:strRef>
          </c:tx>
          <c:marker>
            <c:symbol val="none"/>
          </c:marker>
          <c:cat>
            <c:numRef>
              <c:f>Tabelle1!$A$2:$A$20</c:f>
              <c:numCache>
                <c:formatCode>General</c:formatCode>
                <c:ptCount val="1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</c:numCache>
            </c:numRef>
          </c:cat>
          <c:val>
            <c:numRef>
              <c:f>Tabelle1!$B$2:$B$20</c:f>
              <c:numCache>
                <c:formatCode>General</c:formatCode>
                <c:ptCount val="19"/>
                <c:pt idx="0">
                  <c:v>100</c:v>
                </c:pt>
                <c:pt idx="1">
                  <c:v>99.5</c:v>
                </c:pt>
                <c:pt idx="2">
                  <c:v>96</c:v>
                </c:pt>
                <c:pt idx="3">
                  <c:v>91.5</c:v>
                </c:pt>
                <c:pt idx="4">
                  <c:v>90</c:v>
                </c:pt>
                <c:pt idx="5">
                  <c:v>90</c:v>
                </c:pt>
                <c:pt idx="6">
                  <c:v>89</c:v>
                </c:pt>
                <c:pt idx="7">
                  <c:v>90</c:v>
                </c:pt>
                <c:pt idx="8">
                  <c:v>90</c:v>
                </c:pt>
                <c:pt idx="9">
                  <c:v>91</c:v>
                </c:pt>
                <c:pt idx="10">
                  <c:v>92.5</c:v>
                </c:pt>
                <c:pt idx="11">
                  <c:v>93</c:v>
                </c:pt>
                <c:pt idx="12">
                  <c:v>92</c:v>
                </c:pt>
                <c:pt idx="13">
                  <c:v>93</c:v>
                </c:pt>
                <c:pt idx="14">
                  <c:v>94</c:v>
                </c:pt>
                <c:pt idx="15">
                  <c:v>95</c:v>
                </c:pt>
                <c:pt idx="16">
                  <c:v>95</c:v>
                </c:pt>
                <c:pt idx="17">
                  <c:v>97</c:v>
                </c:pt>
                <c:pt idx="18">
                  <c:v>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3FA-9E4C-90E7-DA8EC4B338B5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OECD</c:v>
                </c:pt>
              </c:strCache>
            </c:strRef>
          </c:tx>
          <c:marker>
            <c:symbol val="none"/>
          </c:marker>
          <c:cat>
            <c:numRef>
              <c:f>Tabelle1!$A$2:$A$20</c:f>
              <c:numCache>
                <c:formatCode>General</c:formatCode>
                <c:ptCount val="1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</c:numCache>
            </c:numRef>
          </c:cat>
          <c:val>
            <c:numRef>
              <c:f>Tabelle1!$C$2:$C$20</c:f>
              <c:numCache>
                <c:formatCode>General</c:formatCode>
                <c:ptCount val="19"/>
                <c:pt idx="0">
                  <c:v>100</c:v>
                </c:pt>
                <c:pt idx="1">
                  <c:v>102.5</c:v>
                </c:pt>
                <c:pt idx="2">
                  <c:v>103</c:v>
                </c:pt>
                <c:pt idx="3">
                  <c:v>105</c:v>
                </c:pt>
                <c:pt idx="4">
                  <c:v>100.5</c:v>
                </c:pt>
                <c:pt idx="5">
                  <c:v>111</c:v>
                </c:pt>
                <c:pt idx="6">
                  <c:v>112</c:v>
                </c:pt>
                <c:pt idx="7">
                  <c:v>107</c:v>
                </c:pt>
                <c:pt idx="8">
                  <c:v>112</c:v>
                </c:pt>
                <c:pt idx="9">
                  <c:v>116</c:v>
                </c:pt>
                <c:pt idx="10">
                  <c:v>116</c:v>
                </c:pt>
                <c:pt idx="11">
                  <c:v>116</c:v>
                </c:pt>
                <c:pt idx="12">
                  <c:v>114</c:v>
                </c:pt>
                <c:pt idx="13">
                  <c:v>116</c:v>
                </c:pt>
                <c:pt idx="14">
                  <c:v>118</c:v>
                </c:pt>
                <c:pt idx="15">
                  <c:v>119</c:v>
                </c:pt>
                <c:pt idx="16">
                  <c:v>120</c:v>
                </c:pt>
                <c:pt idx="17">
                  <c:v>123</c:v>
                </c:pt>
                <c:pt idx="18">
                  <c:v>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FA-9E4C-90E7-DA8EC4B338B5}"/>
            </c:ext>
          </c:extLst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ITF</c:v>
                </c:pt>
              </c:strCache>
            </c:strRef>
          </c:tx>
          <c:marker>
            <c:symbol val="none"/>
          </c:marker>
          <c:cat>
            <c:numRef>
              <c:f>Tabelle1!$A$2:$A$20</c:f>
              <c:numCache>
                <c:formatCode>General</c:formatCode>
                <c:ptCount val="1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</c:numCache>
            </c:numRef>
          </c:cat>
          <c:val>
            <c:numRef>
              <c:f>Tabelle1!$D$2:$D$20</c:f>
              <c:numCache>
                <c:formatCode>General</c:formatCode>
                <c:ptCount val="19"/>
                <c:pt idx="0">
                  <c:v>100</c:v>
                </c:pt>
                <c:pt idx="1">
                  <c:v>99</c:v>
                </c:pt>
                <c:pt idx="2">
                  <c:v>95</c:v>
                </c:pt>
                <c:pt idx="3">
                  <c:v>93</c:v>
                </c:pt>
                <c:pt idx="4">
                  <c:v>95</c:v>
                </c:pt>
                <c:pt idx="5">
                  <c:v>94.5</c:v>
                </c:pt>
                <c:pt idx="6">
                  <c:v>94</c:v>
                </c:pt>
                <c:pt idx="7">
                  <c:v>91</c:v>
                </c:pt>
                <c:pt idx="8">
                  <c:v>93</c:v>
                </c:pt>
                <c:pt idx="9">
                  <c:v>96</c:v>
                </c:pt>
                <c:pt idx="10">
                  <c:v>96</c:v>
                </c:pt>
                <c:pt idx="11">
                  <c:v>95</c:v>
                </c:pt>
                <c:pt idx="12">
                  <c:v>95</c:v>
                </c:pt>
                <c:pt idx="13">
                  <c:v>95</c:v>
                </c:pt>
                <c:pt idx="14">
                  <c:v>96</c:v>
                </c:pt>
                <c:pt idx="15">
                  <c:v>96</c:v>
                </c:pt>
                <c:pt idx="16">
                  <c:v>96</c:v>
                </c:pt>
                <c:pt idx="17">
                  <c:v>96</c:v>
                </c:pt>
                <c:pt idx="18">
                  <c:v>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3FA-9E4C-90E7-DA8EC4B338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5818880"/>
        <c:axId val="115820416"/>
      </c:lineChart>
      <c:catAx>
        <c:axId val="115818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15820416"/>
        <c:crosses val="autoZero"/>
        <c:auto val="1"/>
        <c:lblAlgn val="ctr"/>
        <c:lblOffset val="100"/>
        <c:noMultiLvlLbl val="0"/>
      </c:catAx>
      <c:valAx>
        <c:axId val="115820416"/>
        <c:scaling>
          <c:orientation val="minMax"/>
          <c:max val="130"/>
          <c:min val="8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15818880"/>
        <c:crosses val="autoZero"/>
        <c:crossBetween val="midCat"/>
        <c:majorUnit val="5"/>
      </c:valAx>
    </c:plotArea>
    <c:legend>
      <c:legendPos val="r"/>
      <c:layout>
        <c:manualLayout>
          <c:xMode val="edge"/>
          <c:yMode val="edge"/>
          <c:x val="0.82970036208064712"/>
          <c:y val="0.4144489997029755"/>
          <c:w val="8.6775300317513696E-2"/>
          <c:h val="0.17110175224581309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Tabelle1!$A$3</c:f>
              <c:strCache>
                <c:ptCount val="1"/>
                <c:pt idx="0">
                  <c:v>Powered 2-wheelers</c:v>
                </c:pt>
              </c:strCache>
            </c:strRef>
          </c:tx>
          <c:cat>
            <c:strRef>
              <c:f>Tabelle1!$B$1:$Q$1</c:f>
              <c:strCach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</c:strCache>
            </c:strRef>
          </c:cat>
          <c:val>
            <c:numRef>
              <c:f>Tabelle1!$B$3:$Q$3</c:f>
              <c:numCache>
                <c:formatCode>General</c:formatCode>
                <c:ptCount val="16"/>
                <c:pt idx="0">
                  <c:v>122.2</c:v>
                </c:pt>
                <c:pt idx="1">
                  <c:v>123.5</c:v>
                </c:pt>
                <c:pt idx="2">
                  <c:v>126.3</c:v>
                </c:pt>
                <c:pt idx="3">
                  <c:v>128.80000000000001</c:v>
                </c:pt>
                <c:pt idx="4">
                  <c:v>132.30000000000001</c:v>
                </c:pt>
                <c:pt idx="5">
                  <c:v>134.4</c:v>
                </c:pt>
                <c:pt idx="6">
                  <c:v>137.9</c:v>
                </c:pt>
                <c:pt idx="7">
                  <c:v>138.4</c:v>
                </c:pt>
                <c:pt idx="8">
                  <c:v>142.1</c:v>
                </c:pt>
                <c:pt idx="9">
                  <c:v>144.6</c:v>
                </c:pt>
                <c:pt idx="10">
                  <c:v>147.9</c:v>
                </c:pt>
                <c:pt idx="11">
                  <c:v>151.4</c:v>
                </c:pt>
                <c:pt idx="12">
                  <c:v>152</c:v>
                </c:pt>
                <c:pt idx="13">
                  <c:v>154.1</c:v>
                </c:pt>
                <c:pt idx="14">
                  <c:v>156.5</c:v>
                </c:pt>
                <c:pt idx="15">
                  <c:v>120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10-B340-BB76-380E5E480A20}"/>
            </c:ext>
          </c:extLst>
        </c:ser>
        <c:ser>
          <c:idx val="2"/>
          <c:order val="2"/>
          <c:tx>
            <c:strRef>
              <c:f>Tabelle1!$A$4</c:f>
              <c:strCache>
                <c:ptCount val="1"/>
                <c:pt idx="0">
                  <c:v>Buses &amp; Coaches</c:v>
                </c:pt>
              </c:strCache>
            </c:strRef>
          </c:tx>
          <c:cat>
            <c:strRef>
              <c:f>Tabelle1!$B$1:$Q$1</c:f>
              <c:strCach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</c:strCache>
            </c:strRef>
          </c:cat>
          <c:val>
            <c:numRef>
              <c:f>Tabelle1!$B$4:$Q$4</c:f>
              <c:numCache>
                <c:formatCode>General</c:formatCode>
                <c:ptCount val="16"/>
                <c:pt idx="0">
                  <c:v>499.8</c:v>
                </c:pt>
                <c:pt idx="1">
                  <c:v>503.7</c:v>
                </c:pt>
                <c:pt idx="2">
                  <c:v>504.5</c:v>
                </c:pt>
                <c:pt idx="3">
                  <c:v>512.5</c:v>
                </c:pt>
                <c:pt idx="4">
                  <c:v>515.20000000000005</c:v>
                </c:pt>
                <c:pt idx="5">
                  <c:v>518.20000000000005</c:v>
                </c:pt>
                <c:pt idx="6">
                  <c:v>519.79999999999995</c:v>
                </c:pt>
                <c:pt idx="7">
                  <c:v>518.9</c:v>
                </c:pt>
                <c:pt idx="8">
                  <c:v>520.1</c:v>
                </c:pt>
                <c:pt idx="9">
                  <c:v>515.9</c:v>
                </c:pt>
                <c:pt idx="10">
                  <c:v>516.4</c:v>
                </c:pt>
                <c:pt idx="11">
                  <c:v>514.1</c:v>
                </c:pt>
                <c:pt idx="12">
                  <c:v>527.20000000000005</c:v>
                </c:pt>
                <c:pt idx="13">
                  <c:v>530.20000000000005</c:v>
                </c:pt>
                <c:pt idx="14">
                  <c:v>515</c:v>
                </c:pt>
                <c:pt idx="15">
                  <c:v>510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10-B340-BB76-380E5E480A20}"/>
            </c:ext>
          </c:extLst>
        </c:ser>
        <c:ser>
          <c:idx val="3"/>
          <c:order val="3"/>
          <c:tx>
            <c:strRef>
              <c:f>Tabelle1!$A$5</c:f>
              <c:strCache>
                <c:ptCount val="1"/>
                <c:pt idx="0">
                  <c:v>Railways</c:v>
                </c:pt>
              </c:strCache>
            </c:strRef>
          </c:tx>
          <c:cat>
            <c:strRef>
              <c:f>Tabelle1!$B$1:$Q$1</c:f>
              <c:strCach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</c:strCache>
            </c:strRef>
          </c:cat>
          <c:val>
            <c:numRef>
              <c:f>Tabelle1!$B$5:$Q$5</c:f>
              <c:numCache>
                <c:formatCode>General</c:formatCode>
                <c:ptCount val="16"/>
                <c:pt idx="0">
                  <c:v>350.5</c:v>
                </c:pt>
                <c:pt idx="1">
                  <c:v>349</c:v>
                </c:pt>
                <c:pt idx="2">
                  <c:v>350.5</c:v>
                </c:pt>
                <c:pt idx="3">
                  <c:v>350.6</c:v>
                </c:pt>
                <c:pt idx="4">
                  <c:v>358.6</c:v>
                </c:pt>
                <c:pt idx="5">
                  <c:v>370.7</c:v>
                </c:pt>
                <c:pt idx="6">
                  <c:v>372.7</c:v>
                </c:pt>
                <c:pt idx="7">
                  <c:v>365.6</c:v>
                </c:pt>
                <c:pt idx="8">
                  <c:v>361.9</c:v>
                </c:pt>
                <c:pt idx="9">
                  <c:v>367.8</c:v>
                </c:pt>
                <c:pt idx="10">
                  <c:v>377.1</c:v>
                </c:pt>
                <c:pt idx="11">
                  <c:v>389.6</c:v>
                </c:pt>
                <c:pt idx="12">
                  <c:v>396.7</c:v>
                </c:pt>
                <c:pt idx="13">
                  <c:v>410.5</c:v>
                </c:pt>
                <c:pt idx="14">
                  <c:v>403</c:v>
                </c:pt>
                <c:pt idx="15">
                  <c:v>404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510-B340-BB76-380E5E480A20}"/>
            </c:ext>
          </c:extLst>
        </c:ser>
        <c:ser>
          <c:idx val="4"/>
          <c:order val="4"/>
          <c:tx>
            <c:strRef>
              <c:f>Tabelle1!$A$6</c:f>
              <c:strCache>
                <c:ptCount val="1"/>
                <c:pt idx="0">
                  <c:v>Tram &amp; Metro</c:v>
                </c:pt>
              </c:strCache>
            </c:strRef>
          </c:tx>
          <c:cat>
            <c:strRef>
              <c:f>Tabelle1!$B$1:$Q$1</c:f>
              <c:strCach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</c:strCache>
            </c:strRef>
          </c:cat>
          <c:val>
            <c:numRef>
              <c:f>Tabelle1!$B$6:$Q$6</c:f>
              <c:numCache>
                <c:formatCode>General</c:formatCode>
                <c:ptCount val="16"/>
                <c:pt idx="0">
                  <c:v>71.099999999999994</c:v>
                </c:pt>
                <c:pt idx="1">
                  <c:v>71.900000000000006</c:v>
                </c:pt>
                <c:pt idx="2">
                  <c:v>72.5</c:v>
                </c:pt>
                <c:pt idx="3">
                  <c:v>73.5</c:v>
                </c:pt>
                <c:pt idx="4">
                  <c:v>75.099999999999994</c:v>
                </c:pt>
                <c:pt idx="5">
                  <c:v>77.2</c:v>
                </c:pt>
                <c:pt idx="6">
                  <c:v>77.8</c:v>
                </c:pt>
                <c:pt idx="7">
                  <c:v>78.5</c:v>
                </c:pt>
                <c:pt idx="8">
                  <c:v>79.3</c:v>
                </c:pt>
                <c:pt idx="9">
                  <c:v>82</c:v>
                </c:pt>
                <c:pt idx="10">
                  <c:v>82.4</c:v>
                </c:pt>
                <c:pt idx="11">
                  <c:v>84.2</c:v>
                </c:pt>
                <c:pt idx="12">
                  <c:v>86</c:v>
                </c:pt>
                <c:pt idx="13">
                  <c:v>89.2</c:v>
                </c:pt>
                <c:pt idx="14">
                  <c:v>88.8</c:v>
                </c:pt>
                <c:pt idx="15">
                  <c:v>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510-B340-BB76-380E5E480A20}"/>
            </c:ext>
          </c:extLst>
        </c:ser>
        <c:ser>
          <c:idx val="5"/>
          <c:order val="5"/>
          <c:tx>
            <c:strRef>
              <c:f>Tabelle1!$A$7</c:f>
              <c:strCache>
                <c:ptCount val="1"/>
                <c:pt idx="0">
                  <c:v>Air</c:v>
                </c:pt>
              </c:strCache>
            </c:strRef>
          </c:tx>
          <c:cat>
            <c:strRef>
              <c:f>Tabelle1!$B$1:$Q$1</c:f>
              <c:strCach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</c:strCache>
            </c:strRef>
          </c:cat>
          <c:val>
            <c:numRef>
              <c:f>Tabelle1!$B$7:$Q$7</c:f>
              <c:numCache>
                <c:formatCode>General</c:formatCode>
                <c:ptCount val="16"/>
                <c:pt idx="0">
                  <c:v>346</c:v>
                </c:pt>
                <c:pt idx="1">
                  <c:v>366</c:v>
                </c:pt>
                <c:pt idx="2">
                  <c:v>390</c:v>
                </c:pt>
                <c:pt idx="3">
                  <c:v>409</c:v>
                </c:pt>
                <c:pt idx="4">
                  <c:v>425</c:v>
                </c:pt>
                <c:pt idx="5">
                  <c:v>457</c:v>
                </c:pt>
                <c:pt idx="6">
                  <c:v>453</c:v>
                </c:pt>
                <c:pt idx="7">
                  <c:v>445</c:v>
                </c:pt>
                <c:pt idx="8">
                  <c:v>463</c:v>
                </c:pt>
                <c:pt idx="9">
                  <c:v>493</c:v>
                </c:pt>
                <c:pt idx="10">
                  <c:v>527</c:v>
                </c:pt>
                <c:pt idx="11">
                  <c:v>549</c:v>
                </c:pt>
                <c:pt idx="12">
                  <c:v>572</c:v>
                </c:pt>
                <c:pt idx="13">
                  <c:v>561</c:v>
                </c:pt>
                <c:pt idx="14">
                  <c:v>522</c:v>
                </c:pt>
                <c:pt idx="15">
                  <c:v>524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510-B340-BB76-380E5E480A20}"/>
            </c:ext>
          </c:extLst>
        </c:ser>
        <c:ser>
          <c:idx val="6"/>
          <c:order val="6"/>
          <c:tx>
            <c:strRef>
              <c:f>Tabelle1!$A$8</c:f>
              <c:strCache>
                <c:ptCount val="1"/>
                <c:pt idx="0">
                  <c:v>Sea</c:v>
                </c:pt>
              </c:strCache>
            </c:strRef>
          </c:tx>
          <c:cat>
            <c:strRef>
              <c:f>Tabelle1!$B$1:$Q$1</c:f>
              <c:strCach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</c:strCache>
            </c:strRef>
          </c:cat>
          <c:val>
            <c:numRef>
              <c:f>Tabelle1!$B$8:$Q$8</c:f>
              <c:numCache>
                <c:formatCode>General</c:formatCode>
                <c:ptCount val="16"/>
                <c:pt idx="0">
                  <c:v>44.4</c:v>
                </c:pt>
                <c:pt idx="1">
                  <c:v>44</c:v>
                </c:pt>
                <c:pt idx="2">
                  <c:v>43.6</c:v>
                </c:pt>
                <c:pt idx="3">
                  <c:v>43.1</c:v>
                </c:pt>
                <c:pt idx="4">
                  <c:v>42.6</c:v>
                </c:pt>
                <c:pt idx="5">
                  <c:v>41.7</c:v>
                </c:pt>
                <c:pt idx="6">
                  <c:v>42</c:v>
                </c:pt>
                <c:pt idx="7">
                  <c:v>41.5</c:v>
                </c:pt>
                <c:pt idx="8">
                  <c:v>41.2</c:v>
                </c:pt>
                <c:pt idx="9">
                  <c:v>40.5</c:v>
                </c:pt>
                <c:pt idx="10">
                  <c:v>39.5</c:v>
                </c:pt>
                <c:pt idx="11">
                  <c:v>40</c:v>
                </c:pt>
                <c:pt idx="12">
                  <c:v>41</c:v>
                </c:pt>
                <c:pt idx="13">
                  <c:v>40.9</c:v>
                </c:pt>
                <c:pt idx="14">
                  <c:v>40</c:v>
                </c:pt>
                <c:pt idx="15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510-B340-BB76-380E5E480A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718528"/>
        <c:axId val="127720064"/>
      </c:lineChart>
      <c:lineChart>
        <c:grouping val="standard"/>
        <c:varyColors val="0"/>
        <c:ser>
          <c:idx val="0"/>
          <c:order val="0"/>
          <c:tx>
            <c:strRef>
              <c:f>Tabelle1!$A$2</c:f>
              <c:strCache>
                <c:ptCount val="1"/>
                <c:pt idx="0">
                  <c:v>Passenger Cars</c:v>
                </c:pt>
              </c:strCache>
            </c:strRef>
          </c:tx>
          <c:cat>
            <c:strRef>
              <c:f>Tabelle1!$B$1:$Q$1</c:f>
              <c:strCach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</c:strCache>
            </c:strRef>
          </c:cat>
          <c:val>
            <c:numRef>
              <c:f>Tabelle1!$B$2:$Q$2</c:f>
              <c:numCache>
                <c:formatCode>General</c:formatCode>
                <c:ptCount val="16"/>
                <c:pt idx="0">
                  <c:v>3892.6</c:v>
                </c:pt>
                <c:pt idx="1">
                  <c:v>3960.4</c:v>
                </c:pt>
                <c:pt idx="2">
                  <c:v>4039</c:v>
                </c:pt>
                <c:pt idx="3">
                  <c:v>4136.7</c:v>
                </c:pt>
                <c:pt idx="4">
                  <c:v>4240</c:v>
                </c:pt>
                <c:pt idx="5">
                  <c:v>4321.1000000000004</c:v>
                </c:pt>
                <c:pt idx="6">
                  <c:v>4404.7</c:v>
                </c:pt>
                <c:pt idx="7">
                  <c:v>4479.2</c:v>
                </c:pt>
                <c:pt idx="8">
                  <c:v>4510.3</c:v>
                </c:pt>
                <c:pt idx="9">
                  <c:v>4571.5</c:v>
                </c:pt>
                <c:pt idx="10">
                  <c:v>4563.8</c:v>
                </c:pt>
                <c:pt idx="11">
                  <c:v>4677.8</c:v>
                </c:pt>
                <c:pt idx="12">
                  <c:v>4756.9000000000005</c:v>
                </c:pt>
                <c:pt idx="13">
                  <c:v>4762.6000000000004</c:v>
                </c:pt>
                <c:pt idx="14">
                  <c:v>4780.8</c:v>
                </c:pt>
                <c:pt idx="15">
                  <c:v>4783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510-B340-BB76-380E5E480A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736448"/>
        <c:axId val="127734528"/>
      </c:lineChart>
      <c:catAx>
        <c:axId val="127718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27720064"/>
        <c:crosses val="autoZero"/>
        <c:auto val="1"/>
        <c:lblAlgn val="ctr"/>
        <c:lblOffset val="100"/>
        <c:noMultiLvlLbl val="0"/>
      </c:catAx>
      <c:valAx>
        <c:axId val="127720064"/>
        <c:scaling>
          <c:orientation val="minMax"/>
          <c:max val="1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000"/>
                </a:pPr>
                <a:r>
                  <a:rPr lang="de-DE" sz="1000"/>
                  <a:t>Scale for other modes in thoudsand mio. p-km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27718528"/>
        <c:crosses val="autoZero"/>
        <c:crossBetween val="midCat"/>
      </c:valAx>
      <c:valAx>
        <c:axId val="127734528"/>
        <c:scaling>
          <c:orientation val="minMax"/>
          <c:max val="500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000"/>
                </a:pPr>
                <a:r>
                  <a:rPr lang="de-DE" sz="1000"/>
                  <a:t>Passenger Cars scale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127736448"/>
        <c:crosses val="max"/>
        <c:crossBetween val="between"/>
      </c:valAx>
      <c:catAx>
        <c:axId val="1277364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27734528"/>
        <c:crosses val="autoZero"/>
        <c:auto val="1"/>
        <c:lblAlgn val="ctr"/>
        <c:lblOffset val="100"/>
        <c:noMultiLvlLbl val="0"/>
      </c:catAx>
    </c:plotArea>
    <c:legend>
      <c:legendPos val="b"/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spPr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dLbls>
            <c:dLbl>
              <c:idx val="0"/>
              <c:layout>
                <c:manualLayout>
                  <c:x val="-0.16545506656862"/>
                  <c:y val="2.0874651377997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E9-4C4A-94FE-EAF482D308E8}"/>
                </c:ext>
              </c:extLst>
            </c:dLbl>
            <c:dLbl>
              <c:idx val="1"/>
              <c:layout>
                <c:manualLayout>
                  <c:x val="0.12858638653027801"/>
                  <c:y val="-0.20042955817422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E9-4C4A-94FE-EAF482D308E8}"/>
                </c:ext>
              </c:extLst>
            </c:dLbl>
            <c:dLbl>
              <c:idx val="2"/>
              <c:layout>
                <c:manualLayout>
                  <c:x val="0.15484086312310799"/>
                  <c:y val="4.932845977947029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CE9-4C4A-94FE-EAF482D308E8}"/>
                </c:ext>
              </c:extLst>
            </c:dLbl>
            <c:dLbl>
              <c:idx val="3"/>
              <c:layout>
                <c:manualLayout>
                  <c:x val="8.0612807043471499E-2"/>
                  <c:y val="0.1304906604027679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E9-4C4A-94FE-EAF482D308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Tabelle1!$A$2:$A$8</c:f>
              <c:strCache>
                <c:ptCount val="7"/>
                <c:pt idx="0">
                  <c:v>Charters</c:v>
                </c:pt>
                <c:pt idx="1">
                  <c:v>Scheduled</c:v>
                </c:pt>
                <c:pt idx="2">
                  <c:v>Commuter</c:v>
                </c:pt>
                <c:pt idx="3">
                  <c:v>Tour</c:v>
                </c:pt>
                <c:pt idx="4">
                  <c:v>Special operations</c:v>
                </c:pt>
                <c:pt idx="5">
                  <c:v>Airport shuttle</c:v>
                </c:pt>
                <c:pt idx="6">
                  <c:v>Sightseeing</c:v>
                </c:pt>
              </c:strCache>
            </c:strRef>
          </c:cat>
          <c:val>
            <c:numRef>
              <c:f>Tabelle1!$B$2:$B$8</c:f>
              <c:numCache>
                <c:formatCode>General</c:formatCode>
                <c:ptCount val="7"/>
                <c:pt idx="0">
                  <c:v>46.4</c:v>
                </c:pt>
                <c:pt idx="1">
                  <c:v>26.5</c:v>
                </c:pt>
                <c:pt idx="2">
                  <c:v>10.3</c:v>
                </c:pt>
                <c:pt idx="3">
                  <c:v>8.2000000000000011</c:v>
                </c:pt>
                <c:pt idx="4">
                  <c:v>3.5</c:v>
                </c:pt>
                <c:pt idx="5">
                  <c:v>3.4</c:v>
                </c:pt>
                <c:pt idx="6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CE9-4C4A-94FE-EAF482D308E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4A98B8-E5C7-4D13-AC26-1295603FCA1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5F0549B7-655F-4288-AE7B-032A2F75CDD7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2622041" y="360054"/>
          <a:ext cx="2197284" cy="485939"/>
        </a:xfrm>
        <a:prstGeom prst="rect">
          <a:avLst/>
        </a:prstGeom>
        <a:solidFill>
          <a:sysClr val="window" lastClr="FFFFFF"/>
        </a:solidFill>
        <a:ln w="635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r>
            <a:rPr lang="de-DE" sz="1100" b="1" dirty="0" err="1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Types</a:t>
          </a:r>
          <a:r>
            <a:rPr lang="de-DE" sz="1100" b="1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 </a:t>
          </a:r>
          <a:r>
            <a:rPr lang="de-DE" sz="1100" b="1" dirty="0" err="1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of</a:t>
          </a:r>
          <a:r>
            <a:rPr lang="de-DE" sz="1100" b="1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 </a:t>
          </a:r>
          <a:r>
            <a:rPr lang="de-DE" sz="1100" b="1" dirty="0" err="1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bus</a:t>
          </a:r>
          <a:r>
            <a:rPr lang="de-DE" sz="1100" b="1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 </a:t>
          </a:r>
          <a:r>
            <a:rPr lang="de-DE" sz="1100" b="1" dirty="0" err="1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service</a:t>
          </a:r>
          <a:endParaRPr lang="de-DE" sz="1100" b="1" dirty="0">
            <a:solidFill>
              <a:sysClr val="windowText" lastClr="000000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5BAF52B7-D908-48FA-87C0-D11AD7C15374}" type="parTrans" cxnId="{82A93E45-34CC-480C-9044-BA0DB748FF2D}">
      <dgm:prSet/>
      <dgm:spPr/>
      <dgm:t>
        <a:bodyPr/>
        <a:lstStyle/>
        <a:p>
          <a:endParaRPr lang="de-DE" sz="1100">
            <a:latin typeface="Arial" pitchFamily="34" charset="0"/>
            <a:cs typeface="Arial" pitchFamily="34" charset="0"/>
          </a:endParaRPr>
        </a:p>
      </dgm:t>
    </dgm:pt>
    <dgm:pt modelId="{6F043563-504D-419B-BA6B-5C508798AB26}" type="sibTrans" cxnId="{82A93E45-34CC-480C-9044-BA0DB748FF2D}">
      <dgm:prSet/>
      <dgm:spPr/>
      <dgm:t>
        <a:bodyPr/>
        <a:lstStyle/>
        <a:p>
          <a:endParaRPr lang="de-DE" sz="1100">
            <a:latin typeface="Arial" pitchFamily="34" charset="0"/>
            <a:cs typeface="Arial" pitchFamily="34" charset="0"/>
          </a:endParaRPr>
        </a:p>
      </dgm:t>
    </dgm:pt>
    <dgm:pt modelId="{01CB4FE3-84D0-40D3-9A2C-8D1736CD8C47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924" y="1217527"/>
          <a:ext cx="2216956" cy="517876"/>
        </a:xfrm>
        <a:prstGeom prst="rect">
          <a:avLst/>
        </a:prstGeom>
        <a:solidFill>
          <a:sysClr val="window" lastClr="FFFFFF"/>
        </a:solidFill>
        <a:ln w="635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r>
            <a:rPr lang="de-DE" sz="1100" b="1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Regular </a:t>
          </a:r>
          <a:r>
            <a:rPr lang="de-DE" sz="1100" b="1" dirty="0" err="1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services</a:t>
          </a:r>
          <a:endParaRPr lang="de-DE" sz="1100" b="1" dirty="0">
            <a:solidFill>
              <a:sysClr val="windowText" lastClr="000000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F190176A-A511-481E-9D11-A05B42E665B6}" type="parTrans" cxnId="{768266F9-A039-473F-AE84-85B450918E09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xfrm>
          <a:off x="1109403" y="845993"/>
          <a:ext cx="2611280" cy="371533"/>
        </a:xfrm>
        <a:custGeom>
          <a:avLst/>
          <a:gdLst/>
          <a:ahLst/>
          <a:cxnLst/>
          <a:rect l="0" t="0" r="0" b="0"/>
          <a:pathLst>
            <a:path>
              <a:moveTo>
                <a:pt x="2611280" y="0"/>
              </a:moveTo>
              <a:lnTo>
                <a:pt x="2611280" y="176112"/>
              </a:lnTo>
              <a:lnTo>
                <a:pt x="0" y="176112"/>
              </a:lnTo>
              <a:lnTo>
                <a:pt x="0" y="371533"/>
              </a:lnTo>
            </a:path>
          </a:pathLst>
        </a:custGeom>
        <a:noFill/>
        <a:ln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</a:ln>
        <a:effectLst/>
      </dgm:spPr>
      <dgm:t>
        <a:bodyPr/>
        <a:lstStyle/>
        <a:p>
          <a:endParaRPr lang="de-DE" sz="1100">
            <a:latin typeface="Arial" pitchFamily="34" charset="0"/>
            <a:cs typeface="Arial" pitchFamily="34" charset="0"/>
          </a:endParaRPr>
        </a:p>
      </dgm:t>
    </dgm:pt>
    <dgm:pt modelId="{1A1459D9-E7CD-4A69-B8BD-80733F1D3B5B}" type="sibTrans" cxnId="{768266F9-A039-473F-AE84-85B450918E09}">
      <dgm:prSet/>
      <dgm:spPr/>
      <dgm:t>
        <a:bodyPr/>
        <a:lstStyle/>
        <a:p>
          <a:endParaRPr lang="de-DE" sz="1100">
            <a:latin typeface="Arial" pitchFamily="34" charset="0"/>
            <a:cs typeface="Arial" pitchFamily="34" charset="0"/>
          </a:endParaRPr>
        </a:p>
      </dgm:t>
    </dgm:pt>
    <dgm:pt modelId="{06F823DC-6650-46E2-8782-34EA9660992D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2608724" y="1217527"/>
          <a:ext cx="2216956" cy="517876"/>
        </a:xfrm>
        <a:prstGeom prst="rect">
          <a:avLst/>
        </a:prstGeom>
        <a:solidFill>
          <a:sysClr val="window" lastClr="FFFFFF"/>
        </a:solidFill>
        <a:ln w="6350" cap="flat" cmpd="sng" algn="ctr">
          <a:solidFill>
            <a:sysClr val="windowText" lastClr="000000"/>
          </a:solidFill>
          <a:prstDash val="solid"/>
        </a:ln>
        <a:effectLst/>
      </dgm:spPr>
      <dgm:t>
        <a:bodyPr anchor="ctr" anchorCtr="0"/>
        <a:lstStyle/>
        <a:p>
          <a:r>
            <a:rPr lang="de-DE" sz="1100" b="1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Special regular services</a:t>
          </a:r>
        </a:p>
      </dgm:t>
    </dgm:pt>
    <dgm:pt modelId="{89CDC5DF-94C8-4558-A03B-D095D5572568}" type="parTrans" cxnId="{C495A9A3-04D2-45FC-A726-A7AB53ED5B24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xfrm>
          <a:off x="3671483" y="845993"/>
          <a:ext cx="91440" cy="371533"/>
        </a:xfrm>
        <a:custGeom>
          <a:avLst/>
          <a:gdLst/>
          <a:ahLst/>
          <a:cxnLst/>
          <a:rect l="0" t="0" r="0" b="0"/>
          <a:pathLst>
            <a:path>
              <a:moveTo>
                <a:pt x="49200" y="0"/>
              </a:moveTo>
              <a:lnTo>
                <a:pt x="49200" y="176112"/>
              </a:lnTo>
              <a:lnTo>
                <a:pt x="45720" y="176112"/>
              </a:lnTo>
              <a:lnTo>
                <a:pt x="45720" y="371533"/>
              </a:lnTo>
            </a:path>
          </a:pathLst>
        </a:custGeom>
        <a:noFill/>
        <a:ln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</a:ln>
        <a:effectLst/>
      </dgm:spPr>
      <dgm:t>
        <a:bodyPr/>
        <a:lstStyle/>
        <a:p>
          <a:endParaRPr lang="de-DE" sz="1100">
            <a:latin typeface="Arial" pitchFamily="34" charset="0"/>
            <a:cs typeface="Arial" pitchFamily="34" charset="0"/>
          </a:endParaRPr>
        </a:p>
      </dgm:t>
    </dgm:pt>
    <dgm:pt modelId="{2D0D9A0B-E82D-4FC8-B464-6C25D1DAD93B}" type="sibTrans" cxnId="{C495A9A3-04D2-45FC-A726-A7AB53ED5B24}">
      <dgm:prSet/>
      <dgm:spPr/>
      <dgm:t>
        <a:bodyPr/>
        <a:lstStyle/>
        <a:p>
          <a:endParaRPr lang="de-DE" sz="1100">
            <a:latin typeface="Arial" pitchFamily="34" charset="0"/>
            <a:cs typeface="Arial" pitchFamily="34" charset="0"/>
          </a:endParaRPr>
        </a:p>
      </dgm:t>
    </dgm:pt>
    <dgm:pt modelId="{BCB272ED-A8AF-4057-B09F-0BC2FC85BF6D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5216525" y="1217527"/>
          <a:ext cx="2216956" cy="517876"/>
        </a:xfrm>
        <a:prstGeom prst="rect">
          <a:avLst/>
        </a:prstGeom>
        <a:solidFill>
          <a:sysClr val="window" lastClr="FFFFFF"/>
        </a:solidFill>
        <a:ln w="6350" cap="flat" cmpd="sng" algn="ctr">
          <a:solidFill>
            <a:sysClr val="windowText" lastClr="000000"/>
          </a:solidFill>
          <a:prstDash val="solid"/>
        </a:ln>
        <a:effectLst/>
      </dgm:spPr>
      <dgm:t>
        <a:bodyPr/>
        <a:lstStyle/>
        <a:p>
          <a:r>
            <a:rPr lang="de-DE" sz="1100" b="1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Occasional services</a:t>
          </a:r>
        </a:p>
      </dgm:t>
    </dgm:pt>
    <dgm:pt modelId="{048E86E9-ED08-44EA-BCF5-F98F60C49BB5}" type="parTrans" cxnId="{44B540D6-8251-4310-828C-881B856966C1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xfrm>
          <a:off x="3720683" y="845993"/>
          <a:ext cx="2604319" cy="371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112"/>
              </a:lnTo>
              <a:lnTo>
                <a:pt x="2604319" y="176112"/>
              </a:lnTo>
              <a:lnTo>
                <a:pt x="2604319" y="371533"/>
              </a:lnTo>
            </a:path>
          </a:pathLst>
        </a:custGeom>
        <a:noFill/>
        <a:ln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</a:ln>
        <a:effectLst/>
      </dgm:spPr>
      <dgm:t>
        <a:bodyPr/>
        <a:lstStyle/>
        <a:p>
          <a:endParaRPr lang="de-DE" sz="1100">
            <a:latin typeface="Arial" pitchFamily="34" charset="0"/>
            <a:cs typeface="Arial" pitchFamily="34" charset="0"/>
          </a:endParaRPr>
        </a:p>
      </dgm:t>
    </dgm:pt>
    <dgm:pt modelId="{1FAA38C2-0F32-4483-9FEE-D1A484822E99}" type="sibTrans" cxnId="{44B540D6-8251-4310-828C-881B856966C1}">
      <dgm:prSet/>
      <dgm:spPr/>
      <dgm:t>
        <a:bodyPr/>
        <a:lstStyle/>
        <a:p>
          <a:endParaRPr lang="de-DE" sz="1100">
            <a:latin typeface="Arial" pitchFamily="34" charset="0"/>
            <a:cs typeface="Arial" pitchFamily="34" charset="0"/>
          </a:endParaRPr>
        </a:p>
      </dgm:t>
    </dgm:pt>
    <dgm:pt modelId="{68670BF8-4394-49D6-AB0A-0405DD72A0A6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87789" y="1986381"/>
          <a:ext cx="2202625" cy="5853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gm:spPr>
      <dgm:t>
        <a:bodyPr/>
        <a:lstStyle/>
        <a:p>
          <a:pPr algn="l"/>
          <a:r>
            <a:rPr lang="de-DE" sz="10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- urban transit systems</a:t>
          </a:r>
        </a:p>
        <a:p>
          <a:pPr algn="l"/>
          <a:r>
            <a:rPr lang="de-DE" sz="10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- interurban and rural </a:t>
          </a:r>
          <a:br>
            <a:rPr lang="de-DE" sz="10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</a:br>
          <a:r>
            <a:rPr lang="de-DE" sz="10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  bus transportation</a:t>
          </a:r>
        </a:p>
      </dgm:t>
    </dgm:pt>
    <dgm:pt modelId="{3750DA41-6305-43AD-9B21-3BECD3CA7FC6}" type="parTrans" cxnId="{25877540-1F24-4E3A-85C8-2EFC57CD52C5}">
      <dgm:prSet/>
      <dgm:spPr>
        <a:xfrm>
          <a:off x="87789" y="1735404"/>
          <a:ext cx="134830" cy="543658"/>
        </a:xfrm>
        <a:custGeom>
          <a:avLst/>
          <a:gdLst/>
          <a:ahLst/>
          <a:cxnLst/>
          <a:rect l="0" t="0" r="0" b="0"/>
          <a:pathLst>
            <a:path>
              <a:moveTo>
                <a:pt x="134830" y="0"/>
              </a:moveTo>
              <a:lnTo>
                <a:pt x="0" y="543658"/>
              </a:lnTo>
            </a:path>
          </a:pathLst>
        </a:custGeom>
        <a:noFill/>
        <a:ln w="25400" cap="flat" cmpd="sng" algn="ctr">
          <a:noFill/>
          <a:prstDash val="solid"/>
        </a:ln>
        <a:effectLst/>
      </dgm:spPr>
      <dgm:t>
        <a:bodyPr/>
        <a:lstStyle/>
        <a:p>
          <a:endParaRPr lang="de-DE"/>
        </a:p>
      </dgm:t>
    </dgm:pt>
    <dgm:pt modelId="{FBCFBC30-16C5-43FA-A0C8-DDFAADE404A8}" type="sibTrans" cxnId="{25877540-1F24-4E3A-85C8-2EFC57CD52C5}">
      <dgm:prSet/>
      <dgm:spPr/>
      <dgm:t>
        <a:bodyPr/>
        <a:lstStyle/>
        <a:p>
          <a:endParaRPr lang="de-DE"/>
        </a:p>
      </dgm:t>
    </dgm:pt>
    <dgm:pt modelId="{737A7E8D-6588-42FB-A0BF-6A67798935F3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2620659" y="2007505"/>
          <a:ext cx="2053621" cy="84537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gm:spPr>
      <dgm:t>
        <a:bodyPr/>
        <a:lstStyle/>
        <a:p>
          <a:pPr algn="l"/>
          <a:r>
            <a:rPr lang="de-DE" sz="10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- school and employee  </a:t>
          </a:r>
          <a:br>
            <a:rPr lang="de-DE" sz="10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</a:br>
          <a:r>
            <a:rPr lang="de-DE" sz="10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  bus transportation</a:t>
          </a:r>
        </a:p>
        <a:p>
          <a:pPr algn="l"/>
          <a:r>
            <a:rPr lang="de-DE" sz="10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- other ground </a:t>
          </a:r>
          <a:br>
            <a:rPr lang="de-DE" sz="10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</a:br>
          <a:r>
            <a:rPr lang="de-DE" sz="10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  passenger </a:t>
          </a:r>
          <a:br>
            <a:rPr lang="de-DE" sz="10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</a:br>
          <a:r>
            <a:rPr lang="de-DE" sz="10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  transportation (shuttle)</a:t>
          </a:r>
        </a:p>
        <a:p>
          <a:pPr algn="l"/>
          <a:endParaRPr lang="de-DE" sz="1000">
            <a:solidFill>
              <a:sysClr val="windowText" lastClr="000000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F86BC779-C109-4310-854A-477A7D946A7E}" type="parTrans" cxnId="{9EF7A8E8-A7A2-4640-A415-8A27C7BAAFA3}">
      <dgm:prSet/>
      <dgm:spPr>
        <a:xfrm>
          <a:off x="2620659" y="1735404"/>
          <a:ext cx="209760" cy="694789"/>
        </a:xfrm>
        <a:custGeom>
          <a:avLst/>
          <a:gdLst/>
          <a:ahLst/>
          <a:cxnLst/>
          <a:rect l="0" t="0" r="0" b="0"/>
          <a:pathLst>
            <a:path>
              <a:moveTo>
                <a:pt x="209760" y="0"/>
              </a:moveTo>
              <a:lnTo>
                <a:pt x="0" y="694789"/>
              </a:lnTo>
            </a:path>
          </a:pathLst>
        </a:custGeom>
        <a:noFill/>
        <a:ln w="25400" cap="flat" cmpd="sng" algn="ctr">
          <a:noFill/>
          <a:prstDash val="solid"/>
        </a:ln>
        <a:effectLst/>
      </dgm:spPr>
      <dgm:t>
        <a:bodyPr/>
        <a:lstStyle/>
        <a:p>
          <a:endParaRPr lang="de-DE"/>
        </a:p>
      </dgm:t>
    </dgm:pt>
    <dgm:pt modelId="{5FF1F138-C23A-4AF0-BCC4-3E1B0480C478}" type="sibTrans" cxnId="{9EF7A8E8-A7A2-4640-A415-8A27C7BAAFA3}">
      <dgm:prSet/>
      <dgm:spPr/>
      <dgm:t>
        <a:bodyPr/>
        <a:lstStyle/>
        <a:p>
          <a:endParaRPr lang="de-DE"/>
        </a:p>
      </dgm:t>
    </dgm:pt>
    <dgm:pt modelId="{1B9306DA-8674-405D-9F1F-E1685EBF02E0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5253026" y="2049828"/>
          <a:ext cx="1861158" cy="59518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gm:spPr>
      <dgm:t>
        <a:bodyPr/>
        <a:lstStyle/>
        <a:p>
          <a:pPr algn="l"/>
          <a:r>
            <a:rPr lang="de-DE" sz="100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- </a:t>
          </a:r>
          <a:r>
            <a:rPr lang="de-DE" sz="1000" dirty="0" err="1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charter</a:t>
          </a:r>
          <a:r>
            <a:rPr lang="de-DE" sz="100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 </a:t>
          </a:r>
          <a:r>
            <a:rPr lang="de-DE" sz="1000" dirty="0" err="1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bus</a:t>
          </a:r>
          <a:r>
            <a:rPr lang="de-DE" sz="100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 </a:t>
          </a:r>
          <a:r>
            <a:rPr lang="de-DE" sz="1000" dirty="0" err="1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industry</a:t>
          </a:r>
          <a:r>
            <a:rPr lang="de-DE" sz="100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 </a:t>
          </a:r>
        </a:p>
        <a:p>
          <a:pPr algn="l"/>
          <a:r>
            <a:rPr lang="de-DE" sz="100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- </a:t>
          </a:r>
          <a:r>
            <a:rPr lang="de-DE" sz="1000" dirty="0" err="1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scenic</a:t>
          </a:r>
          <a:r>
            <a:rPr lang="de-DE" sz="100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/</a:t>
          </a:r>
          <a:r>
            <a:rPr lang="de-DE" sz="1000" dirty="0" err="1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sightseeing</a:t>
          </a:r>
          <a:r>
            <a:rPr lang="de-DE" sz="100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 </a:t>
          </a:r>
          <a:br>
            <a:rPr lang="de-DE" sz="100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</a:br>
          <a:r>
            <a:rPr lang="de-DE" sz="100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  </a:t>
          </a:r>
          <a:r>
            <a:rPr lang="de-DE" sz="1000" dirty="0" err="1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transportation</a:t>
          </a:r>
          <a:endParaRPr lang="de-DE" sz="1000" dirty="0">
            <a:solidFill>
              <a:sysClr val="windowText" lastClr="000000"/>
            </a:solidFill>
            <a:latin typeface="Arial" pitchFamily="34" charset="0"/>
            <a:ea typeface="+mn-ea"/>
            <a:cs typeface="Arial" pitchFamily="34" charset="0"/>
          </a:endParaRPr>
        </a:p>
        <a:p>
          <a:pPr algn="l"/>
          <a:endParaRPr lang="de-DE" sz="1000" dirty="0">
            <a:solidFill>
              <a:sysClr val="windowText" lastClr="000000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E09256A7-4155-4141-A5C4-0CBF958A1248}" type="parTrans" cxnId="{038F0538-A728-483B-8C53-C49A2561D024}">
      <dgm:prSet/>
      <dgm:spPr>
        <a:xfrm>
          <a:off x="5253026" y="1735404"/>
          <a:ext cx="185193" cy="612014"/>
        </a:xfrm>
        <a:custGeom>
          <a:avLst/>
          <a:gdLst/>
          <a:ahLst/>
          <a:cxnLst/>
          <a:rect l="0" t="0" r="0" b="0"/>
          <a:pathLst>
            <a:path>
              <a:moveTo>
                <a:pt x="185193" y="0"/>
              </a:moveTo>
              <a:lnTo>
                <a:pt x="0" y="612014"/>
              </a:lnTo>
            </a:path>
          </a:pathLst>
        </a:custGeom>
        <a:noFill/>
        <a:ln w="25400" cap="flat" cmpd="sng" algn="ctr">
          <a:noFill/>
          <a:prstDash val="solid"/>
        </a:ln>
        <a:effectLst/>
      </dgm:spPr>
      <dgm:t>
        <a:bodyPr/>
        <a:lstStyle/>
        <a:p>
          <a:endParaRPr lang="de-DE"/>
        </a:p>
      </dgm:t>
    </dgm:pt>
    <dgm:pt modelId="{CB3079AC-6E04-4338-ACE9-0EA015617322}" type="sibTrans" cxnId="{038F0538-A728-483B-8C53-C49A2561D024}">
      <dgm:prSet/>
      <dgm:spPr/>
      <dgm:t>
        <a:bodyPr/>
        <a:lstStyle/>
        <a:p>
          <a:endParaRPr lang="de-DE"/>
        </a:p>
      </dgm:t>
    </dgm:pt>
    <dgm:pt modelId="{0242B798-9339-456A-B49D-93CD1A70F1A8}" type="pres">
      <dgm:prSet presAssocID="{B24A98B8-E5C7-4D13-AC26-1295603FCA1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62BA728-9678-403A-8B82-4DC8EE7EE0E7}" type="pres">
      <dgm:prSet presAssocID="{5F0549B7-655F-4288-AE7B-032A2F75CDD7}" presName="hierRoot1" presStyleCnt="0">
        <dgm:presLayoutVars>
          <dgm:hierBranch val="init"/>
        </dgm:presLayoutVars>
      </dgm:prSet>
      <dgm:spPr/>
    </dgm:pt>
    <dgm:pt modelId="{C013F8D3-0D4F-45BB-B223-EADC6FE1A352}" type="pres">
      <dgm:prSet presAssocID="{5F0549B7-655F-4288-AE7B-032A2F75CDD7}" presName="rootComposite1" presStyleCnt="0"/>
      <dgm:spPr/>
    </dgm:pt>
    <dgm:pt modelId="{F9052DD7-F0ED-49D9-BFF7-421178D7116A}" type="pres">
      <dgm:prSet presAssocID="{5F0549B7-655F-4288-AE7B-032A2F75CDD7}" presName="rootText1" presStyleLbl="node0" presStyleIdx="0" presStyleCnt="1" custScaleX="118060" custScaleY="52219" custLinFactNeighborX="187" custLinFactNeighborY="2075">
        <dgm:presLayoutVars>
          <dgm:chPref val="3"/>
        </dgm:presLayoutVars>
      </dgm:prSet>
      <dgm:spPr/>
    </dgm:pt>
    <dgm:pt modelId="{C4A3C2D4-AC85-4C31-89F4-F8CD6AA62B4E}" type="pres">
      <dgm:prSet presAssocID="{5F0549B7-655F-4288-AE7B-032A2F75CDD7}" presName="rootConnector1" presStyleLbl="node1" presStyleIdx="0" presStyleCnt="0"/>
      <dgm:spPr/>
    </dgm:pt>
    <dgm:pt modelId="{A14AC3E9-4F08-4BFC-ADB6-D6D8921A8590}" type="pres">
      <dgm:prSet presAssocID="{5F0549B7-655F-4288-AE7B-032A2F75CDD7}" presName="hierChild2" presStyleCnt="0"/>
      <dgm:spPr/>
    </dgm:pt>
    <dgm:pt modelId="{65523447-C065-4FF2-B6A9-8A4A9B61E1AD}" type="pres">
      <dgm:prSet presAssocID="{F190176A-A511-481E-9D11-A05B42E665B6}" presName="Name37" presStyleLbl="parChTrans1D2" presStyleIdx="0" presStyleCnt="3"/>
      <dgm:spPr/>
    </dgm:pt>
    <dgm:pt modelId="{A05C736B-FDC4-48B7-B10E-1713F17F33AA}" type="pres">
      <dgm:prSet presAssocID="{01CB4FE3-84D0-40D3-9A2C-8D1736CD8C47}" presName="hierRoot2" presStyleCnt="0">
        <dgm:presLayoutVars>
          <dgm:hierBranch val="init"/>
        </dgm:presLayoutVars>
      </dgm:prSet>
      <dgm:spPr/>
    </dgm:pt>
    <dgm:pt modelId="{DDD7FD5C-8E70-4E17-A1B4-071C9F214453}" type="pres">
      <dgm:prSet presAssocID="{01CB4FE3-84D0-40D3-9A2C-8D1736CD8C47}" presName="rootComposite" presStyleCnt="0"/>
      <dgm:spPr/>
    </dgm:pt>
    <dgm:pt modelId="{14484DAC-3958-4FA8-8DF8-9F6F72545311}" type="pres">
      <dgm:prSet presAssocID="{01CB4FE3-84D0-40D3-9A2C-8D1736CD8C47}" presName="rootText" presStyleLbl="node2" presStyleIdx="0" presStyleCnt="3" custScaleX="119117" custScaleY="55651">
        <dgm:presLayoutVars>
          <dgm:chPref val="3"/>
        </dgm:presLayoutVars>
      </dgm:prSet>
      <dgm:spPr/>
    </dgm:pt>
    <dgm:pt modelId="{C6F90EB3-356C-4DE4-AD77-5C6EBE8DE1AE}" type="pres">
      <dgm:prSet presAssocID="{01CB4FE3-84D0-40D3-9A2C-8D1736CD8C47}" presName="rootConnector" presStyleLbl="node2" presStyleIdx="0" presStyleCnt="3"/>
      <dgm:spPr/>
    </dgm:pt>
    <dgm:pt modelId="{91536FCC-6EB5-4546-80BE-05C64250788C}" type="pres">
      <dgm:prSet presAssocID="{01CB4FE3-84D0-40D3-9A2C-8D1736CD8C47}" presName="hierChild4" presStyleCnt="0"/>
      <dgm:spPr/>
    </dgm:pt>
    <dgm:pt modelId="{31700F38-DD12-4DA2-A43D-C48955B2C31D}" type="pres">
      <dgm:prSet presAssocID="{3750DA41-6305-43AD-9B21-3BECD3CA7FC6}" presName="Name37" presStyleLbl="parChTrans1D3" presStyleIdx="0" presStyleCnt="3"/>
      <dgm:spPr/>
    </dgm:pt>
    <dgm:pt modelId="{7B16816D-247E-4236-A972-F49DC8C491EA}" type="pres">
      <dgm:prSet presAssocID="{68670BF8-4394-49D6-AB0A-0405DD72A0A6}" presName="hierRoot2" presStyleCnt="0">
        <dgm:presLayoutVars>
          <dgm:hierBranch val="init"/>
        </dgm:presLayoutVars>
      </dgm:prSet>
      <dgm:spPr/>
    </dgm:pt>
    <dgm:pt modelId="{80DFA813-D496-45CE-8CE4-7E3C5EF619DD}" type="pres">
      <dgm:prSet presAssocID="{68670BF8-4394-49D6-AB0A-0405DD72A0A6}" presName="rootComposite" presStyleCnt="0"/>
      <dgm:spPr/>
    </dgm:pt>
    <dgm:pt modelId="{7CFC85B4-BADD-4ECA-9F34-B0F4B20D94F8}" type="pres">
      <dgm:prSet presAssocID="{68670BF8-4394-49D6-AB0A-0405DD72A0A6}" presName="rootText" presStyleLbl="node3" presStyleIdx="0" presStyleCnt="3" custScaleX="118347" custScaleY="62903" custLinFactNeighborX="-25112" custLinFactNeighborY="-15030">
        <dgm:presLayoutVars>
          <dgm:chPref val="3"/>
        </dgm:presLayoutVars>
      </dgm:prSet>
      <dgm:spPr/>
    </dgm:pt>
    <dgm:pt modelId="{A0922DE9-2498-4C51-B742-F1226E3D4DBD}" type="pres">
      <dgm:prSet presAssocID="{68670BF8-4394-49D6-AB0A-0405DD72A0A6}" presName="rootConnector" presStyleLbl="node3" presStyleIdx="0" presStyleCnt="3"/>
      <dgm:spPr/>
    </dgm:pt>
    <dgm:pt modelId="{03ADC3E6-8B4F-4130-BB03-F155452A8F9A}" type="pres">
      <dgm:prSet presAssocID="{68670BF8-4394-49D6-AB0A-0405DD72A0A6}" presName="hierChild4" presStyleCnt="0"/>
      <dgm:spPr/>
    </dgm:pt>
    <dgm:pt modelId="{FCCFB299-2888-46A2-B4E5-25C0C708E0A1}" type="pres">
      <dgm:prSet presAssocID="{68670BF8-4394-49D6-AB0A-0405DD72A0A6}" presName="hierChild5" presStyleCnt="0"/>
      <dgm:spPr/>
    </dgm:pt>
    <dgm:pt modelId="{025BA37B-A66B-4434-89F2-78986BF45A2B}" type="pres">
      <dgm:prSet presAssocID="{01CB4FE3-84D0-40D3-9A2C-8D1736CD8C47}" presName="hierChild5" presStyleCnt="0"/>
      <dgm:spPr/>
    </dgm:pt>
    <dgm:pt modelId="{177C7BCC-9452-4D52-AEC0-46880BC65D6D}" type="pres">
      <dgm:prSet presAssocID="{89CDC5DF-94C8-4558-A03B-D095D5572568}" presName="Name37" presStyleLbl="parChTrans1D2" presStyleIdx="1" presStyleCnt="3"/>
      <dgm:spPr/>
    </dgm:pt>
    <dgm:pt modelId="{51752278-61AB-4011-95CB-9A4A9CA5427D}" type="pres">
      <dgm:prSet presAssocID="{06F823DC-6650-46E2-8782-34EA9660992D}" presName="hierRoot2" presStyleCnt="0">
        <dgm:presLayoutVars>
          <dgm:hierBranch val="init"/>
        </dgm:presLayoutVars>
      </dgm:prSet>
      <dgm:spPr/>
    </dgm:pt>
    <dgm:pt modelId="{1268AAD3-4FAB-4AB1-830F-FD7A5056F03B}" type="pres">
      <dgm:prSet presAssocID="{06F823DC-6650-46E2-8782-34EA9660992D}" presName="rootComposite" presStyleCnt="0"/>
      <dgm:spPr/>
    </dgm:pt>
    <dgm:pt modelId="{21DA3006-8AAD-49C3-A625-11DC573D5DA5}" type="pres">
      <dgm:prSet presAssocID="{06F823DC-6650-46E2-8782-34EA9660992D}" presName="rootText" presStyleLbl="node2" presStyleIdx="1" presStyleCnt="3" custScaleX="119117" custScaleY="55651">
        <dgm:presLayoutVars>
          <dgm:chPref val="3"/>
        </dgm:presLayoutVars>
      </dgm:prSet>
      <dgm:spPr/>
    </dgm:pt>
    <dgm:pt modelId="{F3DEF1E8-0DE5-4719-B31F-6A196907A33E}" type="pres">
      <dgm:prSet presAssocID="{06F823DC-6650-46E2-8782-34EA9660992D}" presName="rootConnector" presStyleLbl="node2" presStyleIdx="1" presStyleCnt="3"/>
      <dgm:spPr/>
    </dgm:pt>
    <dgm:pt modelId="{1831D066-B016-4F12-BF63-82568D82B765}" type="pres">
      <dgm:prSet presAssocID="{06F823DC-6650-46E2-8782-34EA9660992D}" presName="hierChild4" presStyleCnt="0"/>
      <dgm:spPr/>
    </dgm:pt>
    <dgm:pt modelId="{E57C5D32-7E61-46D6-AC91-DF65F74AEA65}" type="pres">
      <dgm:prSet presAssocID="{F86BC779-C109-4310-854A-477A7D946A7E}" presName="Name37" presStyleLbl="parChTrans1D3" presStyleIdx="1" presStyleCnt="3"/>
      <dgm:spPr/>
    </dgm:pt>
    <dgm:pt modelId="{39A66610-92D7-4EF5-BD5C-F2C3DE157D95}" type="pres">
      <dgm:prSet presAssocID="{737A7E8D-6588-42FB-A0BF-6A67798935F3}" presName="hierRoot2" presStyleCnt="0">
        <dgm:presLayoutVars>
          <dgm:hierBranch val="init"/>
        </dgm:presLayoutVars>
      </dgm:prSet>
      <dgm:spPr/>
    </dgm:pt>
    <dgm:pt modelId="{59BE9F97-204E-4FAE-8C43-765D2AE91A86}" type="pres">
      <dgm:prSet presAssocID="{737A7E8D-6588-42FB-A0BF-6A67798935F3}" presName="rootComposite" presStyleCnt="0"/>
      <dgm:spPr/>
    </dgm:pt>
    <dgm:pt modelId="{5A949AAA-F9A2-4FC9-A540-99690DD24613}" type="pres">
      <dgm:prSet presAssocID="{737A7E8D-6588-42FB-A0BF-6A67798935F3}" presName="rootText" presStyleLbl="node3" presStyleIdx="1" presStyleCnt="3" custScaleX="110341" custScaleY="90844" custLinFactNeighborX="-29138" custLinFactNeighborY="-12760">
        <dgm:presLayoutVars>
          <dgm:chPref val="3"/>
        </dgm:presLayoutVars>
      </dgm:prSet>
      <dgm:spPr/>
    </dgm:pt>
    <dgm:pt modelId="{3178A436-1333-4786-B738-0E58AC6118F6}" type="pres">
      <dgm:prSet presAssocID="{737A7E8D-6588-42FB-A0BF-6A67798935F3}" presName="rootConnector" presStyleLbl="node3" presStyleIdx="1" presStyleCnt="3"/>
      <dgm:spPr/>
    </dgm:pt>
    <dgm:pt modelId="{73C84A52-B986-4A21-B0C3-9A4326200D93}" type="pres">
      <dgm:prSet presAssocID="{737A7E8D-6588-42FB-A0BF-6A67798935F3}" presName="hierChild4" presStyleCnt="0"/>
      <dgm:spPr/>
    </dgm:pt>
    <dgm:pt modelId="{D0E5C420-2DD2-4A0F-91AC-7AE836186810}" type="pres">
      <dgm:prSet presAssocID="{737A7E8D-6588-42FB-A0BF-6A67798935F3}" presName="hierChild5" presStyleCnt="0"/>
      <dgm:spPr/>
    </dgm:pt>
    <dgm:pt modelId="{B4A6BF8A-0477-483E-92F7-E0ADE59F4B36}" type="pres">
      <dgm:prSet presAssocID="{06F823DC-6650-46E2-8782-34EA9660992D}" presName="hierChild5" presStyleCnt="0"/>
      <dgm:spPr/>
    </dgm:pt>
    <dgm:pt modelId="{6DE42504-CA75-4C07-B843-55E334007EB7}" type="pres">
      <dgm:prSet presAssocID="{048E86E9-ED08-44EA-BCF5-F98F60C49BB5}" presName="Name37" presStyleLbl="parChTrans1D2" presStyleIdx="2" presStyleCnt="3"/>
      <dgm:spPr/>
    </dgm:pt>
    <dgm:pt modelId="{26F67BA1-2EC7-4D45-AC37-3DE4AC053B2E}" type="pres">
      <dgm:prSet presAssocID="{BCB272ED-A8AF-4057-B09F-0BC2FC85BF6D}" presName="hierRoot2" presStyleCnt="0">
        <dgm:presLayoutVars>
          <dgm:hierBranch val="init"/>
        </dgm:presLayoutVars>
      </dgm:prSet>
      <dgm:spPr/>
    </dgm:pt>
    <dgm:pt modelId="{1358111E-F0A6-44D6-9CAA-CC69D6B1DA6B}" type="pres">
      <dgm:prSet presAssocID="{BCB272ED-A8AF-4057-B09F-0BC2FC85BF6D}" presName="rootComposite" presStyleCnt="0"/>
      <dgm:spPr/>
    </dgm:pt>
    <dgm:pt modelId="{02297310-82F8-4CCF-A577-E9774E56817B}" type="pres">
      <dgm:prSet presAssocID="{BCB272ED-A8AF-4057-B09F-0BC2FC85BF6D}" presName="rootText" presStyleLbl="node2" presStyleIdx="2" presStyleCnt="3" custScaleX="119117" custScaleY="55651">
        <dgm:presLayoutVars>
          <dgm:chPref val="3"/>
        </dgm:presLayoutVars>
      </dgm:prSet>
      <dgm:spPr/>
    </dgm:pt>
    <dgm:pt modelId="{C86B9EAC-4F88-48B3-8B2D-9C96A5D4644C}" type="pres">
      <dgm:prSet presAssocID="{BCB272ED-A8AF-4057-B09F-0BC2FC85BF6D}" presName="rootConnector" presStyleLbl="node2" presStyleIdx="2" presStyleCnt="3"/>
      <dgm:spPr/>
    </dgm:pt>
    <dgm:pt modelId="{F557A6AB-56BC-4055-95B2-A16DF019A019}" type="pres">
      <dgm:prSet presAssocID="{BCB272ED-A8AF-4057-B09F-0BC2FC85BF6D}" presName="hierChild4" presStyleCnt="0"/>
      <dgm:spPr/>
    </dgm:pt>
    <dgm:pt modelId="{E6E89D22-D5CA-4C6B-B2EE-19934C023CFD}" type="pres">
      <dgm:prSet presAssocID="{E09256A7-4155-4141-A5C4-0CBF958A1248}" presName="Name37" presStyleLbl="parChTrans1D3" presStyleIdx="2" presStyleCnt="3"/>
      <dgm:spPr/>
    </dgm:pt>
    <dgm:pt modelId="{AE5A1DA1-775D-46FA-B058-B7C3822089CF}" type="pres">
      <dgm:prSet presAssocID="{1B9306DA-8674-405D-9F1F-E1685EBF02E0}" presName="hierRoot2" presStyleCnt="0">
        <dgm:presLayoutVars>
          <dgm:hierBranch val="init"/>
        </dgm:presLayoutVars>
      </dgm:prSet>
      <dgm:spPr/>
    </dgm:pt>
    <dgm:pt modelId="{6D93FBCE-F9F9-4264-AC14-94CF20A89031}" type="pres">
      <dgm:prSet presAssocID="{1B9306DA-8674-405D-9F1F-E1685EBF02E0}" presName="rootComposite" presStyleCnt="0"/>
      <dgm:spPr/>
    </dgm:pt>
    <dgm:pt modelId="{A48BD2EC-F041-4F64-A9CC-06D0EE88A79C}" type="pres">
      <dgm:prSet presAssocID="{1B9306DA-8674-405D-9F1F-E1685EBF02E0}" presName="rootText" presStyleLbl="node3" presStyleIdx="2" presStyleCnt="3" custScaleY="63958" custLinFactNeighborX="-27818" custLinFactNeighborY="-8212">
        <dgm:presLayoutVars>
          <dgm:chPref val="3"/>
        </dgm:presLayoutVars>
      </dgm:prSet>
      <dgm:spPr/>
    </dgm:pt>
    <dgm:pt modelId="{1AFF65BC-E06D-475F-BE84-F7817DA5619E}" type="pres">
      <dgm:prSet presAssocID="{1B9306DA-8674-405D-9F1F-E1685EBF02E0}" presName="rootConnector" presStyleLbl="node3" presStyleIdx="2" presStyleCnt="3"/>
      <dgm:spPr/>
    </dgm:pt>
    <dgm:pt modelId="{85AC74C2-05DF-4EB5-8671-A286259FB2E0}" type="pres">
      <dgm:prSet presAssocID="{1B9306DA-8674-405D-9F1F-E1685EBF02E0}" presName="hierChild4" presStyleCnt="0"/>
      <dgm:spPr/>
    </dgm:pt>
    <dgm:pt modelId="{55C9FBFA-265F-466F-8A3F-D49A264761A2}" type="pres">
      <dgm:prSet presAssocID="{1B9306DA-8674-405D-9F1F-E1685EBF02E0}" presName="hierChild5" presStyleCnt="0"/>
      <dgm:spPr/>
    </dgm:pt>
    <dgm:pt modelId="{94AC49C8-FCC8-4142-A4F1-C63232363FD5}" type="pres">
      <dgm:prSet presAssocID="{BCB272ED-A8AF-4057-B09F-0BC2FC85BF6D}" presName="hierChild5" presStyleCnt="0"/>
      <dgm:spPr/>
    </dgm:pt>
    <dgm:pt modelId="{9F28F9EC-85E0-4C89-BD1E-C299C96D5CF4}" type="pres">
      <dgm:prSet presAssocID="{5F0549B7-655F-4288-AE7B-032A2F75CDD7}" presName="hierChild3" presStyleCnt="0"/>
      <dgm:spPr/>
    </dgm:pt>
  </dgm:ptLst>
  <dgm:cxnLst>
    <dgm:cxn modelId="{F8CF6D11-7B3C-4CEE-8489-68014F732B83}" type="presOf" srcId="{737A7E8D-6588-42FB-A0BF-6A67798935F3}" destId="{5A949AAA-F9A2-4FC9-A540-99690DD24613}" srcOrd="0" destOrd="0" presId="urn:microsoft.com/office/officeart/2005/8/layout/orgChart1"/>
    <dgm:cxn modelId="{34E89122-831F-4874-8A8F-D2E70FC0EA3A}" type="presOf" srcId="{1B9306DA-8674-405D-9F1F-E1685EBF02E0}" destId="{1AFF65BC-E06D-475F-BE84-F7817DA5619E}" srcOrd="1" destOrd="0" presId="urn:microsoft.com/office/officeart/2005/8/layout/orgChart1"/>
    <dgm:cxn modelId="{692DDA24-83C0-4315-9AE5-859136707150}" type="presOf" srcId="{737A7E8D-6588-42FB-A0BF-6A67798935F3}" destId="{3178A436-1333-4786-B738-0E58AC6118F6}" srcOrd="1" destOrd="0" presId="urn:microsoft.com/office/officeart/2005/8/layout/orgChart1"/>
    <dgm:cxn modelId="{E6DA242B-1451-42EB-BB47-154861717596}" type="presOf" srcId="{1B9306DA-8674-405D-9F1F-E1685EBF02E0}" destId="{A48BD2EC-F041-4F64-A9CC-06D0EE88A79C}" srcOrd="0" destOrd="0" presId="urn:microsoft.com/office/officeart/2005/8/layout/orgChart1"/>
    <dgm:cxn modelId="{038F0538-A728-483B-8C53-C49A2561D024}" srcId="{BCB272ED-A8AF-4057-B09F-0BC2FC85BF6D}" destId="{1B9306DA-8674-405D-9F1F-E1685EBF02E0}" srcOrd="0" destOrd="0" parTransId="{E09256A7-4155-4141-A5C4-0CBF958A1248}" sibTransId="{CB3079AC-6E04-4338-ACE9-0EA015617322}"/>
    <dgm:cxn modelId="{25877540-1F24-4E3A-85C8-2EFC57CD52C5}" srcId="{01CB4FE3-84D0-40D3-9A2C-8D1736CD8C47}" destId="{68670BF8-4394-49D6-AB0A-0405DD72A0A6}" srcOrd="0" destOrd="0" parTransId="{3750DA41-6305-43AD-9B21-3BECD3CA7FC6}" sibTransId="{FBCFBC30-16C5-43FA-A0C8-DDFAADE404A8}"/>
    <dgm:cxn modelId="{0F066541-2A6E-4345-9337-750CD86C7499}" type="presOf" srcId="{B24A98B8-E5C7-4D13-AC26-1295603FCA1D}" destId="{0242B798-9339-456A-B49D-93CD1A70F1A8}" srcOrd="0" destOrd="0" presId="urn:microsoft.com/office/officeart/2005/8/layout/orgChart1"/>
    <dgm:cxn modelId="{E8B11C43-190D-4E49-B5B0-BCF8BCC3888C}" type="presOf" srcId="{E09256A7-4155-4141-A5C4-0CBF958A1248}" destId="{E6E89D22-D5CA-4C6B-B2EE-19934C023CFD}" srcOrd="0" destOrd="0" presId="urn:microsoft.com/office/officeart/2005/8/layout/orgChart1"/>
    <dgm:cxn modelId="{82A93E45-34CC-480C-9044-BA0DB748FF2D}" srcId="{B24A98B8-E5C7-4D13-AC26-1295603FCA1D}" destId="{5F0549B7-655F-4288-AE7B-032A2F75CDD7}" srcOrd="0" destOrd="0" parTransId="{5BAF52B7-D908-48FA-87C0-D11AD7C15374}" sibTransId="{6F043563-504D-419B-BA6B-5C508798AB26}"/>
    <dgm:cxn modelId="{1455D851-D13A-4BCA-B20B-8ECCABAED380}" type="presOf" srcId="{3750DA41-6305-43AD-9B21-3BECD3CA7FC6}" destId="{31700F38-DD12-4DA2-A43D-C48955B2C31D}" srcOrd="0" destOrd="0" presId="urn:microsoft.com/office/officeart/2005/8/layout/orgChart1"/>
    <dgm:cxn modelId="{D5BCCF5C-66B5-4FB8-853F-2D878E8E98F6}" type="presOf" srcId="{68670BF8-4394-49D6-AB0A-0405DD72A0A6}" destId="{A0922DE9-2498-4C51-B742-F1226E3D4DBD}" srcOrd="1" destOrd="0" presId="urn:microsoft.com/office/officeart/2005/8/layout/orgChart1"/>
    <dgm:cxn modelId="{55ECD66B-22FA-4A8C-A258-5F31416D02A2}" type="presOf" srcId="{BCB272ED-A8AF-4057-B09F-0BC2FC85BF6D}" destId="{02297310-82F8-4CCF-A577-E9774E56817B}" srcOrd="0" destOrd="0" presId="urn:microsoft.com/office/officeart/2005/8/layout/orgChart1"/>
    <dgm:cxn modelId="{43FE0672-0268-402B-B462-D84B66039908}" type="presOf" srcId="{89CDC5DF-94C8-4558-A03B-D095D5572568}" destId="{177C7BCC-9452-4D52-AEC0-46880BC65D6D}" srcOrd="0" destOrd="0" presId="urn:microsoft.com/office/officeart/2005/8/layout/orgChart1"/>
    <dgm:cxn modelId="{715B7878-FD02-4BED-8008-A43CA10F3F02}" type="presOf" srcId="{01CB4FE3-84D0-40D3-9A2C-8D1736CD8C47}" destId="{14484DAC-3958-4FA8-8DF8-9F6F72545311}" srcOrd="0" destOrd="0" presId="urn:microsoft.com/office/officeart/2005/8/layout/orgChart1"/>
    <dgm:cxn modelId="{29F04879-86E0-414F-B7C1-BA5033EEF591}" type="presOf" srcId="{06F823DC-6650-46E2-8782-34EA9660992D}" destId="{21DA3006-8AAD-49C3-A625-11DC573D5DA5}" srcOrd="0" destOrd="0" presId="urn:microsoft.com/office/officeart/2005/8/layout/orgChart1"/>
    <dgm:cxn modelId="{E6A38B90-A7F9-4D80-9152-BD2529250587}" type="presOf" srcId="{06F823DC-6650-46E2-8782-34EA9660992D}" destId="{F3DEF1E8-0DE5-4719-B31F-6A196907A33E}" srcOrd="1" destOrd="0" presId="urn:microsoft.com/office/officeart/2005/8/layout/orgChart1"/>
    <dgm:cxn modelId="{797F8591-F73C-4BD5-A894-1D470798DC6F}" type="presOf" srcId="{68670BF8-4394-49D6-AB0A-0405DD72A0A6}" destId="{7CFC85B4-BADD-4ECA-9F34-B0F4B20D94F8}" srcOrd="0" destOrd="0" presId="urn:microsoft.com/office/officeart/2005/8/layout/orgChart1"/>
    <dgm:cxn modelId="{C495A9A3-04D2-45FC-A726-A7AB53ED5B24}" srcId="{5F0549B7-655F-4288-AE7B-032A2F75CDD7}" destId="{06F823DC-6650-46E2-8782-34EA9660992D}" srcOrd="1" destOrd="0" parTransId="{89CDC5DF-94C8-4558-A03B-D095D5572568}" sibTransId="{2D0D9A0B-E82D-4FC8-B464-6C25D1DAD93B}"/>
    <dgm:cxn modelId="{967798B0-C578-41DC-AD64-CA7614689E49}" type="presOf" srcId="{048E86E9-ED08-44EA-BCF5-F98F60C49BB5}" destId="{6DE42504-CA75-4C07-B843-55E334007EB7}" srcOrd="0" destOrd="0" presId="urn:microsoft.com/office/officeart/2005/8/layout/orgChart1"/>
    <dgm:cxn modelId="{6ECFB0B6-C868-4432-948F-D5E6795E0361}" type="presOf" srcId="{F86BC779-C109-4310-854A-477A7D946A7E}" destId="{E57C5D32-7E61-46D6-AC91-DF65F74AEA65}" srcOrd="0" destOrd="0" presId="urn:microsoft.com/office/officeart/2005/8/layout/orgChart1"/>
    <dgm:cxn modelId="{A8C221BC-5661-4127-A516-4CDEB80F321E}" type="presOf" srcId="{5F0549B7-655F-4288-AE7B-032A2F75CDD7}" destId="{C4A3C2D4-AC85-4C31-89F4-F8CD6AA62B4E}" srcOrd="1" destOrd="0" presId="urn:microsoft.com/office/officeart/2005/8/layout/orgChart1"/>
    <dgm:cxn modelId="{44B540D6-8251-4310-828C-881B856966C1}" srcId="{5F0549B7-655F-4288-AE7B-032A2F75CDD7}" destId="{BCB272ED-A8AF-4057-B09F-0BC2FC85BF6D}" srcOrd="2" destOrd="0" parTransId="{048E86E9-ED08-44EA-BCF5-F98F60C49BB5}" sibTransId="{1FAA38C2-0F32-4483-9FEE-D1A484822E99}"/>
    <dgm:cxn modelId="{432649D6-D54A-4A04-BDB2-589C74776D0A}" type="presOf" srcId="{BCB272ED-A8AF-4057-B09F-0BC2FC85BF6D}" destId="{C86B9EAC-4F88-48B3-8B2D-9C96A5D4644C}" srcOrd="1" destOrd="0" presId="urn:microsoft.com/office/officeart/2005/8/layout/orgChart1"/>
    <dgm:cxn modelId="{A66A48D7-23E4-4D2B-8705-225BCC537FF3}" type="presOf" srcId="{F190176A-A511-481E-9D11-A05B42E665B6}" destId="{65523447-C065-4FF2-B6A9-8A4A9B61E1AD}" srcOrd="0" destOrd="0" presId="urn:microsoft.com/office/officeart/2005/8/layout/orgChart1"/>
    <dgm:cxn modelId="{ED0EC3E7-B0B4-44A4-9041-29BC37F6E6CD}" type="presOf" srcId="{5F0549B7-655F-4288-AE7B-032A2F75CDD7}" destId="{F9052DD7-F0ED-49D9-BFF7-421178D7116A}" srcOrd="0" destOrd="0" presId="urn:microsoft.com/office/officeart/2005/8/layout/orgChart1"/>
    <dgm:cxn modelId="{9EF7A8E8-A7A2-4640-A415-8A27C7BAAFA3}" srcId="{06F823DC-6650-46E2-8782-34EA9660992D}" destId="{737A7E8D-6588-42FB-A0BF-6A67798935F3}" srcOrd="0" destOrd="0" parTransId="{F86BC779-C109-4310-854A-477A7D946A7E}" sibTransId="{5FF1F138-C23A-4AF0-BCC4-3E1B0480C478}"/>
    <dgm:cxn modelId="{87470DE9-4A65-4E5C-8F1C-67594C38251D}" type="presOf" srcId="{01CB4FE3-84D0-40D3-9A2C-8D1736CD8C47}" destId="{C6F90EB3-356C-4DE4-AD77-5C6EBE8DE1AE}" srcOrd="1" destOrd="0" presId="urn:microsoft.com/office/officeart/2005/8/layout/orgChart1"/>
    <dgm:cxn modelId="{768266F9-A039-473F-AE84-85B450918E09}" srcId="{5F0549B7-655F-4288-AE7B-032A2F75CDD7}" destId="{01CB4FE3-84D0-40D3-9A2C-8D1736CD8C47}" srcOrd="0" destOrd="0" parTransId="{F190176A-A511-481E-9D11-A05B42E665B6}" sibTransId="{1A1459D9-E7CD-4A69-B8BD-80733F1D3B5B}"/>
    <dgm:cxn modelId="{8DBEA896-80A7-4D07-AB50-F2C706477115}" type="presParOf" srcId="{0242B798-9339-456A-B49D-93CD1A70F1A8}" destId="{862BA728-9678-403A-8B82-4DC8EE7EE0E7}" srcOrd="0" destOrd="0" presId="urn:microsoft.com/office/officeart/2005/8/layout/orgChart1"/>
    <dgm:cxn modelId="{9019EC28-FD4B-46B4-80F3-D525844DD3FC}" type="presParOf" srcId="{862BA728-9678-403A-8B82-4DC8EE7EE0E7}" destId="{C013F8D3-0D4F-45BB-B223-EADC6FE1A352}" srcOrd="0" destOrd="0" presId="urn:microsoft.com/office/officeart/2005/8/layout/orgChart1"/>
    <dgm:cxn modelId="{8FA9FB27-8AFE-4334-9309-17705A618A36}" type="presParOf" srcId="{C013F8D3-0D4F-45BB-B223-EADC6FE1A352}" destId="{F9052DD7-F0ED-49D9-BFF7-421178D7116A}" srcOrd="0" destOrd="0" presId="urn:microsoft.com/office/officeart/2005/8/layout/orgChart1"/>
    <dgm:cxn modelId="{EFF14FEE-AE1C-4668-A110-1039CDA498C8}" type="presParOf" srcId="{C013F8D3-0D4F-45BB-B223-EADC6FE1A352}" destId="{C4A3C2D4-AC85-4C31-89F4-F8CD6AA62B4E}" srcOrd="1" destOrd="0" presId="urn:microsoft.com/office/officeart/2005/8/layout/orgChart1"/>
    <dgm:cxn modelId="{E7A60B05-1A51-4061-88E1-0E1BE6F9EF8C}" type="presParOf" srcId="{862BA728-9678-403A-8B82-4DC8EE7EE0E7}" destId="{A14AC3E9-4F08-4BFC-ADB6-D6D8921A8590}" srcOrd="1" destOrd="0" presId="urn:microsoft.com/office/officeart/2005/8/layout/orgChart1"/>
    <dgm:cxn modelId="{73AD1CED-7CED-4D19-8914-8D04FE7D3797}" type="presParOf" srcId="{A14AC3E9-4F08-4BFC-ADB6-D6D8921A8590}" destId="{65523447-C065-4FF2-B6A9-8A4A9B61E1AD}" srcOrd="0" destOrd="0" presId="urn:microsoft.com/office/officeart/2005/8/layout/orgChart1"/>
    <dgm:cxn modelId="{FAC9E4D7-C1A4-4A64-9DE9-0C82D77A88A8}" type="presParOf" srcId="{A14AC3E9-4F08-4BFC-ADB6-D6D8921A8590}" destId="{A05C736B-FDC4-48B7-B10E-1713F17F33AA}" srcOrd="1" destOrd="0" presId="urn:microsoft.com/office/officeart/2005/8/layout/orgChart1"/>
    <dgm:cxn modelId="{DAE0D157-ACAC-4F34-8290-F66EF6688D03}" type="presParOf" srcId="{A05C736B-FDC4-48B7-B10E-1713F17F33AA}" destId="{DDD7FD5C-8E70-4E17-A1B4-071C9F214453}" srcOrd="0" destOrd="0" presId="urn:microsoft.com/office/officeart/2005/8/layout/orgChart1"/>
    <dgm:cxn modelId="{29BD2DDE-9E87-48A5-95F4-5A09711ABA2C}" type="presParOf" srcId="{DDD7FD5C-8E70-4E17-A1B4-071C9F214453}" destId="{14484DAC-3958-4FA8-8DF8-9F6F72545311}" srcOrd="0" destOrd="0" presId="urn:microsoft.com/office/officeart/2005/8/layout/orgChart1"/>
    <dgm:cxn modelId="{138CB492-FE37-45FE-9B18-A8B695A400CC}" type="presParOf" srcId="{DDD7FD5C-8E70-4E17-A1B4-071C9F214453}" destId="{C6F90EB3-356C-4DE4-AD77-5C6EBE8DE1AE}" srcOrd="1" destOrd="0" presId="urn:microsoft.com/office/officeart/2005/8/layout/orgChart1"/>
    <dgm:cxn modelId="{0B3409E6-8512-477D-A7B5-FBE5E35A6DD8}" type="presParOf" srcId="{A05C736B-FDC4-48B7-B10E-1713F17F33AA}" destId="{91536FCC-6EB5-4546-80BE-05C64250788C}" srcOrd="1" destOrd="0" presId="urn:microsoft.com/office/officeart/2005/8/layout/orgChart1"/>
    <dgm:cxn modelId="{BC861A76-E12C-4BC0-9425-82554A81AFE6}" type="presParOf" srcId="{91536FCC-6EB5-4546-80BE-05C64250788C}" destId="{31700F38-DD12-4DA2-A43D-C48955B2C31D}" srcOrd="0" destOrd="0" presId="urn:microsoft.com/office/officeart/2005/8/layout/orgChart1"/>
    <dgm:cxn modelId="{6416AD6F-BA69-4923-9B8F-8F20750178EC}" type="presParOf" srcId="{91536FCC-6EB5-4546-80BE-05C64250788C}" destId="{7B16816D-247E-4236-A972-F49DC8C491EA}" srcOrd="1" destOrd="0" presId="urn:microsoft.com/office/officeart/2005/8/layout/orgChart1"/>
    <dgm:cxn modelId="{BB0BE627-F798-4A53-A6A4-9069172F2C92}" type="presParOf" srcId="{7B16816D-247E-4236-A972-F49DC8C491EA}" destId="{80DFA813-D496-45CE-8CE4-7E3C5EF619DD}" srcOrd="0" destOrd="0" presId="urn:microsoft.com/office/officeart/2005/8/layout/orgChart1"/>
    <dgm:cxn modelId="{CB0860B0-A2E0-4B40-B17F-1D90B40881FA}" type="presParOf" srcId="{80DFA813-D496-45CE-8CE4-7E3C5EF619DD}" destId="{7CFC85B4-BADD-4ECA-9F34-B0F4B20D94F8}" srcOrd="0" destOrd="0" presId="urn:microsoft.com/office/officeart/2005/8/layout/orgChart1"/>
    <dgm:cxn modelId="{C0B0999A-C9FB-48BB-BDB0-690BF30CE19A}" type="presParOf" srcId="{80DFA813-D496-45CE-8CE4-7E3C5EF619DD}" destId="{A0922DE9-2498-4C51-B742-F1226E3D4DBD}" srcOrd="1" destOrd="0" presId="urn:microsoft.com/office/officeart/2005/8/layout/orgChart1"/>
    <dgm:cxn modelId="{8A944F27-548C-4410-A337-190346416D13}" type="presParOf" srcId="{7B16816D-247E-4236-A972-F49DC8C491EA}" destId="{03ADC3E6-8B4F-4130-BB03-F155452A8F9A}" srcOrd="1" destOrd="0" presId="urn:microsoft.com/office/officeart/2005/8/layout/orgChart1"/>
    <dgm:cxn modelId="{BC5E1F85-1FD9-45F7-986D-985F220039D0}" type="presParOf" srcId="{7B16816D-247E-4236-A972-F49DC8C491EA}" destId="{FCCFB299-2888-46A2-B4E5-25C0C708E0A1}" srcOrd="2" destOrd="0" presId="urn:microsoft.com/office/officeart/2005/8/layout/orgChart1"/>
    <dgm:cxn modelId="{1BDC6634-F52D-4797-8098-E6860D8434C6}" type="presParOf" srcId="{A05C736B-FDC4-48B7-B10E-1713F17F33AA}" destId="{025BA37B-A66B-4434-89F2-78986BF45A2B}" srcOrd="2" destOrd="0" presId="urn:microsoft.com/office/officeart/2005/8/layout/orgChart1"/>
    <dgm:cxn modelId="{D82DA3B6-8F7B-451A-A368-61DC8106FA59}" type="presParOf" srcId="{A14AC3E9-4F08-4BFC-ADB6-D6D8921A8590}" destId="{177C7BCC-9452-4D52-AEC0-46880BC65D6D}" srcOrd="2" destOrd="0" presId="urn:microsoft.com/office/officeart/2005/8/layout/orgChart1"/>
    <dgm:cxn modelId="{4951182E-D65C-4238-8E85-1E4D235B395E}" type="presParOf" srcId="{A14AC3E9-4F08-4BFC-ADB6-D6D8921A8590}" destId="{51752278-61AB-4011-95CB-9A4A9CA5427D}" srcOrd="3" destOrd="0" presId="urn:microsoft.com/office/officeart/2005/8/layout/orgChart1"/>
    <dgm:cxn modelId="{77770ECC-D98C-4E07-AB6A-F4731E994921}" type="presParOf" srcId="{51752278-61AB-4011-95CB-9A4A9CA5427D}" destId="{1268AAD3-4FAB-4AB1-830F-FD7A5056F03B}" srcOrd="0" destOrd="0" presId="urn:microsoft.com/office/officeart/2005/8/layout/orgChart1"/>
    <dgm:cxn modelId="{A7B80056-DDB5-482D-81A9-D974F91253C1}" type="presParOf" srcId="{1268AAD3-4FAB-4AB1-830F-FD7A5056F03B}" destId="{21DA3006-8AAD-49C3-A625-11DC573D5DA5}" srcOrd="0" destOrd="0" presId="urn:microsoft.com/office/officeart/2005/8/layout/orgChart1"/>
    <dgm:cxn modelId="{42BC07DF-731A-417B-B727-254FC68F4D06}" type="presParOf" srcId="{1268AAD3-4FAB-4AB1-830F-FD7A5056F03B}" destId="{F3DEF1E8-0DE5-4719-B31F-6A196907A33E}" srcOrd="1" destOrd="0" presId="urn:microsoft.com/office/officeart/2005/8/layout/orgChart1"/>
    <dgm:cxn modelId="{57D62102-6B10-4CF0-9623-B4D5A183E708}" type="presParOf" srcId="{51752278-61AB-4011-95CB-9A4A9CA5427D}" destId="{1831D066-B016-4F12-BF63-82568D82B765}" srcOrd="1" destOrd="0" presId="urn:microsoft.com/office/officeart/2005/8/layout/orgChart1"/>
    <dgm:cxn modelId="{3600EFC7-7AA0-4883-A838-5926F541B902}" type="presParOf" srcId="{1831D066-B016-4F12-BF63-82568D82B765}" destId="{E57C5D32-7E61-46D6-AC91-DF65F74AEA65}" srcOrd="0" destOrd="0" presId="urn:microsoft.com/office/officeart/2005/8/layout/orgChart1"/>
    <dgm:cxn modelId="{BD28A06F-9FE4-4D92-BC91-847896AE34F0}" type="presParOf" srcId="{1831D066-B016-4F12-BF63-82568D82B765}" destId="{39A66610-92D7-4EF5-BD5C-F2C3DE157D95}" srcOrd="1" destOrd="0" presId="urn:microsoft.com/office/officeart/2005/8/layout/orgChart1"/>
    <dgm:cxn modelId="{455FFF6D-B4FA-4411-97B3-DD1A940E8EA2}" type="presParOf" srcId="{39A66610-92D7-4EF5-BD5C-F2C3DE157D95}" destId="{59BE9F97-204E-4FAE-8C43-765D2AE91A86}" srcOrd="0" destOrd="0" presId="urn:microsoft.com/office/officeart/2005/8/layout/orgChart1"/>
    <dgm:cxn modelId="{86EC7CC8-8414-4418-8DF2-0C9E2B410E8F}" type="presParOf" srcId="{59BE9F97-204E-4FAE-8C43-765D2AE91A86}" destId="{5A949AAA-F9A2-4FC9-A540-99690DD24613}" srcOrd="0" destOrd="0" presId="urn:microsoft.com/office/officeart/2005/8/layout/orgChart1"/>
    <dgm:cxn modelId="{E317A03E-0AED-4896-BD57-37EF16A6A7C2}" type="presParOf" srcId="{59BE9F97-204E-4FAE-8C43-765D2AE91A86}" destId="{3178A436-1333-4786-B738-0E58AC6118F6}" srcOrd="1" destOrd="0" presId="urn:microsoft.com/office/officeart/2005/8/layout/orgChart1"/>
    <dgm:cxn modelId="{9BA18E4B-7484-4D3D-BFFA-769C7992FEA4}" type="presParOf" srcId="{39A66610-92D7-4EF5-BD5C-F2C3DE157D95}" destId="{73C84A52-B986-4A21-B0C3-9A4326200D93}" srcOrd="1" destOrd="0" presId="urn:microsoft.com/office/officeart/2005/8/layout/orgChart1"/>
    <dgm:cxn modelId="{D64FA8AA-984C-4F84-9870-1C05C225EAEB}" type="presParOf" srcId="{39A66610-92D7-4EF5-BD5C-F2C3DE157D95}" destId="{D0E5C420-2DD2-4A0F-91AC-7AE836186810}" srcOrd="2" destOrd="0" presId="urn:microsoft.com/office/officeart/2005/8/layout/orgChart1"/>
    <dgm:cxn modelId="{88915886-1CC9-4D2D-849C-6A26AEA697E3}" type="presParOf" srcId="{51752278-61AB-4011-95CB-9A4A9CA5427D}" destId="{B4A6BF8A-0477-483E-92F7-E0ADE59F4B36}" srcOrd="2" destOrd="0" presId="urn:microsoft.com/office/officeart/2005/8/layout/orgChart1"/>
    <dgm:cxn modelId="{85355294-4573-4412-8BB6-1D2E674D93B2}" type="presParOf" srcId="{A14AC3E9-4F08-4BFC-ADB6-D6D8921A8590}" destId="{6DE42504-CA75-4C07-B843-55E334007EB7}" srcOrd="4" destOrd="0" presId="urn:microsoft.com/office/officeart/2005/8/layout/orgChart1"/>
    <dgm:cxn modelId="{ECC03CD7-C289-48C5-9399-F91C7B7F3CF7}" type="presParOf" srcId="{A14AC3E9-4F08-4BFC-ADB6-D6D8921A8590}" destId="{26F67BA1-2EC7-4D45-AC37-3DE4AC053B2E}" srcOrd="5" destOrd="0" presId="urn:microsoft.com/office/officeart/2005/8/layout/orgChart1"/>
    <dgm:cxn modelId="{83982531-7BB8-4ED6-89B2-25F247A3FA8A}" type="presParOf" srcId="{26F67BA1-2EC7-4D45-AC37-3DE4AC053B2E}" destId="{1358111E-F0A6-44D6-9CAA-CC69D6B1DA6B}" srcOrd="0" destOrd="0" presId="urn:microsoft.com/office/officeart/2005/8/layout/orgChart1"/>
    <dgm:cxn modelId="{758DF1F0-ADBB-443E-8865-BEAEBFB533C8}" type="presParOf" srcId="{1358111E-F0A6-44D6-9CAA-CC69D6B1DA6B}" destId="{02297310-82F8-4CCF-A577-E9774E56817B}" srcOrd="0" destOrd="0" presId="urn:microsoft.com/office/officeart/2005/8/layout/orgChart1"/>
    <dgm:cxn modelId="{70B95318-AA14-4D87-90F4-B0D86A33BA6C}" type="presParOf" srcId="{1358111E-F0A6-44D6-9CAA-CC69D6B1DA6B}" destId="{C86B9EAC-4F88-48B3-8B2D-9C96A5D4644C}" srcOrd="1" destOrd="0" presId="urn:microsoft.com/office/officeart/2005/8/layout/orgChart1"/>
    <dgm:cxn modelId="{F508E906-E209-4211-910E-3D4E6C9DE426}" type="presParOf" srcId="{26F67BA1-2EC7-4D45-AC37-3DE4AC053B2E}" destId="{F557A6AB-56BC-4055-95B2-A16DF019A019}" srcOrd="1" destOrd="0" presId="urn:microsoft.com/office/officeart/2005/8/layout/orgChart1"/>
    <dgm:cxn modelId="{86937D09-A91A-46B6-8E7D-B1489D497744}" type="presParOf" srcId="{F557A6AB-56BC-4055-95B2-A16DF019A019}" destId="{E6E89D22-D5CA-4C6B-B2EE-19934C023CFD}" srcOrd="0" destOrd="0" presId="urn:microsoft.com/office/officeart/2005/8/layout/orgChart1"/>
    <dgm:cxn modelId="{8C2B799C-AC6D-4816-90FB-924C92FCF4C2}" type="presParOf" srcId="{F557A6AB-56BC-4055-95B2-A16DF019A019}" destId="{AE5A1DA1-775D-46FA-B058-B7C3822089CF}" srcOrd="1" destOrd="0" presId="urn:microsoft.com/office/officeart/2005/8/layout/orgChart1"/>
    <dgm:cxn modelId="{FFE5180B-4BAD-4571-B106-160CF5B14F2A}" type="presParOf" srcId="{AE5A1DA1-775D-46FA-B058-B7C3822089CF}" destId="{6D93FBCE-F9F9-4264-AC14-94CF20A89031}" srcOrd="0" destOrd="0" presId="urn:microsoft.com/office/officeart/2005/8/layout/orgChart1"/>
    <dgm:cxn modelId="{0814BC6E-0DDD-49FE-BA94-60BC7F079DD0}" type="presParOf" srcId="{6D93FBCE-F9F9-4264-AC14-94CF20A89031}" destId="{A48BD2EC-F041-4F64-A9CC-06D0EE88A79C}" srcOrd="0" destOrd="0" presId="urn:microsoft.com/office/officeart/2005/8/layout/orgChart1"/>
    <dgm:cxn modelId="{1E7F97AC-25EF-48E1-8A87-4C80D5EFBAD8}" type="presParOf" srcId="{6D93FBCE-F9F9-4264-AC14-94CF20A89031}" destId="{1AFF65BC-E06D-475F-BE84-F7817DA5619E}" srcOrd="1" destOrd="0" presId="urn:microsoft.com/office/officeart/2005/8/layout/orgChart1"/>
    <dgm:cxn modelId="{0224BFA4-C7D2-4AEC-BECA-DCA9D1968AA5}" type="presParOf" srcId="{AE5A1DA1-775D-46FA-B058-B7C3822089CF}" destId="{85AC74C2-05DF-4EB5-8671-A286259FB2E0}" srcOrd="1" destOrd="0" presId="urn:microsoft.com/office/officeart/2005/8/layout/orgChart1"/>
    <dgm:cxn modelId="{125D7482-7806-41D4-91F9-EE798E7691A4}" type="presParOf" srcId="{AE5A1DA1-775D-46FA-B058-B7C3822089CF}" destId="{55C9FBFA-265F-466F-8A3F-D49A264761A2}" srcOrd="2" destOrd="0" presId="urn:microsoft.com/office/officeart/2005/8/layout/orgChart1"/>
    <dgm:cxn modelId="{031D5B86-DCF2-4CCD-B71D-E98A58638F84}" type="presParOf" srcId="{26F67BA1-2EC7-4D45-AC37-3DE4AC053B2E}" destId="{94AC49C8-FCC8-4142-A4F1-C63232363FD5}" srcOrd="2" destOrd="0" presId="urn:microsoft.com/office/officeart/2005/8/layout/orgChart1"/>
    <dgm:cxn modelId="{E28AFE46-C62E-49A1-B6A8-361FE68904EF}" type="presParOf" srcId="{862BA728-9678-403A-8B82-4DC8EE7EE0E7}" destId="{9F28F9EC-85E0-4C89-BD1E-C299C96D5CF4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0464ED-7FBD-4E45-B34A-1DAF0ACA59CB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de-DE"/>
        </a:p>
      </dgm:t>
    </dgm:pt>
    <dgm:pt modelId="{9B026C95-D8C9-4404-827C-CFAE26EBBFE5}">
      <dgm:prSet phldrT="[Text]" custT="1"/>
      <dgm:spPr>
        <a:xfrm>
          <a:off x="4116174" y="1723"/>
          <a:ext cx="1154516" cy="577258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de-DE" sz="9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Suppliers of coach tourism</a:t>
          </a:r>
        </a:p>
      </dgm:t>
    </dgm:pt>
    <dgm:pt modelId="{F47F4EC8-DD62-4387-88AE-1964D37EA1B7}" type="parTrans" cxnId="{009D846E-B31C-42EE-8294-8F1E02421EAA}">
      <dgm:prSet/>
      <dgm:spPr/>
      <dgm:t>
        <a:bodyPr/>
        <a:lstStyle/>
        <a:p>
          <a:endParaRPr lang="de-DE" sz="1800"/>
        </a:p>
      </dgm:t>
    </dgm:pt>
    <dgm:pt modelId="{BF65128B-10D4-4125-9B25-6D153EB1AABC}" type="sibTrans" cxnId="{009D846E-B31C-42EE-8294-8F1E02421EAA}">
      <dgm:prSet/>
      <dgm:spPr/>
      <dgm:t>
        <a:bodyPr/>
        <a:lstStyle/>
        <a:p>
          <a:endParaRPr lang="de-DE" sz="1800"/>
        </a:p>
      </dgm:t>
    </dgm:pt>
    <dgm:pt modelId="{300D43A3-C078-4BAF-B1F0-B321AA1C0D6A}">
      <dgm:prSet phldrT="[Text]" custT="1"/>
      <dgm:spPr>
        <a:xfrm>
          <a:off x="2020728" y="821429"/>
          <a:ext cx="1154516" cy="577258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de-DE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Tour operators</a:t>
          </a:r>
        </a:p>
      </dgm:t>
    </dgm:pt>
    <dgm:pt modelId="{323BA2B8-2B4E-4A34-BAAE-DE8B6E670619}" type="parTrans" cxnId="{863BDD8C-21D8-4A9E-91C2-E6377C504321}">
      <dgm:prSet/>
      <dgm:spPr>
        <a:xfrm>
          <a:off x="2597986" y="578981"/>
          <a:ext cx="2095446" cy="242448"/>
        </a:xfrm>
        <a:custGeom>
          <a:avLst/>
          <a:gdLst/>
          <a:ahLst/>
          <a:cxnLst/>
          <a:rect l="0" t="0" r="0" b="0"/>
          <a:pathLst>
            <a:path>
              <a:moveTo>
                <a:pt x="2095446" y="0"/>
              </a:moveTo>
              <a:lnTo>
                <a:pt x="2095446" y="121224"/>
              </a:lnTo>
              <a:lnTo>
                <a:pt x="0" y="121224"/>
              </a:lnTo>
              <a:lnTo>
                <a:pt x="0" y="242448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6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de-DE" sz="1800"/>
        </a:p>
      </dgm:t>
    </dgm:pt>
    <dgm:pt modelId="{0A688BDF-6F55-4EB8-AAA7-857A8048194F}" type="sibTrans" cxnId="{863BDD8C-21D8-4A9E-91C2-E6377C504321}">
      <dgm:prSet/>
      <dgm:spPr/>
      <dgm:t>
        <a:bodyPr/>
        <a:lstStyle/>
        <a:p>
          <a:endParaRPr lang="de-DE" sz="1800"/>
        </a:p>
      </dgm:t>
    </dgm:pt>
    <dgm:pt modelId="{EBB0B714-128B-4904-8C55-529EC4EDCE94}">
      <dgm:prSet phldrT="[Text]" custT="1"/>
      <dgm:spPr>
        <a:xfrm>
          <a:off x="2309357" y="1641135"/>
          <a:ext cx="1154516" cy="577258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de-DE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Traditional tour operators</a:t>
          </a:r>
        </a:p>
        <a:p>
          <a:r>
            <a:rPr lang="de-DE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e.g. TUI, Thomas Cook</a:t>
          </a:r>
        </a:p>
      </dgm:t>
    </dgm:pt>
    <dgm:pt modelId="{D6713961-80CF-4BB7-B1DF-1A20AB252F6F}" type="parTrans" cxnId="{594A8488-B427-404C-BC70-25788E105DEE}">
      <dgm:prSet/>
      <dgm:spPr>
        <a:xfrm>
          <a:off x="2136179" y="1398687"/>
          <a:ext cx="173177" cy="531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1077"/>
              </a:lnTo>
              <a:lnTo>
                <a:pt x="173177" y="531077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de-DE" sz="1800"/>
        </a:p>
      </dgm:t>
    </dgm:pt>
    <dgm:pt modelId="{3B7E4ECC-1483-4102-883F-8A64B420B638}" type="sibTrans" cxnId="{594A8488-B427-404C-BC70-25788E105DEE}">
      <dgm:prSet/>
      <dgm:spPr/>
      <dgm:t>
        <a:bodyPr/>
        <a:lstStyle/>
        <a:p>
          <a:endParaRPr lang="de-DE" sz="1800"/>
        </a:p>
      </dgm:t>
    </dgm:pt>
    <dgm:pt modelId="{20964519-43FF-4636-B5D8-F0128B512313}">
      <dgm:prSet phldrT="[Text]" custT="1"/>
      <dgm:spPr>
        <a:xfrm>
          <a:off x="2309357" y="2460842"/>
          <a:ext cx="1154516" cy="577258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de-DE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Special tour operators, e.g. for study trips (Studiosus, STA Travel)</a:t>
          </a:r>
        </a:p>
      </dgm:t>
    </dgm:pt>
    <dgm:pt modelId="{B7B8E9E1-FFC0-4267-8EAC-6B14A0DB66CE}" type="parTrans" cxnId="{0D3163FA-CDA6-43DA-BCA0-D2C8914A7054}">
      <dgm:prSet/>
      <dgm:spPr>
        <a:xfrm>
          <a:off x="2136179" y="1398687"/>
          <a:ext cx="173177" cy="1350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0783"/>
              </a:lnTo>
              <a:lnTo>
                <a:pt x="173177" y="1350783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de-DE" sz="1800"/>
        </a:p>
      </dgm:t>
    </dgm:pt>
    <dgm:pt modelId="{96475433-3A11-4346-92D1-10378529D3CF}" type="sibTrans" cxnId="{0D3163FA-CDA6-43DA-BCA0-D2C8914A7054}">
      <dgm:prSet/>
      <dgm:spPr/>
      <dgm:t>
        <a:bodyPr/>
        <a:lstStyle/>
        <a:p>
          <a:endParaRPr lang="de-DE" sz="1800"/>
        </a:p>
      </dgm:t>
    </dgm:pt>
    <dgm:pt modelId="{F18DB94E-15CA-4784-BE4D-329DD9FACDC7}">
      <dgm:prSet phldrT="[Text]" custT="1"/>
      <dgm:spPr>
        <a:xfrm>
          <a:off x="3417692" y="821429"/>
          <a:ext cx="1154516" cy="577258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de-DE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Original suppliers of coach tourism products</a:t>
          </a:r>
        </a:p>
      </dgm:t>
    </dgm:pt>
    <dgm:pt modelId="{E613B10C-4101-4D4C-966C-702C72325A4A}" type="parTrans" cxnId="{49E1C742-4F94-4DF4-A95A-1CBAE825DD41}">
      <dgm:prSet/>
      <dgm:spPr>
        <a:xfrm>
          <a:off x="3994950" y="578981"/>
          <a:ext cx="698482" cy="242448"/>
        </a:xfrm>
        <a:custGeom>
          <a:avLst/>
          <a:gdLst/>
          <a:ahLst/>
          <a:cxnLst/>
          <a:rect l="0" t="0" r="0" b="0"/>
          <a:pathLst>
            <a:path>
              <a:moveTo>
                <a:pt x="698482" y="0"/>
              </a:moveTo>
              <a:lnTo>
                <a:pt x="698482" y="121224"/>
              </a:lnTo>
              <a:lnTo>
                <a:pt x="0" y="121224"/>
              </a:lnTo>
              <a:lnTo>
                <a:pt x="0" y="242448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6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de-DE" sz="1800"/>
        </a:p>
      </dgm:t>
    </dgm:pt>
    <dgm:pt modelId="{E9CC0A10-78AB-43A1-9CF3-E7463A5C8C1C}" type="sibTrans" cxnId="{49E1C742-4F94-4DF4-A95A-1CBAE825DD41}">
      <dgm:prSet/>
      <dgm:spPr/>
      <dgm:t>
        <a:bodyPr/>
        <a:lstStyle/>
        <a:p>
          <a:endParaRPr lang="de-DE" sz="1800"/>
        </a:p>
      </dgm:t>
    </dgm:pt>
    <dgm:pt modelId="{53F15087-D9FC-4318-8C0A-663428C0AC60}">
      <dgm:prSet phldrT="[Text]" custT="1"/>
      <dgm:spPr>
        <a:xfrm>
          <a:off x="3706321" y="1641135"/>
          <a:ext cx="1154516" cy="577258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de-DE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Bus companies</a:t>
          </a:r>
        </a:p>
        <a:p>
          <a:r>
            <a:rPr lang="de-DE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e.g. Greyhound</a:t>
          </a:r>
        </a:p>
      </dgm:t>
    </dgm:pt>
    <dgm:pt modelId="{763BC777-A34A-41C0-8D42-C8EB06CDDD9A}" type="parTrans" cxnId="{D14B9AA0-7DA0-4605-977A-FB6E8402ADEF}">
      <dgm:prSet/>
      <dgm:spPr>
        <a:xfrm>
          <a:off x="3533144" y="1398687"/>
          <a:ext cx="173177" cy="531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1077"/>
              </a:lnTo>
              <a:lnTo>
                <a:pt x="173177" y="531077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de-DE" sz="1800"/>
        </a:p>
      </dgm:t>
    </dgm:pt>
    <dgm:pt modelId="{69DE748E-1A77-4CB5-9167-AA1A68367E80}" type="sibTrans" cxnId="{D14B9AA0-7DA0-4605-977A-FB6E8402ADEF}">
      <dgm:prSet/>
      <dgm:spPr/>
      <dgm:t>
        <a:bodyPr/>
        <a:lstStyle/>
        <a:p>
          <a:endParaRPr lang="de-DE" sz="1800"/>
        </a:p>
      </dgm:t>
    </dgm:pt>
    <dgm:pt modelId="{8515B5CA-56D7-4367-AC8C-79DDC148E221}">
      <dgm:prSet custT="1"/>
      <dgm:spPr>
        <a:xfrm>
          <a:off x="4814657" y="821429"/>
          <a:ext cx="1154516" cy="577258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de-DE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DB AG</a:t>
          </a:r>
        </a:p>
      </dgm:t>
    </dgm:pt>
    <dgm:pt modelId="{2B87C7B8-9848-4481-A0C6-C906498004B5}" type="parTrans" cxnId="{81B82CF9-E370-4DA7-ADBB-012351C8902B}">
      <dgm:prSet/>
      <dgm:spPr>
        <a:xfrm>
          <a:off x="4693432" y="578981"/>
          <a:ext cx="698482" cy="2424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224"/>
              </a:lnTo>
              <a:lnTo>
                <a:pt x="698482" y="121224"/>
              </a:lnTo>
              <a:lnTo>
                <a:pt x="698482" y="242448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6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de-DE" sz="1800"/>
        </a:p>
      </dgm:t>
    </dgm:pt>
    <dgm:pt modelId="{808D858D-8EA4-41D1-9335-F3305CFA9205}" type="sibTrans" cxnId="{81B82CF9-E370-4DA7-ADBB-012351C8902B}">
      <dgm:prSet/>
      <dgm:spPr/>
      <dgm:t>
        <a:bodyPr/>
        <a:lstStyle/>
        <a:p>
          <a:endParaRPr lang="de-DE" sz="1800"/>
        </a:p>
      </dgm:t>
    </dgm:pt>
    <dgm:pt modelId="{257CEA84-5627-4B16-A326-3625ED741DDD}">
      <dgm:prSet custT="1"/>
      <dgm:spPr>
        <a:xfrm>
          <a:off x="6211621" y="821429"/>
          <a:ext cx="1154516" cy="577258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de-DE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Other </a:t>
          </a:r>
          <a:r>
            <a:rPr lang="de-DE" sz="9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suppliers</a:t>
          </a:r>
          <a:br>
            <a:rPr lang="de-DE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de-DE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(non-</a:t>
          </a:r>
          <a:r>
            <a:rPr lang="de-DE" sz="9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touristic</a:t>
          </a:r>
          <a:r>
            <a:rPr lang="de-DE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</a:t>
          </a:r>
        </a:p>
      </dgm:t>
    </dgm:pt>
    <dgm:pt modelId="{9C211D57-0F32-4531-86E8-811EE74C9959}" type="parTrans" cxnId="{0F5223D1-102E-41CB-8DD7-424B6D899531}">
      <dgm:prSet/>
      <dgm:spPr>
        <a:xfrm>
          <a:off x="4693432" y="578981"/>
          <a:ext cx="2095446" cy="2424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224"/>
              </a:lnTo>
              <a:lnTo>
                <a:pt x="2095446" y="121224"/>
              </a:lnTo>
              <a:lnTo>
                <a:pt x="2095446" y="242448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6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de-DE" sz="1800"/>
        </a:p>
      </dgm:t>
    </dgm:pt>
    <dgm:pt modelId="{244FFF87-6C3D-4807-8CA7-0B7380FBE8F0}" type="sibTrans" cxnId="{0F5223D1-102E-41CB-8DD7-424B6D899531}">
      <dgm:prSet/>
      <dgm:spPr/>
      <dgm:t>
        <a:bodyPr/>
        <a:lstStyle/>
        <a:p>
          <a:endParaRPr lang="de-DE" sz="1800"/>
        </a:p>
      </dgm:t>
    </dgm:pt>
    <dgm:pt modelId="{44A330CF-3BE4-45DE-B6E6-D34F52D48058}">
      <dgm:prSet custT="1"/>
      <dgm:spPr>
        <a:xfrm>
          <a:off x="3706321" y="2460842"/>
          <a:ext cx="1154516" cy="577258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de-DE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Bus tour </a:t>
          </a:r>
          <a:r>
            <a:rPr lang="de-DE" sz="9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operators</a:t>
          </a:r>
          <a:endParaRPr lang="de-DE" sz="9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r>
            <a:rPr lang="de-DE" sz="9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e.g. Diamond Tours</a:t>
          </a:r>
        </a:p>
      </dgm:t>
    </dgm:pt>
    <dgm:pt modelId="{24270E1D-4807-46D8-B40E-17E65A1DD6EE}" type="parTrans" cxnId="{A4558F1F-BC3C-4C52-92C8-08831DA1DF79}">
      <dgm:prSet/>
      <dgm:spPr>
        <a:xfrm>
          <a:off x="3533144" y="1398687"/>
          <a:ext cx="173177" cy="1350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0783"/>
              </a:lnTo>
              <a:lnTo>
                <a:pt x="173177" y="1350783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de-DE" sz="1800"/>
        </a:p>
      </dgm:t>
    </dgm:pt>
    <dgm:pt modelId="{5E14BE78-1274-41F7-9577-3E54A06C2483}" type="sibTrans" cxnId="{A4558F1F-BC3C-4C52-92C8-08831DA1DF79}">
      <dgm:prSet/>
      <dgm:spPr/>
      <dgm:t>
        <a:bodyPr/>
        <a:lstStyle/>
        <a:p>
          <a:endParaRPr lang="de-DE" sz="1800"/>
        </a:p>
      </dgm:t>
    </dgm:pt>
    <dgm:pt modelId="{F2AC0A06-520D-4BE4-904C-7A88F064BC28}">
      <dgm:prSet custT="1"/>
      <dgm:spPr>
        <a:xfrm>
          <a:off x="6500250" y="1641135"/>
          <a:ext cx="1154516" cy="577258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de-DE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Sales companies</a:t>
          </a:r>
          <a:br>
            <a:rPr lang="de-DE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de-DE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(promotional trips)</a:t>
          </a:r>
        </a:p>
      </dgm:t>
    </dgm:pt>
    <dgm:pt modelId="{A15BAA1E-F221-44BC-BC9E-6E089C8192B9}" type="parTrans" cxnId="{A1E8B7BB-6FD2-48FF-B3CE-C291C10CB4C8}">
      <dgm:prSet/>
      <dgm:spPr>
        <a:xfrm>
          <a:off x="6327073" y="1398687"/>
          <a:ext cx="173177" cy="531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1077"/>
              </a:lnTo>
              <a:lnTo>
                <a:pt x="173177" y="531077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de-DE" sz="1800"/>
        </a:p>
      </dgm:t>
    </dgm:pt>
    <dgm:pt modelId="{0AB6B53A-A40E-4B80-97C5-0E426C502376}" type="sibTrans" cxnId="{A1E8B7BB-6FD2-48FF-B3CE-C291C10CB4C8}">
      <dgm:prSet/>
      <dgm:spPr/>
      <dgm:t>
        <a:bodyPr/>
        <a:lstStyle/>
        <a:p>
          <a:endParaRPr lang="de-DE" sz="1800"/>
        </a:p>
      </dgm:t>
    </dgm:pt>
    <dgm:pt modelId="{91FE8A9B-A343-4779-81A3-46902CFE7DB7}">
      <dgm:prSet custT="1"/>
      <dgm:spPr>
        <a:xfrm>
          <a:off x="6500250" y="2460842"/>
          <a:ext cx="1154516" cy="577258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de-DE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Trade chains</a:t>
          </a:r>
        </a:p>
      </dgm:t>
    </dgm:pt>
    <dgm:pt modelId="{7C9D8F16-AF0F-4060-B77D-CCC1BDA01375}" type="parTrans" cxnId="{CD233E4C-8612-4A1F-A302-B0B9DCD08063}">
      <dgm:prSet/>
      <dgm:spPr>
        <a:xfrm>
          <a:off x="6327073" y="1398687"/>
          <a:ext cx="173177" cy="1350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0783"/>
              </a:lnTo>
              <a:lnTo>
                <a:pt x="173177" y="1350783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de-DE" sz="1800"/>
        </a:p>
      </dgm:t>
    </dgm:pt>
    <dgm:pt modelId="{D07E77FB-2425-4A98-8C0F-18B6CDDECA30}" type="sibTrans" cxnId="{CD233E4C-8612-4A1F-A302-B0B9DCD08063}">
      <dgm:prSet/>
      <dgm:spPr/>
      <dgm:t>
        <a:bodyPr/>
        <a:lstStyle/>
        <a:p>
          <a:endParaRPr lang="de-DE" sz="1800"/>
        </a:p>
      </dgm:t>
    </dgm:pt>
    <dgm:pt modelId="{93B0EAAB-EAB5-4851-87A0-5B973C29F481}">
      <dgm:prSet custT="1"/>
      <dgm:spPr>
        <a:xfrm>
          <a:off x="6500250" y="3280548"/>
          <a:ext cx="1154516" cy="577258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de-DE" sz="9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Associations</a:t>
          </a:r>
        </a:p>
      </dgm:t>
    </dgm:pt>
    <dgm:pt modelId="{B792DB24-554B-44FB-9E9B-CF1B8CB4A61B}" type="parTrans" cxnId="{C9B438CD-59ED-4201-BA91-7E0121B68B55}">
      <dgm:prSet/>
      <dgm:spPr>
        <a:xfrm>
          <a:off x="6327073" y="1398687"/>
          <a:ext cx="173177" cy="2170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0490"/>
              </a:lnTo>
              <a:lnTo>
                <a:pt x="173177" y="2170490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de-DE" sz="1800"/>
        </a:p>
      </dgm:t>
    </dgm:pt>
    <dgm:pt modelId="{18ADEC1F-E007-4F81-8D9A-12ECF1BCE737}" type="sibTrans" cxnId="{C9B438CD-59ED-4201-BA91-7E0121B68B55}">
      <dgm:prSet/>
      <dgm:spPr/>
      <dgm:t>
        <a:bodyPr/>
        <a:lstStyle/>
        <a:p>
          <a:endParaRPr lang="de-DE" sz="1800"/>
        </a:p>
      </dgm:t>
    </dgm:pt>
    <dgm:pt modelId="{5FD99964-C5E7-4A17-BF0E-F8E5CD4EA7D8}" type="pres">
      <dgm:prSet presAssocID="{F10464ED-7FBD-4E45-B34A-1DAF0ACA59C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919B19E-997C-4774-98B1-2018C62842F0}" type="pres">
      <dgm:prSet presAssocID="{9B026C95-D8C9-4404-827C-CFAE26EBBFE5}" presName="hierRoot1" presStyleCnt="0">
        <dgm:presLayoutVars>
          <dgm:hierBranch val="init"/>
        </dgm:presLayoutVars>
      </dgm:prSet>
      <dgm:spPr/>
    </dgm:pt>
    <dgm:pt modelId="{F043D064-E197-4AD8-B652-2A7EBE567100}" type="pres">
      <dgm:prSet presAssocID="{9B026C95-D8C9-4404-827C-CFAE26EBBFE5}" presName="rootComposite1" presStyleCnt="0"/>
      <dgm:spPr/>
    </dgm:pt>
    <dgm:pt modelId="{C7A9ACEF-8E81-47AD-A445-8EB398B029E7}" type="pres">
      <dgm:prSet presAssocID="{9B026C95-D8C9-4404-827C-CFAE26EBBFE5}" presName="rootText1" presStyleLbl="node0" presStyleIdx="0" presStyleCnt="1">
        <dgm:presLayoutVars>
          <dgm:chPref val="3"/>
        </dgm:presLayoutVars>
      </dgm:prSet>
      <dgm:spPr/>
    </dgm:pt>
    <dgm:pt modelId="{D5921A5F-E196-4566-8259-FF4C0230D6B8}" type="pres">
      <dgm:prSet presAssocID="{9B026C95-D8C9-4404-827C-CFAE26EBBFE5}" presName="rootConnector1" presStyleLbl="node1" presStyleIdx="0" presStyleCnt="0"/>
      <dgm:spPr/>
    </dgm:pt>
    <dgm:pt modelId="{14EB39D4-5156-460A-AF37-FC6C6B060C5D}" type="pres">
      <dgm:prSet presAssocID="{9B026C95-D8C9-4404-827C-CFAE26EBBFE5}" presName="hierChild2" presStyleCnt="0"/>
      <dgm:spPr/>
    </dgm:pt>
    <dgm:pt modelId="{78EB4E4D-4063-4CFA-A0C0-EC4BBAEC4A68}" type="pres">
      <dgm:prSet presAssocID="{323BA2B8-2B4E-4A34-BAAE-DE8B6E670619}" presName="Name37" presStyleLbl="parChTrans1D2" presStyleIdx="0" presStyleCnt="4"/>
      <dgm:spPr/>
    </dgm:pt>
    <dgm:pt modelId="{E12C26E6-EEF4-4612-8A7B-486A86D2CCEA}" type="pres">
      <dgm:prSet presAssocID="{300D43A3-C078-4BAF-B1F0-B321AA1C0D6A}" presName="hierRoot2" presStyleCnt="0">
        <dgm:presLayoutVars>
          <dgm:hierBranch val="init"/>
        </dgm:presLayoutVars>
      </dgm:prSet>
      <dgm:spPr/>
    </dgm:pt>
    <dgm:pt modelId="{1FF93948-D458-44B1-9823-03B590EDB3D5}" type="pres">
      <dgm:prSet presAssocID="{300D43A3-C078-4BAF-B1F0-B321AA1C0D6A}" presName="rootComposite" presStyleCnt="0"/>
      <dgm:spPr/>
    </dgm:pt>
    <dgm:pt modelId="{B1CC338F-C368-4616-A796-0ABBDD72F64D}" type="pres">
      <dgm:prSet presAssocID="{300D43A3-C078-4BAF-B1F0-B321AA1C0D6A}" presName="rootText" presStyleLbl="node2" presStyleIdx="0" presStyleCnt="4">
        <dgm:presLayoutVars>
          <dgm:chPref val="3"/>
        </dgm:presLayoutVars>
      </dgm:prSet>
      <dgm:spPr/>
    </dgm:pt>
    <dgm:pt modelId="{15BD9A0B-399A-4DDC-A959-68F9CBFD1B45}" type="pres">
      <dgm:prSet presAssocID="{300D43A3-C078-4BAF-B1F0-B321AA1C0D6A}" presName="rootConnector" presStyleLbl="node2" presStyleIdx="0" presStyleCnt="4"/>
      <dgm:spPr/>
    </dgm:pt>
    <dgm:pt modelId="{17CBD0A2-47EC-4585-91BA-9241A86C06D5}" type="pres">
      <dgm:prSet presAssocID="{300D43A3-C078-4BAF-B1F0-B321AA1C0D6A}" presName="hierChild4" presStyleCnt="0"/>
      <dgm:spPr/>
    </dgm:pt>
    <dgm:pt modelId="{A27EA348-4C02-4DC7-970E-9AA28B13EE52}" type="pres">
      <dgm:prSet presAssocID="{D6713961-80CF-4BB7-B1DF-1A20AB252F6F}" presName="Name37" presStyleLbl="parChTrans1D3" presStyleIdx="0" presStyleCnt="7"/>
      <dgm:spPr/>
    </dgm:pt>
    <dgm:pt modelId="{42CBC8D3-69C3-4F4D-89BF-A3700C4A98EA}" type="pres">
      <dgm:prSet presAssocID="{EBB0B714-128B-4904-8C55-529EC4EDCE94}" presName="hierRoot2" presStyleCnt="0">
        <dgm:presLayoutVars>
          <dgm:hierBranch val="init"/>
        </dgm:presLayoutVars>
      </dgm:prSet>
      <dgm:spPr/>
    </dgm:pt>
    <dgm:pt modelId="{7D0D2D8C-797D-4A72-B3AE-FA9CD4E48B75}" type="pres">
      <dgm:prSet presAssocID="{EBB0B714-128B-4904-8C55-529EC4EDCE94}" presName="rootComposite" presStyleCnt="0"/>
      <dgm:spPr/>
    </dgm:pt>
    <dgm:pt modelId="{705E332D-748B-418B-8A04-68C028D149A8}" type="pres">
      <dgm:prSet presAssocID="{EBB0B714-128B-4904-8C55-529EC4EDCE94}" presName="rootText" presStyleLbl="node3" presStyleIdx="0" presStyleCnt="7">
        <dgm:presLayoutVars>
          <dgm:chPref val="3"/>
        </dgm:presLayoutVars>
      </dgm:prSet>
      <dgm:spPr/>
    </dgm:pt>
    <dgm:pt modelId="{122BEAAE-ECEC-4963-9BFF-30D40215DA28}" type="pres">
      <dgm:prSet presAssocID="{EBB0B714-128B-4904-8C55-529EC4EDCE94}" presName="rootConnector" presStyleLbl="node3" presStyleIdx="0" presStyleCnt="7"/>
      <dgm:spPr/>
    </dgm:pt>
    <dgm:pt modelId="{BEA5564C-DCA6-4EE8-9207-22DACC303A94}" type="pres">
      <dgm:prSet presAssocID="{EBB0B714-128B-4904-8C55-529EC4EDCE94}" presName="hierChild4" presStyleCnt="0"/>
      <dgm:spPr/>
    </dgm:pt>
    <dgm:pt modelId="{9513BF25-5E88-47EA-B67B-8754C33CB9D9}" type="pres">
      <dgm:prSet presAssocID="{EBB0B714-128B-4904-8C55-529EC4EDCE94}" presName="hierChild5" presStyleCnt="0"/>
      <dgm:spPr/>
    </dgm:pt>
    <dgm:pt modelId="{C3A5CD14-EF81-4F6B-9ADE-18B90662EB49}" type="pres">
      <dgm:prSet presAssocID="{B7B8E9E1-FFC0-4267-8EAC-6B14A0DB66CE}" presName="Name37" presStyleLbl="parChTrans1D3" presStyleIdx="1" presStyleCnt="7"/>
      <dgm:spPr/>
    </dgm:pt>
    <dgm:pt modelId="{556B9487-37A1-4363-911A-C40E2FD4BB26}" type="pres">
      <dgm:prSet presAssocID="{20964519-43FF-4636-B5D8-F0128B512313}" presName="hierRoot2" presStyleCnt="0">
        <dgm:presLayoutVars>
          <dgm:hierBranch val="init"/>
        </dgm:presLayoutVars>
      </dgm:prSet>
      <dgm:spPr/>
    </dgm:pt>
    <dgm:pt modelId="{FB10F530-C012-4CBB-8EAB-196A63E8D395}" type="pres">
      <dgm:prSet presAssocID="{20964519-43FF-4636-B5D8-F0128B512313}" presName="rootComposite" presStyleCnt="0"/>
      <dgm:spPr/>
    </dgm:pt>
    <dgm:pt modelId="{F709CC36-5E10-4512-9616-71BF62ABAEFF}" type="pres">
      <dgm:prSet presAssocID="{20964519-43FF-4636-B5D8-F0128B512313}" presName="rootText" presStyleLbl="node3" presStyleIdx="1" presStyleCnt="7">
        <dgm:presLayoutVars>
          <dgm:chPref val="3"/>
        </dgm:presLayoutVars>
      </dgm:prSet>
      <dgm:spPr/>
    </dgm:pt>
    <dgm:pt modelId="{06727C72-A207-4702-92CE-0976455E23CF}" type="pres">
      <dgm:prSet presAssocID="{20964519-43FF-4636-B5D8-F0128B512313}" presName="rootConnector" presStyleLbl="node3" presStyleIdx="1" presStyleCnt="7"/>
      <dgm:spPr/>
    </dgm:pt>
    <dgm:pt modelId="{8DC51644-FF99-47D2-8F06-2E56CED92899}" type="pres">
      <dgm:prSet presAssocID="{20964519-43FF-4636-B5D8-F0128B512313}" presName="hierChild4" presStyleCnt="0"/>
      <dgm:spPr/>
    </dgm:pt>
    <dgm:pt modelId="{6FBFB98E-7C26-4BE9-8F34-6FB5184FA4B8}" type="pres">
      <dgm:prSet presAssocID="{20964519-43FF-4636-B5D8-F0128B512313}" presName="hierChild5" presStyleCnt="0"/>
      <dgm:spPr/>
    </dgm:pt>
    <dgm:pt modelId="{EBDE833A-7927-4EC1-85BE-A81906063F6C}" type="pres">
      <dgm:prSet presAssocID="{300D43A3-C078-4BAF-B1F0-B321AA1C0D6A}" presName="hierChild5" presStyleCnt="0"/>
      <dgm:spPr/>
    </dgm:pt>
    <dgm:pt modelId="{C3CF22E4-CAE1-43F8-8007-E03A75B31E0B}" type="pres">
      <dgm:prSet presAssocID="{E613B10C-4101-4D4C-966C-702C72325A4A}" presName="Name37" presStyleLbl="parChTrans1D2" presStyleIdx="1" presStyleCnt="4"/>
      <dgm:spPr/>
    </dgm:pt>
    <dgm:pt modelId="{CED00894-AFE4-45BF-BC90-388FE148C0B8}" type="pres">
      <dgm:prSet presAssocID="{F18DB94E-15CA-4784-BE4D-329DD9FACDC7}" presName="hierRoot2" presStyleCnt="0">
        <dgm:presLayoutVars>
          <dgm:hierBranch val="init"/>
        </dgm:presLayoutVars>
      </dgm:prSet>
      <dgm:spPr/>
    </dgm:pt>
    <dgm:pt modelId="{10B49194-005A-45C1-94F2-0736CE5B0826}" type="pres">
      <dgm:prSet presAssocID="{F18DB94E-15CA-4784-BE4D-329DD9FACDC7}" presName="rootComposite" presStyleCnt="0"/>
      <dgm:spPr/>
    </dgm:pt>
    <dgm:pt modelId="{6E66E1EA-76F2-45EF-977C-C15B72F535AF}" type="pres">
      <dgm:prSet presAssocID="{F18DB94E-15CA-4784-BE4D-329DD9FACDC7}" presName="rootText" presStyleLbl="node2" presStyleIdx="1" presStyleCnt="4">
        <dgm:presLayoutVars>
          <dgm:chPref val="3"/>
        </dgm:presLayoutVars>
      </dgm:prSet>
      <dgm:spPr/>
    </dgm:pt>
    <dgm:pt modelId="{1819BD1F-01A3-4A41-AE3A-73B2B345E0DA}" type="pres">
      <dgm:prSet presAssocID="{F18DB94E-15CA-4784-BE4D-329DD9FACDC7}" presName="rootConnector" presStyleLbl="node2" presStyleIdx="1" presStyleCnt="4"/>
      <dgm:spPr/>
    </dgm:pt>
    <dgm:pt modelId="{E3C9F792-4271-459C-8EA5-B9E2AC9560F4}" type="pres">
      <dgm:prSet presAssocID="{F18DB94E-15CA-4784-BE4D-329DD9FACDC7}" presName="hierChild4" presStyleCnt="0"/>
      <dgm:spPr/>
    </dgm:pt>
    <dgm:pt modelId="{7C0735B5-4A2E-4B6C-89C2-A5C0163B8BA7}" type="pres">
      <dgm:prSet presAssocID="{763BC777-A34A-41C0-8D42-C8EB06CDDD9A}" presName="Name37" presStyleLbl="parChTrans1D3" presStyleIdx="2" presStyleCnt="7"/>
      <dgm:spPr/>
    </dgm:pt>
    <dgm:pt modelId="{1C46759D-8CC3-4730-B9CE-76AF9B646132}" type="pres">
      <dgm:prSet presAssocID="{53F15087-D9FC-4318-8C0A-663428C0AC60}" presName="hierRoot2" presStyleCnt="0">
        <dgm:presLayoutVars>
          <dgm:hierBranch val="init"/>
        </dgm:presLayoutVars>
      </dgm:prSet>
      <dgm:spPr/>
    </dgm:pt>
    <dgm:pt modelId="{9ED97624-CE02-4485-BCDF-570B9C8DA225}" type="pres">
      <dgm:prSet presAssocID="{53F15087-D9FC-4318-8C0A-663428C0AC60}" presName="rootComposite" presStyleCnt="0"/>
      <dgm:spPr/>
    </dgm:pt>
    <dgm:pt modelId="{904E536A-020E-416D-83E1-8386714E7ACF}" type="pres">
      <dgm:prSet presAssocID="{53F15087-D9FC-4318-8C0A-663428C0AC60}" presName="rootText" presStyleLbl="node3" presStyleIdx="2" presStyleCnt="7">
        <dgm:presLayoutVars>
          <dgm:chPref val="3"/>
        </dgm:presLayoutVars>
      </dgm:prSet>
      <dgm:spPr/>
    </dgm:pt>
    <dgm:pt modelId="{8F23FAA4-4818-4480-B177-58E843A1CCDC}" type="pres">
      <dgm:prSet presAssocID="{53F15087-D9FC-4318-8C0A-663428C0AC60}" presName="rootConnector" presStyleLbl="node3" presStyleIdx="2" presStyleCnt="7"/>
      <dgm:spPr/>
    </dgm:pt>
    <dgm:pt modelId="{25839E6A-87C8-4708-AEB8-72B34A7C43AD}" type="pres">
      <dgm:prSet presAssocID="{53F15087-D9FC-4318-8C0A-663428C0AC60}" presName="hierChild4" presStyleCnt="0"/>
      <dgm:spPr/>
    </dgm:pt>
    <dgm:pt modelId="{24CB7F86-BAFB-4DEA-AA40-3C9FBF1558B8}" type="pres">
      <dgm:prSet presAssocID="{53F15087-D9FC-4318-8C0A-663428C0AC60}" presName="hierChild5" presStyleCnt="0"/>
      <dgm:spPr/>
    </dgm:pt>
    <dgm:pt modelId="{2A9836C0-4153-45DC-B733-95A3C2E1FBB9}" type="pres">
      <dgm:prSet presAssocID="{24270E1D-4807-46D8-B40E-17E65A1DD6EE}" presName="Name37" presStyleLbl="parChTrans1D3" presStyleIdx="3" presStyleCnt="7"/>
      <dgm:spPr/>
    </dgm:pt>
    <dgm:pt modelId="{7592DCA9-5C04-4A09-9B46-62816721D746}" type="pres">
      <dgm:prSet presAssocID="{44A330CF-3BE4-45DE-B6E6-D34F52D48058}" presName="hierRoot2" presStyleCnt="0">
        <dgm:presLayoutVars>
          <dgm:hierBranch val="init"/>
        </dgm:presLayoutVars>
      </dgm:prSet>
      <dgm:spPr/>
    </dgm:pt>
    <dgm:pt modelId="{E0CEB7D1-3A6C-4140-94E4-DB526E5B6244}" type="pres">
      <dgm:prSet presAssocID="{44A330CF-3BE4-45DE-B6E6-D34F52D48058}" presName="rootComposite" presStyleCnt="0"/>
      <dgm:spPr/>
    </dgm:pt>
    <dgm:pt modelId="{315785E1-15B0-4901-ABD9-63BF2FB1C7DC}" type="pres">
      <dgm:prSet presAssocID="{44A330CF-3BE4-45DE-B6E6-D34F52D48058}" presName="rootText" presStyleLbl="node3" presStyleIdx="3" presStyleCnt="7">
        <dgm:presLayoutVars>
          <dgm:chPref val="3"/>
        </dgm:presLayoutVars>
      </dgm:prSet>
      <dgm:spPr/>
    </dgm:pt>
    <dgm:pt modelId="{9799523F-F783-4952-AFF2-35F43875366A}" type="pres">
      <dgm:prSet presAssocID="{44A330CF-3BE4-45DE-B6E6-D34F52D48058}" presName="rootConnector" presStyleLbl="node3" presStyleIdx="3" presStyleCnt="7"/>
      <dgm:spPr/>
    </dgm:pt>
    <dgm:pt modelId="{EBCC380A-1828-4A7E-82F6-25CB729FFB67}" type="pres">
      <dgm:prSet presAssocID="{44A330CF-3BE4-45DE-B6E6-D34F52D48058}" presName="hierChild4" presStyleCnt="0"/>
      <dgm:spPr/>
    </dgm:pt>
    <dgm:pt modelId="{80E23944-F82F-4619-9440-38903EC1C993}" type="pres">
      <dgm:prSet presAssocID="{44A330CF-3BE4-45DE-B6E6-D34F52D48058}" presName="hierChild5" presStyleCnt="0"/>
      <dgm:spPr/>
    </dgm:pt>
    <dgm:pt modelId="{1B5854FF-D815-4AF5-98B8-3299AB334182}" type="pres">
      <dgm:prSet presAssocID="{F18DB94E-15CA-4784-BE4D-329DD9FACDC7}" presName="hierChild5" presStyleCnt="0"/>
      <dgm:spPr/>
    </dgm:pt>
    <dgm:pt modelId="{AB9BF523-54E6-4807-B4C8-C28F4DE6C1A3}" type="pres">
      <dgm:prSet presAssocID="{2B87C7B8-9848-4481-A0C6-C906498004B5}" presName="Name37" presStyleLbl="parChTrans1D2" presStyleIdx="2" presStyleCnt="4"/>
      <dgm:spPr/>
    </dgm:pt>
    <dgm:pt modelId="{65567616-6E2F-4986-BA33-D4780C7D3C06}" type="pres">
      <dgm:prSet presAssocID="{8515B5CA-56D7-4367-AC8C-79DDC148E221}" presName="hierRoot2" presStyleCnt="0">
        <dgm:presLayoutVars>
          <dgm:hierBranch val="init"/>
        </dgm:presLayoutVars>
      </dgm:prSet>
      <dgm:spPr/>
    </dgm:pt>
    <dgm:pt modelId="{DB2CEEB0-9587-44DE-912D-B92F9CF76319}" type="pres">
      <dgm:prSet presAssocID="{8515B5CA-56D7-4367-AC8C-79DDC148E221}" presName="rootComposite" presStyleCnt="0"/>
      <dgm:spPr/>
    </dgm:pt>
    <dgm:pt modelId="{D4F05487-C0CE-4CD6-91B8-D4C3B1AF9690}" type="pres">
      <dgm:prSet presAssocID="{8515B5CA-56D7-4367-AC8C-79DDC148E221}" presName="rootText" presStyleLbl="node2" presStyleIdx="2" presStyleCnt="4">
        <dgm:presLayoutVars>
          <dgm:chPref val="3"/>
        </dgm:presLayoutVars>
      </dgm:prSet>
      <dgm:spPr/>
    </dgm:pt>
    <dgm:pt modelId="{2230C9E7-1C6D-4CEA-AF4B-9928851B9960}" type="pres">
      <dgm:prSet presAssocID="{8515B5CA-56D7-4367-AC8C-79DDC148E221}" presName="rootConnector" presStyleLbl="node2" presStyleIdx="2" presStyleCnt="4"/>
      <dgm:spPr/>
    </dgm:pt>
    <dgm:pt modelId="{28C2A5FD-791F-42F2-9D31-6F24D07213BF}" type="pres">
      <dgm:prSet presAssocID="{8515B5CA-56D7-4367-AC8C-79DDC148E221}" presName="hierChild4" presStyleCnt="0"/>
      <dgm:spPr/>
    </dgm:pt>
    <dgm:pt modelId="{9B7229C5-0602-46E5-8EBB-C43188C51B27}" type="pres">
      <dgm:prSet presAssocID="{8515B5CA-56D7-4367-AC8C-79DDC148E221}" presName="hierChild5" presStyleCnt="0"/>
      <dgm:spPr/>
    </dgm:pt>
    <dgm:pt modelId="{1FC290CC-6AC1-4B68-ABA3-45F40A0E5ADE}" type="pres">
      <dgm:prSet presAssocID="{9C211D57-0F32-4531-86E8-811EE74C9959}" presName="Name37" presStyleLbl="parChTrans1D2" presStyleIdx="3" presStyleCnt="4"/>
      <dgm:spPr/>
    </dgm:pt>
    <dgm:pt modelId="{DF937150-33B1-4861-90A5-368767F04594}" type="pres">
      <dgm:prSet presAssocID="{257CEA84-5627-4B16-A326-3625ED741DDD}" presName="hierRoot2" presStyleCnt="0">
        <dgm:presLayoutVars>
          <dgm:hierBranch val="init"/>
        </dgm:presLayoutVars>
      </dgm:prSet>
      <dgm:spPr/>
    </dgm:pt>
    <dgm:pt modelId="{34AD2747-9589-4856-858E-1183E4755A7A}" type="pres">
      <dgm:prSet presAssocID="{257CEA84-5627-4B16-A326-3625ED741DDD}" presName="rootComposite" presStyleCnt="0"/>
      <dgm:spPr/>
    </dgm:pt>
    <dgm:pt modelId="{63C0ACB2-C003-4E69-AD8D-30B91A4E1A6F}" type="pres">
      <dgm:prSet presAssocID="{257CEA84-5627-4B16-A326-3625ED741DDD}" presName="rootText" presStyleLbl="node2" presStyleIdx="3" presStyleCnt="4">
        <dgm:presLayoutVars>
          <dgm:chPref val="3"/>
        </dgm:presLayoutVars>
      </dgm:prSet>
      <dgm:spPr/>
    </dgm:pt>
    <dgm:pt modelId="{37B48755-64A8-4B12-9F0F-FA988DC2EB4B}" type="pres">
      <dgm:prSet presAssocID="{257CEA84-5627-4B16-A326-3625ED741DDD}" presName="rootConnector" presStyleLbl="node2" presStyleIdx="3" presStyleCnt="4"/>
      <dgm:spPr/>
    </dgm:pt>
    <dgm:pt modelId="{9E2179C2-6B1E-4093-9B25-10C8D2436054}" type="pres">
      <dgm:prSet presAssocID="{257CEA84-5627-4B16-A326-3625ED741DDD}" presName="hierChild4" presStyleCnt="0"/>
      <dgm:spPr/>
    </dgm:pt>
    <dgm:pt modelId="{56D1B6AD-C125-452C-9844-9E5B6E893A31}" type="pres">
      <dgm:prSet presAssocID="{A15BAA1E-F221-44BC-BC9E-6E089C8192B9}" presName="Name37" presStyleLbl="parChTrans1D3" presStyleIdx="4" presStyleCnt="7"/>
      <dgm:spPr/>
    </dgm:pt>
    <dgm:pt modelId="{C8634212-523C-4DB8-885D-9A1F80E87ABE}" type="pres">
      <dgm:prSet presAssocID="{F2AC0A06-520D-4BE4-904C-7A88F064BC28}" presName="hierRoot2" presStyleCnt="0">
        <dgm:presLayoutVars>
          <dgm:hierBranch val="init"/>
        </dgm:presLayoutVars>
      </dgm:prSet>
      <dgm:spPr/>
    </dgm:pt>
    <dgm:pt modelId="{15304250-9077-4C96-84AF-218291F22FA2}" type="pres">
      <dgm:prSet presAssocID="{F2AC0A06-520D-4BE4-904C-7A88F064BC28}" presName="rootComposite" presStyleCnt="0"/>
      <dgm:spPr/>
    </dgm:pt>
    <dgm:pt modelId="{72B2965A-3B08-465B-8B3C-0F25D584FF0B}" type="pres">
      <dgm:prSet presAssocID="{F2AC0A06-520D-4BE4-904C-7A88F064BC28}" presName="rootText" presStyleLbl="node3" presStyleIdx="4" presStyleCnt="7">
        <dgm:presLayoutVars>
          <dgm:chPref val="3"/>
        </dgm:presLayoutVars>
      </dgm:prSet>
      <dgm:spPr/>
    </dgm:pt>
    <dgm:pt modelId="{FAF2FBE0-F8D9-4BAA-99ED-BE9CA9AD2F4A}" type="pres">
      <dgm:prSet presAssocID="{F2AC0A06-520D-4BE4-904C-7A88F064BC28}" presName="rootConnector" presStyleLbl="node3" presStyleIdx="4" presStyleCnt="7"/>
      <dgm:spPr/>
    </dgm:pt>
    <dgm:pt modelId="{87957B3F-9B1D-4F8D-9942-7ABDD9534162}" type="pres">
      <dgm:prSet presAssocID="{F2AC0A06-520D-4BE4-904C-7A88F064BC28}" presName="hierChild4" presStyleCnt="0"/>
      <dgm:spPr/>
    </dgm:pt>
    <dgm:pt modelId="{5CBB31E0-7CBE-4628-9870-A8C379039554}" type="pres">
      <dgm:prSet presAssocID="{F2AC0A06-520D-4BE4-904C-7A88F064BC28}" presName="hierChild5" presStyleCnt="0"/>
      <dgm:spPr/>
    </dgm:pt>
    <dgm:pt modelId="{36B16F28-3CF6-4F98-B0E7-E52F69F91414}" type="pres">
      <dgm:prSet presAssocID="{7C9D8F16-AF0F-4060-B77D-CCC1BDA01375}" presName="Name37" presStyleLbl="parChTrans1D3" presStyleIdx="5" presStyleCnt="7"/>
      <dgm:spPr/>
    </dgm:pt>
    <dgm:pt modelId="{4C30A022-CEB9-4E22-80C4-2032F644AEAD}" type="pres">
      <dgm:prSet presAssocID="{91FE8A9B-A343-4779-81A3-46902CFE7DB7}" presName="hierRoot2" presStyleCnt="0">
        <dgm:presLayoutVars>
          <dgm:hierBranch val="init"/>
        </dgm:presLayoutVars>
      </dgm:prSet>
      <dgm:spPr/>
    </dgm:pt>
    <dgm:pt modelId="{7AC05645-625D-44FE-9D05-5D64C320F259}" type="pres">
      <dgm:prSet presAssocID="{91FE8A9B-A343-4779-81A3-46902CFE7DB7}" presName="rootComposite" presStyleCnt="0"/>
      <dgm:spPr/>
    </dgm:pt>
    <dgm:pt modelId="{EB857BC4-7152-447A-9411-F50DD4B6D0D4}" type="pres">
      <dgm:prSet presAssocID="{91FE8A9B-A343-4779-81A3-46902CFE7DB7}" presName="rootText" presStyleLbl="node3" presStyleIdx="5" presStyleCnt="7">
        <dgm:presLayoutVars>
          <dgm:chPref val="3"/>
        </dgm:presLayoutVars>
      </dgm:prSet>
      <dgm:spPr/>
    </dgm:pt>
    <dgm:pt modelId="{C96C9BF7-1761-4939-B7BB-5ED2571C5BAB}" type="pres">
      <dgm:prSet presAssocID="{91FE8A9B-A343-4779-81A3-46902CFE7DB7}" presName="rootConnector" presStyleLbl="node3" presStyleIdx="5" presStyleCnt="7"/>
      <dgm:spPr/>
    </dgm:pt>
    <dgm:pt modelId="{A0F41021-07DE-4D4A-BD8C-977075122B01}" type="pres">
      <dgm:prSet presAssocID="{91FE8A9B-A343-4779-81A3-46902CFE7DB7}" presName="hierChild4" presStyleCnt="0"/>
      <dgm:spPr/>
    </dgm:pt>
    <dgm:pt modelId="{86348A86-95A5-4BB9-98BA-92D9511E5298}" type="pres">
      <dgm:prSet presAssocID="{91FE8A9B-A343-4779-81A3-46902CFE7DB7}" presName="hierChild5" presStyleCnt="0"/>
      <dgm:spPr/>
    </dgm:pt>
    <dgm:pt modelId="{A34C119F-D4B8-4D39-8CA3-5D471B124CC2}" type="pres">
      <dgm:prSet presAssocID="{B792DB24-554B-44FB-9E9B-CF1B8CB4A61B}" presName="Name37" presStyleLbl="parChTrans1D3" presStyleIdx="6" presStyleCnt="7"/>
      <dgm:spPr/>
    </dgm:pt>
    <dgm:pt modelId="{04C9A0E3-88BB-4C82-9D7B-CF774AAD77C9}" type="pres">
      <dgm:prSet presAssocID="{93B0EAAB-EAB5-4851-87A0-5B973C29F481}" presName="hierRoot2" presStyleCnt="0">
        <dgm:presLayoutVars>
          <dgm:hierBranch val="init"/>
        </dgm:presLayoutVars>
      </dgm:prSet>
      <dgm:spPr/>
    </dgm:pt>
    <dgm:pt modelId="{7332B872-3A7A-4019-88BD-5CD168C60FEA}" type="pres">
      <dgm:prSet presAssocID="{93B0EAAB-EAB5-4851-87A0-5B973C29F481}" presName="rootComposite" presStyleCnt="0"/>
      <dgm:spPr/>
    </dgm:pt>
    <dgm:pt modelId="{9E0DFB13-5931-48FA-945D-8BCD12BBBF3F}" type="pres">
      <dgm:prSet presAssocID="{93B0EAAB-EAB5-4851-87A0-5B973C29F481}" presName="rootText" presStyleLbl="node3" presStyleIdx="6" presStyleCnt="7">
        <dgm:presLayoutVars>
          <dgm:chPref val="3"/>
        </dgm:presLayoutVars>
      </dgm:prSet>
      <dgm:spPr/>
    </dgm:pt>
    <dgm:pt modelId="{531ED5FC-BD51-46EE-8718-738489E2CB92}" type="pres">
      <dgm:prSet presAssocID="{93B0EAAB-EAB5-4851-87A0-5B973C29F481}" presName="rootConnector" presStyleLbl="node3" presStyleIdx="6" presStyleCnt="7"/>
      <dgm:spPr/>
    </dgm:pt>
    <dgm:pt modelId="{BB1D200D-37FB-4FA2-9F3F-6D428077DA40}" type="pres">
      <dgm:prSet presAssocID="{93B0EAAB-EAB5-4851-87A0-5B973C29F481}" presName="hierChild4" presStyleCnt="0"/>
      <dgm:spPr/>
    </dgm:pt>
    <dgm:pt modelId="{9E879A38-8E63-4BFE-9278-586C5E2C404C}" type="pres">
      <dgm:prSet presAssocID="{93B0EAAB-EAB5-4851-87A0-5B973C29F481}" presName="hierChild5" presStyleCnt="0"/>
      <dgm:spPr/>
    </dgm:pt>
    <dgm:pt modelId="{42BD9EF4-2307-49C8-880B-3D531B7D4415}" type="pres">
      <dgm:prSet presAssocID="{257CEA84-5627-4B16-A326-3625ED741DDD}" presName="hierChild5" presStyleCnt="0"/>
      <dgm:spPr/>
    </dgm:pt>
    <dgm:pt modelId="{B9F071C2-CAEB-4EE7-8B9B-249EE16A9A99}" type="pres">
      <dgm:prSet presAssocID="{9B026C95-D8C9-4404-827C-CFAE26EBBFE5}" presName="hierChild3" presStyleCnt="0"/>
      <dgm:spPr/>
    </dgm:pt>
  </dgm:ptLst>
  <dgm:cxnLst>
    <dgm:cxn modelId="{34C07409-4E10-44FF-ACBC-4A33A8544E2A}" type="presOf" srcId="{7C9D8F16-AF0F-4060-B77D-CCC1BDA01375}" destId="{36B16F28-3CF6-4F98-B0E7-E52F69F91414}" srcOrd="0" destOrd="0" presId="urn:microsoft.com/office/officeart/2005/8/layout/orgChart1"/>
    <dgm:cxn modelId="{29E6D013-B6A4-4762-A166-06B1B08F3D95}" type="presOf" srcId="{91FE8A9B-A343-4779-81A3-46902CFE7DB7}" destId="{EB857BC4-7152-447A-9411-F50DD4B6D0D4}" srcOrd="0" destOrd="0" presId="urn:microsoft.com/office/officeart/2005/8/layout/orgChart1"/>
    <dgm:cxn modelId="{CF10F316-9E0A-471E-967B-DDAB18345106}" type="presOf" srcId="{9B026C95-D8C9-4404-827C-CFAE26EBBFE5}" destId="{D5921A5F-E196-4566-8259-FF4C0230D6B8}" srcOrd="1" destOrd="0" presId="urn:microsoft.com/office/officeart/2005/8/layout/orgChart1"/>
    <dgm:cxn modelId="{A4558F1F-BC3C-4C52-92C8-08831DA1DF79}" srcId="{F18DB94E-15CA-4784-BE4D-329DD9FACDC7}" destId="{44A330CF-3BE4-45DE-B6E6-D34F52D48058}" srcOrd="1" destOrd="0" parTransId="{24270E1D-4807-46D8-B40E-17E65A1DD6EE}" sibTransId="{5E14BE78-1274-41F7-9577-3E54A06C2483}"/>
    <dgm:cxn modelId="{51006D27-CB7C-4BB0-B327-92F2442FBFB3}" type="presOf" srcId="{9B026C95-D8C9-4404-827C-CFAE26EBBFE5}" destId="{C7A9ACEF-8E81-47AD-A445-8EB398B029E7}" srcOrd="0" destOrd="0" presId="urn:microsoft.com/office/officeart/2005/8/layout/orgChart1"/>
    <dgm:cxn modelId="{6F922529-6171-4A6E-BBF7-0A530C22A7B5}" type="presOf" srcId="{B7B8E9E1-FFC0-4267-8EAC-6B14A0DB66CE}" destId="{C3A5CD14-EF81-4F6B-9ADE-18B90662EB49}" srcOrd="0" destOrd="0" presId="urn:microsoft.com/office/officeart/2005/8/layout/orgChart1"/>
    <dgm:cxn modelId="{91F4812B-B81F-4130-B262-94465275C868}" type="presOf" srcId="{F18DB94E-15CA-4784-BE4D-329DD9FACDC7}" destId="{6E66E1EA-76F2-45EF-977C-C15B72F535AF}" srcOrd="0" destOrd="0" presId="urn:microsoft.com/office/officeart/2005/8/layout/orgChart1"/>
    <dgm:cxn modelId="{C08CA02B-ED7C-4E8C-AA63-A9FCCEDC34E4}" type="presOf" srcId="{44A330CF-3BE4-45DE-B6E6-D34F52D48058}" destId="{9799523F-F783-4952-AFF2-35F43875366A}" srcOrd="1" destOrd="0" presId="urn:microsoft.com/office/officeart/2005/8/layout/orgChart1"/>
    <dgm:cxn modelId="{0737FD3C-AF38-4BD7-89DD-FDBFDB0D0277}" type="presOf" srcId="{9C211D57-0F32-4531-86E8-811EE74C9959}" destId="{1FC290CC-6AC1-4B68-ABA3-45F40A0E5ADE}" srcOrd="0" destOrd="0" presId="urn:microsoft.com/office/officeart/2005/8/layout/orgChart1"/>
    <dgm:cxn modelId="{49E1C742-4F94-4DF4-A95A-1CBAE825DD41}" srcId="{9B026C95-D8C9-4404-827C-CFAE26EBBFE5}" destId="{F18DB94E-15CA-4784-BE4D-329DD9FACDC7}" srcOrd="1" destOrd="0" parTransId="{E613B10C-4101-4D4C-966C-702C72325A4A}" sibTransId="{E9CC0A10-78AB-43A1-9CF3-E7463A5C8C1C}"/>
    <dgm:cxn modelId="{17F5F043-4B9F-4313-AAFC-94A100399B89}" type="presOf" srcId="{20964519-43FF-4636-B5D8-F0128B512313}" destId="{06727C72-A207-4702-92CE-0976455E23CF}" srcOrd="1" destOrd="0" presId="urn:microsoft.com/office/officeart/2005/8/layout/orgChart1"/>
    <dgm:cxn modelId="{83536345-20DA-4E15-A200-1BD03EBDCF7A}" type="presOf" srcId="{2B87C7B8-9848-4481-A0C6-C906498004B5}" destId="{AB9BF523-54E6-4807-B4C8-C28F4DE6C1A3}" srcOrd="0" destOrd="0" presId="urn:microsoft.com/office/officeart/2005/8/layout/orgChart1"/>
    <dgm:cxn modelId="{788E3B4C-74E4-4FC7-AAC1-B2C6AED1F63F}" type="presOf" srcId="{D6713961-80CF-4BB7-B1DF-1A20AB252F6F}" destId="{A27EA348-4C02-4DC7-970E-9AA28B13EE52}" srcOrd="0" destOrd="0" presId="urn:microsoft.com/office/officeart/2005/8/layout/orgChart1"/>
    <dgm:cxn modelId="{CD233E4C-8612-4A1F-A302-B0B9DCD08063}" srcId="{257CEA84-5627-4B16-A326-3625ED741DDD}" destId="{91FE8A9B-A343-4779-81A3-46902CFE7DB7}" srcOrd="1" destOrd="0" parTransId="{7C9D8F16-AF0F-4060-B77D-CCC1BDA01375}" sibTransId="{D07E77FB-2425-4A98-8C0F-18B6CDDECA30}"/>
    <dgm:cxn modelId="{22D7F057-8819-4570-B36B-04708750089C}" type="presOf" srcId="{257CEA84-5627-4B16-A326-3625ED741DDD}" destId="{37B48755-64A8-4B12-9F0F-FA988DC2EB4B}" srcOrd="1" destOrd="0" presId="urn:microsoft.com/office/officeart/2005/8/layout/orgChart1"/>
    <dgm:cxn modelId="{5AB6ED64-FC02-4BED-9D5F-AE2007ABE57D}" type="presOf" srcId="{E613B10C-4101-4D4C-966C-702C72325A4A}" destId="{C3CF22E4-CAE1-43F8-8007-E03A75B31E0B}" srcOrd="0" destOrd="0" presId="urn:microsoft.com/office/officeart/2005/8/layout/orgChart1"/>
    <dgm:cxn modelId="{DBC0BD67-6907-418C-A41D-BFA804A3E80B}" type="presOf" srcId="{257CEA84-5627-4B16-A326-3625ED741DDD}" destId="{63C0ACB2-C003-4E69-AD8D-30B91A4E1A6F}" srcOrd="0" destOrd="0" presId="urn:microsoft.com/office/officeart/2005/8/layout/orgChart1"/>
    <dgm:cxn modelId="{388DCF67-E572-4D72-8584-1284F98AB7A0}" type="presOf" srcId="{93B0EAAB-EAB5-4851-87A0-5B973C29F481}" destId="{531ED5FC-BD51-46EE-8718-738489E2CB92}" srcOrd="1" destOrd="0" presId="urn:microsoft.com/office/officeart/2005/8/layout/orgChart1"/>
    <dgm:cxn modelId="{7D64AC69-5C42-4CA4-9E1F-4CC0EA0E4CDD}" type="presOf" srcId="{300D43A3-C078-4BAF-B1F0-B321AA1C0D6A}" destId="{15BD9A0B-399A-4DDC-A959-68F9CBFD1B45}" srcOrd="1" destOrd="0" presId="urn:microsoft.com/office/officeart/2005/8/layout/orgChart1"/>
    <dgm:cxn modelId="{0CD0376B-602B-4A70-B582-2BF59B64FEE4}" type="presOf" srcId="{A15BAA1E-F221-44BC-BC9E-6E089C8192B9}" destId="{56D1B6AD-C125-452C-9844-9E5B6E893A31}" srcOrd="0" destOrd="0" presId="urn:microsoft.com/office/officeart/2005/8/layout/orgChart1"/>
    <dgm:cxn modelId="{009D846E-B31C-42EE-8294-8F1E02421EAA}" srcId="{F10464ED-7FBD-4E45-B34A-1DAF0ACA59CB}" destId="{9B026C95-D8C9-4404-827C-CFAE26EBBFE5}" srcOrd="0" destOrd="0" parTransId="{F47F4EC8-DD62-4387-88AE-1964D37EA1B7}" sibTransId="{BF65128B-10D4-4125-9B25-6D153EB1AABC}"/>
    <dgm:cxn modelId="{594A8488-B427-404C-BC70-25788E105DEE}" srcId="{300D43A3-C078-4BAF-B1F0-B321AA1C0D6A}" destId="{EBB0B714-128B-4904-8C55-529EC4EDCE94}" srcOrd="0" destOrd="0" parTransId="{D6713961-80CF-4BB7-B1DF-1A20AB252F6F}" sibTransId="{3B7E4ECC-1483-4102-883F-8A64B420B638}"/>
    <dgm:cxn modelId="{A39CA789-8601-4CDA-81CE-5A21174CCAB9}" type="presOf" srcId="{763BC777-A34A-41C0-8D42-C8EB06CDDD9A}" destId="{7C0735B5-4A2E-4B6C-89C2-A5C0163B8BA7}" srcOrd="0" destOrd="0" presId="urn:microsoft.com/office/officeart/2005/8/layout/orgChart1"/>
    <dgm:cxn modelId="{863BDD8C-21D8-4A9E-91C2-E6377C504321}" srcId="{9B026C95-D8C9-4404-827C-CFAE26EBBFE5}" destId="{300D43A3-C078-4BAF-B1F0-B321AA1C0D6A}" srcOrd="0" destOrd="0" parTransId="{323BA2B8-2B4E-4A34-BAAE-DE8B6E670619}" sibTransId="{0A688BDF-6F55-4EB8-AAA7-857A8048194F}"/>
    <dgm:cxn modelId="{42A70192-1762-4495-8BBB-C361543B8E82}" type="presOf" srcId="{323BA2B8-2B4E-4A34-BAAE-DE8B6E670619}" destId="{78EB4E4D-4063-4CFA-A0C0-EC4BBAEC4A68}" srcOrd="0" destOrd="0" presId="urn:microsoft.com/office/officeart/2005/8/layout/orgChart1"/>
    <dgm:cxn modelId="{B1F34D9E-82A9-4194-9CFD-D160007901B8}" type="presOf" srcId="{F18DB94E-15CA-4784-BE4D-329DD9FACDC7}" destId="{1819BD1F-01A3-4A41-AE3A-73B2B345E0DA}" srcOrd="1" destOrd="0" presId="urn:microsoft.com/office/officeart/2005/8/layout/orgChart1"/>
    <dgm:cxn modelId="{D14B9AA0-7DA0-4605-977A-FB6E8402ADEF}" srcId="{F18DB94E-15CA-4784-BE4D-329DD9FACDC7}" destId="{53F15087-D9FC-4318-8C0A-663428C0AC60}" srcOrd="0" destOrd="0" parTransId="{763BC777-A34A-41C0-8D42-C8EB06CDDD9A}" sibTransId="{69DE748E-1A77-4CB5-9167-AA1A68367E80}"/>
    <dgm:cxn modelId="{9BC25EA2-3F73-48F4-881C-344062FF8F5C}" type="presOf" srcId="{93B0EAAB-EAB5-4851-87A0-5B973C29F481}" destId="{9E0DFB13-5931-48FA-945D-8BCD12BBBF3F}" srcOrd="0" destOrd="0" presId="urn:microsoft.com/office/officeart/2005/8/layout/orgChart1"/>
    <dgm:cxn modelId="{3CE211A4-E3E5-4CF9-B04F-678C3B0EE380}" type="presOf" srcId="{F2AC0A06-520D-4BE4-904C-7A88F064BC28}" destId="{72B2965A-3B08-465B-8B3C-0F25D584FF0B}" srcOrd="0" destOrd="0" presId="urn:microsoft.com/office/officeart/2005/8/layout/orgChart1"/>
    <dgm:cxn modelId="{E3DE51A4-592C-461D-8E33-DE9009E83BB9}" type="presOf" srcId="{8515B5CA-56D7-4367-AC8C-79DDC148E221}" destId="{2230C9E7-1C6D-4CEA-AF4B-9928851B9960}" srcOrd="1" destOrd="0" presId="urn:microsoft.com/office/officeart/2005/8/layout/orgChart1"/>
    <dgm:cxn modelId="{22A206A7-EA80-4A39-B3FC-0F1902427486}" type="presOf" srcId="{300D43A3-C078-4BAF-B1F0-B321AA1C0D6A}" destId="{B1CC338F-C368-4616-A796-0ABBDD72F64D}" srcOrd="0" destOrd="0" presId="urn:microsoft.com/office/officeart/2005/8/layout/orgChart1"/>
    <dgm:cxn modelId="{6F7B97B4-5C5D-423C-987E-7E34DBBD0FE0}" type="presOf" srcId="{F10464ED-7FBD-4E45-B34A-1DAF0ACA59CB}" destId="{5FD99964-C5E7-4A17-BF0E-F8E5CD4EA7D8}" srcOrd="0" destOrd="0" presId="urn:microsoft.com/office/officeart/2005/8/layout/orgChart1"/>
    <dgm:cxn modelId="{A9C876B9-3ACC-4512-A86A-3B8ACE92DAE1}" type="presOf" srcId="{91FE8A9B-A343-4779-81A3-46902CFE7DB7}" destId="{C96C9BF7-1761-4939-B7BB-5ED2571C5BAB}" srcOrd="1" destOrd="0" presId="urn:microsoft.com/office/officeart/2005/8/layout/orgChart1"/>
    <dgm:cxn modelId="{A1E8B7BB-6FD2-48FF-B3CE-C291C10CB4C8}" srcId="{257CEA84-5627-4B16-A326-3625ED741DDD}" destId="{F2AC0A06-520D-4BE4-904C-7A88F064BC28}" srcOrd="0" destOrd="0" parTransId="{A15BAA1E-F221-44BC-BC9E-6E089C8192B9}" sibTransId="{0AB6B53A-A40E-4B80-97C5-0E426C502376}"/>
    <dgm:cxn modelId="{C9B438CD-59ED-4201-BA91-7E0121B68B55}" srcId="{257CEA84-5627-4B16-A326-3625ED741DDD}" destId="{93B0EAAB-EAB5-4851-87A0-5B973C29F481}" srcOrd="2" destOrd="0" parTransId="{B792DB24-554B-44FB-9E9B-CF1B8CB4A61B}" sibTransId="{18ADEC1F-E007-4F81-8D9A-12ECF1BCE737}"/>
    <dgm:cxn modelId="{946231CF-C1F0-408E-AD7E-B35EBEA16DD1}" type="presOf" srcId="{8515B5CA-56D7-4367-AC8C-79DDC148E221}" destId="{D4F05487-C0CE-4CD6-91B8-D4C3B1AF9690}" srcOrd="0" destOrd="0" presId="urn:microsoft.com/office/officeart/2005/8/layout/orgChart1"/>
    <dgm:cxn modelId="{F610F0CF-A6A7-4DB0-9189-298FE2DAF458}" type="presOf" srcId="{53F15087-D9FC-4318-8C0A-663428C0AC60}" destId="{8F23FAA4-4818-4480-B177-58E843A1CCDC}" srcOrd="1" destOrd="0" presId="urn:microsoft.com/office/officeart/2005/8/layout/orgChart1"/>
    <dgm:cxn modelId="{F2597DD0-5A80-4146-9A78-DF84989B3C3C}" type="presOf" srcId="{44A330CF-3BE4-45DE-B6E6-D34F52D48058}" destId="{315785E1-15B0-4901-ABD9-63BF2FB1C7DC}" srcOrd="0" destOrd="0" presId="urn:microsoft.com/office/officeart/2005/8/layout/orgChart1"/>
    <dgm:cxn modelId="{2C9B09D1-8AAB-4926-B354-2E683D082BCF}" type="presOf" srcId="{53F15087-D9FC-4318-8C0A-663428C0AC60}" destId="{904E536A-020E-416D-83E1-8386714E7ACF}" srcOrd="0" destOrd="0" presId="urn:microsoft.com/office/officeart/2005/8/layout/orgChart1"/>
    <dgm:cxn modelId="{0F5223D1-102E-41CB-8DD7-424B6D899531}" srcId="{9B026C95-D8C9-4404-827C-CFAE26EBBFE5}" destId="{257CEA84-5627-4B16-A326-3625ED741DDD}" srcOrd="3" destOrd="0" parTransId="{9C211D57-0F32-4531-86E8-811EE74C9959}" sibTransId="{244FFF87-6C3D-4807-8CA7-0B7380FBE8F0}"/>
    <dgm:cxn modelId="{F8E928D2-843E-443A-9FD0-CA022A51E883}" type="presOf" srcId="{EBB0B714-128B-4904-8C55-529EC4EDCE94}" destId="{705E332D-748B-418B-8A04-68C028D149A8}" srcOrd="0" destOrd="0" presId="urn:microsoft.com/office/officeart/2005/8/layout/orgChart1"/>
    <dgm:cxn modelId="{CB4547EA-84BB-4D38-B1B1-7B628B930E8B}" type="presOf" srcId="{24270E1D-4807-46D8-B40E-17E65A1DD6EE}" destId="{2A9836C0-4153-45DC-B733-95A3C2E1FBB9}" srcOrd="0" destOrd="0" presId="urn:microsoft.com/office/officeart/2005/8/layout/orgChart1"/>
    <dgm:cxn modelId="{AE53F1EC-7DFF-4952-AFA8-ACF1E26B3335}" type="presOf" srcId="{B792DB24-554B-44FB-9E9B-CF1B8CB4A61B}" destId="{A34C119F-D4B8-4D39-8CA3-5D471B124CC2}" srcOrd="0" destOrd="0" presId="urn:microsoft.com/office/officeart/2005/8/layout/orgChart1"/>
    <dgm:cxn modelId="{2FBD4FEE-B9C4-46C2-AB00-421BCA8F9157}" type="presOf" srcId="{EBB0B714-128B-4904-8C55-529EC4EDCE94}" destId="{122BEAAE-ECEC-4963-9BFF-30D40215DA28}" srcOrd="1" destOrd="0" presId="urn:microsoft.com/office/officeart/2005/8/layout/orgChart1"/>
    <dgm:cxn modelId="{957F65F0-9AF1-4936-A9C1-79FD14E1BEF7}" type="presOf" srcId="{F2AC0A06-520D-4BE4-904C-7A88F064BC28}" destId="{FAF2FBE0-F8D9-4BAA-99ED-BE9CA9AD2F4A}" srcOrd="1" destOrd="0" presId="urn:microsoft.com/office/officeart/2005/8/layout/orgChart1"/>
    <dgm:cxn modelId="{79BE76F8-2F10-4670-A787-599780E65521}" type="presOf" srcId="{20964519-43FF-4636-B5D8-F0128B512313}" destId="{F709CC36-5E10-4512-9616-71BF62ABAEFF}" srcOrd="0" destOrd="0" presId="urn:microsoft.com/office/officeart/2005/8/layout/orgChart1"/>
    <dgm:cxn modelId="{81B82CF9-E370-4DA7-ADBB-012351C8902B}" srcId="{9B026C95-D8C9-4404-827C-CFAE26EBBFE5}" destId="{8515B5CA-56D7-4367-AC8C-79DDC148E221}" srcOrd="2" destOrd="0" parTransId="{2B87C7B8-9848-4481-A0C6-C906498004B5}" sibTransId="{808D858D-8EA4-41D1-9335-F3305CFA9205}"/>
    <dgm:cxn modelId="{0D3163FA-CDA6-43DA-BCA0-D2C8914A7054}" srcId="{300D43A3-C078-4BAF-B1F0-B321AA1C0D6A}" destId="{20964519-43FF-4636-B5D8-F0128B512313}" srcOrd="1" destOrd="0" parTransId="{B7B8E9E1-FFC0-4267-8EAC-6B14A0DB66CE}" sibTransId="{96475433-3A11-4346-92D1-10378529D3CF}"/>
    <dgm:cxn modelId="{F6EF7C27-4D76-44B8-960A-7177EF382040}" type="presParOf" srcId="{5FD99964-C5E7-4A17-BF0E-F8E5CD4EA7D8}" destId="{7919B19E-997C-4774-98B1-2018C62842F0}" srcOrd="0" destOrd="0" presId="urn:microsoft.com/office/officeart/2005/8/layout/orgChart1"/>
    <dgm:cxn modelId="{3E785941-A7F9-4AE6-B235-0A0BCE20D1E4}" type="presParOf" srcId="{7919B19E-997C-4774-98B1-2018C62842F0}" destId="{F043D064-E197-4AD8-B652-2A7EBE567100}" srcOrd="0" destOrd="0" presId="urn:microsoft.com/office/officeart/2005/8/layout/orgChart1"/>
    <dgm:cxn modelId="{21D5E2B1-F0DC-4C3A-ADC3-AD3010193567}" type="presParOf" srcId="{F043D064-E197-4AD8-B652-2A7EBE567100}" destId="{C7A9ACEF-8E81-47AD-A445-8EB398B029E7}" srcOrd="0" destOrd="0" presId="urn:microsoft.com/office/officeart/2005/8/layout/orgChart1"/>
    <dgm:cxn modelId="{81DF6FC6-4EDD-4B88-B046-6A64601B9881}" type="presParOf" srcId="{F043D064-E197-4AD8-B652-2A7EBE567100}" destId="{D5921A5F-E196-4566-8259-FF4C0230D6B8}" srcOrd="1" destOrd="0" presId="urn:microsoft.com/office/officeart/2005/8/layout/orgChart1"/>
    <dgm:cxn modelId="{8AF94FC1-23D9-4C6D-91EA-8A2AB15322B7}" type="presParOf" srcId="{7919B19E-997C-4774-98B1-2018C62842F0}" destId="{14EB39D4-5156-460A-AF37-FC6C6B060C5D}" srcOrd="1" destOrd="0" presId="urn:microsoft.com/office/officeart/2005/8/layout/orgChart1"/>
    <dgm:cxn modelId="{E83487FC-A70C-4504-AAFA-AAD6AD1F116C}" type="presParOf" srcId="{14EB39D4-5156-460A-AF37-FC6C6B060C5D}" destId="{78EB4E4D-4063-4CFA-A0C0-EC4BBAEC4A68}" srcOrd="0" destOrd="0" presId="urn:microsoft.com/office/officeart/2005/8/layout/orgChart1"/>
    <dgm:cxn modelId="{EA30765D-C7AF-4F81-91E2-70EDFAAEBE38}" type="presParOf" srcId="{14EB39D4-5156-460A-AF37-FC6C6B060C5D}" destId="{E12C26E6-EEF4-4612-8A7B-486A86D2CCEA}" srcOrd="1" destOrd="0" presId="urn:microsoft.com/office/officeart/2005/8/layout/orgChart1"/>
    <dgm:cxn modelId="{003F7194-4EAF-4730-A33B-6E13F92083C8}" type="presParOf" srcId="{E12C26E6-EEF4-4612-8A7B-486A86D2CCEA}" destId="{1FF93948-D458-44B1-9823-03B590EDB3D5}" srcOrd="0" destOrd="0" presId="urn:microsoft.com/office/officeart/2005/8/layout/orgChart1"/>
    <dgm:cxn modelId="{2B5F3A48-511F-48BA-BC62-0083B43E43D0}" type="presParOf" srcId="{1FF93948-D458-44B1-9823-03B590EDB3D5}" destId="{B1CC338F-C368-4616-A796-0ABBDD72F64D}" srcOrd="0" destOrd="0" presId="urn:microsoft.com/office/officeart/2005/8/layout/orgChart1"/>
    <dgm:cxn modelId="{CADC08EB-ACEE-4267-8D5F-1857EE9305AE}" type="presParOf" srcId="{1FF93948-D458-44B1-9823-03B590EDB3D5}" destId="{15BD9A0B-399A-4DDC-A959-68F9CBFD1B45}" srcOrd="1" destOrd="0" presId="urn:microsoft.com/office/officeart/2005/8/layout/orgChart1"/>
    <dgm:cxn modelId="{EF6B842B-1715-488F-94A8-1B1E36AC6EAD}" type="presParOf" srcId="{E12C26E6-EEF4-4612-8A7B-486A86D2CCEA}" destId="{17CBD0A2-47EC-4585-91BA-9241A86C06D5}" srcOrd="1" destOrd="0" presId="urn:microsoft.com/office/officeart/2005/8/layout/orgChart1"/>
    <dgm:cxn modelId="{61C74538-C165-4518-AA5B-04C75489CFC7}" type="presParOf" srcId="{17CBD0A2-47EC-4585-91BA-9241A86C06D5}" destId="{A27EA348-4C02-4DC7-970E-9AA28B13EE52}" srcOrd="0" destOrd="0" presId="urn:microsoft.com/office/officeart/2005/8/layout/orgChart1"/>
    <dgm:cxn modelId="{04C280A0-D040-46E9-BBF1-B4EC01DAC7D8}" type="presParOf" srcId="{17CBD0A2-47EC-4585-91BA-9241A86C06D5}" destId="{42CBC8D3-69C3-4F4D-89BF-A3700C4A98EA}" srcOrd="1" destOrd="0" presId="urn:microsoft.com/office/officeart/2005/8/layout/orgChart1"/>
    <dgm:cxn modelId="{50D8B072-AF7E-4429-82A8-EC3E0314F0AE}" type="presParOf" srcId="{42CBC8D3-69C3-4F4D-89BF-A3700C4A98EA}" destId="{7D0D2D8C-797D-4A72-B3AE-FA9CD4E48B75}" srcOrd="0" destOrd="0" presId="urn:microsoft.com/office/officeart/2005/8/layout/orgChart1"/>
    <dgm:cxn modelId="{77DE9D9B-1C6E-4F6E-BD42-99E1B4840586}" type="presParOf" srcId="{7D0D2D8C-797D-4A72-B3AE-FA9CD4E48B75}" destId="{705E332D-748B-418B-8A04-68C028D149A8}" srcOrd="0" destOrd="0" presId="urn:microsoft.com/office/officeart/2005/8/layout/orgChart1"/>
    <dgm:cxn modelId="{35AB0AB1-5684-48D2-BE90-C065D3BD8FCB}" type="presParOf" srcId="{7D0D2D8C-797D-4A72-B3AE-FA9CD4E48B75}" destId="{122BEAAE-ECEC-4963-9BFF-30D40215DA28}" srcOrd="1" destOrd="0" presId="urn:microsoft.com/office/officeart/2005/8/layout/orgChart1"/>
    <dgm:cxn modelId="{F6820441-F185-47F2-9790-C8C6EA2D3AB1}" type="presParOf" srcId="{42CBC8D3-69C3-4F4D-89BF-A3700C4A98EA}" destId="{BEA5564C-DCA6-4EE8-9207-22DACC303A94}" srcOrd="1" destOrd="0" presId="urn:microsoft.com/office/officeart/2005/8/layout/orgChart1"/>
    <dgm:cxn modelId="{E1985325-F627-43C6-B7B3-DFD5F65A56D5}" type="presParOf" srcId="{42CBC8D3-69C3-4F4D-89BF-A3700C4A98EA}" destId="{9513BF25-5E88-47EA-B67B-8754C33CB9D9}" srcOrd="2" destOrd="0" presId="urn:microsoft.com/office/officeart/2005/8/layout/orgChart1"/>
    <dgm:cxn modelId="{477184B0-9B76-46C5-9E67-D8E53FC5E5B8}" type="presParOf" srcId="{17CBD0A2-47EC-4585-91BA-9241A86C06D5}" destId="{C3A5CD14-EF81-4F6B-9ADE-18B90662EB49}" srcOrd="2" destOrd="0" presId="urn:microsoft.com/office/officeart/2005/8/layout/orgChart1"/>
    <dgm:cxn modelId="{D5D908A1-9F58-4B0C-A421-009178A9EC68}" type="presParOf" srcId="{17CBD0A2-47EC-4585-91BA-9241A86C06D5}" destId="{556B9487-37A1-4363-911A-C40E2FD4BB26}" srcOrd="3" destOrd="0" presId="urn:microsoft.com/office/officeart/2005/8/layout/orgChart1"/>
    <dgm:cxn modelId="{FA7CB938-7749-4F4F-B8EA-5B1A34410D2D}" type="presParOf" srcId="{556B9487-37A1-4363-911A-C40E2FD4BB26}" destId="{FB10F530-C012-4CBB-8EAB-196A63E8D395}" srcOrd="0" destOrd="0" presId="urn:microsoft.com/office/officeart/2005/8/layout/orgChart1"/>
    <dgm:cxn modelId="{7C794BB0-18A7-4399-A349-A2D096C5C5C6}" type="presParOf" srcId="{FB10F530-C012-4CBB-8EAB-196A63E8D395}" destId="{F709CC36-5E10-4512-9616-71BF62ABAEFF}" srcOrd="0" destOrd="0" presId="urn:microsoft.com/office/officeart/2005/8/layout/orgChart1"/>
    <dgm:cxn modelId="{B3695CAA-FCA1-4390-BF4C-C073AEB3745C}" type="presParOf" srcId="{FB10F530-C012-4CBB-8EAB-196A63E8D395}" destId="{06727C72-A207-4702-92CE-0976455E23CF}" srcOrd="1" destOrd="0" presId="urn:microsoft.com/office/officeart/2005/8/layout/orgChart1"/>
    <dgm:cxn modelId="{B35A98BD-8EA5-41A0-802B-DD4BD9C35EC3}" type="presParOf" srcId="{556B9487-37A1-4363-911A-C40E2FD4BB26}" destId="{8DC51644-FF99-47D2-8F06-2E56CED92899}" srcOrd="1" destOrd="0" presId="urn:microsoft.com/office/officeart/2005/8/layout/orgChart1"/>
    <dgm:cxn modelId="{DEB727BE-0B2C-4DF5-A366-9C3C0E8F6AB0}" type="presParOf" srcId="{556B9487-37A1-4363-911A-C40E2FD4BB26}" destId="{6FBFB98E-7C26-4BE9-8F34-6FB5184FA4B8}" srcOrd="2" destOrd="0" presId="urn:microsoft.com/office/officeart/2005/8/layout/orgChart1"/>
    <dgm:cxn modelId="{A7165D00-EA8D-4034-81C5-3D8B53156F4E}" type="presParOf" srcId="{E12C26E6-EEF4-4612-8A7B-486A86D2CCEA}" destId="{EBDE833A-7927-4EC1-85BE-A81906063F6C}" srcOrd="2" destOrd="0" presId="urn:microsoft.com/office/officeart/2005/8/layout/orgChart1"/>
    <dgm:cxn modelId="{F80F0316-3544-4952-B4C9-1EEAA4AC9396}" type="presParOf" srcId="{14EB39D4-5156-460A-AF37-FC6C6B060C5D}" destId="{C3CF22E4-CAE1-43F8-8007-E03A75B31E0B}" srcOrd="2" destOrd="0" presId="urn:microsoft.com/office/officeart/2005/8/layout/orgChart1"/>
    <dgm:cxn modelId="{6F2BB026-6878-441B-9748-08D70091EF85}" type="presParOf" srcId="{14EB39D4-5156-460A-AF37-FC6C6B060C5D}" destId="{CED00894-AFE4-45BF-BC90-388FE148C0B8}" srcOrd="3" destOrd="0" presId="urn:microsoft.com/office/officeart/2005/8/layout/orgChart1"/>
    <dgm:cxn modelId="{913550D9-0D39-4898-A9C7-03CB5213FBA0}" type="presParOf" srcId="{CED00894-AFE4-45BF-BC90-388FE148C0B8}" destId="{10B49194-005A-45C1-94F2-0736CE5B0826}" srcOrd="0" destOrd="0" presId="urn:microsoft.com/office/officeart/2005/8/layout/orgChart1"/>
    <dgm:cxn modelId="{7896971B-3C25-4E5E-B020-514D7D7FECE9}" type="presParOf" srcId="{10B49194-005A-45C1-94F2-0736CE5B0826}" destId="{6E66E1EA-76F2-45EF-977C-C15B72F535AF}" srcOrd="0" destOrd="0" presId="urn:microsoft.com/office/officeart/2005/8/layout/orgChart1"/>
    <dgm:cxn modelId="{C590E382-D655-4D3B-865B-DB3A4CF091C6}" type="presParOf" srcId="{10B49194-005A-45C1-94F2-0736CE5B0826}" destId="{1819BD1F-01A3-4A41-AE3A-73B2B345E0DA}" srcOrd="1" destOrd="0" presId="urn:microsoft.com/office/officeart/2005/8/layout/orgChart1"/>
    <dgm:cxn modelId="{1074D5FC-3933-4671-932D-CDA5A5B5AAEC}" type="presParOf" srcId="{CED00894-AFE4-45BF-BC90-388FE148C0B8}" destId="{E3C9F792-4271-459C-8EA5-B9E2AC9560F4}" srcOrd="1" destOrd="0" presId="urn:microsoft.com/office/officeart/2005/8/layout/orgChart1"/>
    <dgm:cxn modelId="{11C9C9DF-1A7D-46B5-9AAA-A06989F75AE1}" type="presParOf" srcId="{E3C9F792-4271-459C-8EA5-B9E2AC9560F4}" destId="{7C0735B5-4A2E-4B6C-89C2-A5C0163B8BA7}" srcOrd="0" destOrd="0" presId="urn:microsoft.com/office/officeart/2005/8/layout/orgChart1"/>
    <dgm:cxn modelId="{E6EA1570-B42E-411F-B6A2-7AF6CF7B3011}" type="presParOf" srcId="{E3C9F792-4271-459C-8EA5-B9E2AC9560F4}" destId="{1C46759D-8CC3-4730-B9CE-76AF9B646132}" srcOrd="1" destOrd="0" presId="urn:microsoft.com/office/officeart/2005/8/layout/orgChart1"/>
    <dgm:cxn modelId="{A75424AE-FDEA-4463-BB11-59B0F4BADD22}" type="presParOf" srcId="{1C46759D-8CC3-4730-B9CE-76AF9B646132}" destId="{9ED97624-CE02-4485-BCDF-570B9C8DA225}" srcOrd="0" destOrd="0" presId="urn:microsoft.com/office/officeart/2005/8/layout/orgChart1"/>
    <dgm:cxn modelId="{74FB71BC-62EF-4EC0-A791-0B619EAC864B}" type="presParOf" srcId="{9ED97624-CE02-4485-BCDF-570B9C8DA225}" destId="{904E536A-020E-416D-83E1-8386714E7ACF}" srcOrd="0" destOrd="0" presId="urn:microsoft.com/office/officeart/2005/8/layout/orgChart1"/>
    <dgm:cxn modelId="{3FC74406-63D7-46B0-8545-89D42BE3037E}" type="presParOf" srcId="{9ED97624-CE02-4485-BCDF-570B9C8DA225}" destId="{8F23FAA4-4818-4480-B177-58E843A1CCDC}" srcOrd="1" destOrd="0" presId="urn:microsoft.com/office/officeart/2005/8/layout/orgChart1"/>
    <dgm:cxn modelId="{51C5E169-14AB-4974-89D2-61B75D26723B}" type="presParOf" srcId="{1C46759D-8CC3-4730-B9CE-76AF9B646132}" destId="{25839E6A-87C8-4708-AEB8-72B34A7C43AD}" srcOrd="1" destOrd="0" presId="urn:microsoft.com/office/officeart/2005/8/layout/orgChart1"/>
    <dgm:cxn modelId="{1B44AF03-DAC1-41B5-8182-68E869E35EFF}" type="presParOf" srcId="{1C46759D-8CC3-4730-B9CE-76AF9B646132}" destId="{24CB7F86-BAFB-4DEA-AA40-3C9FBF1558B8}" srcOrd="2" destOrd="0" presId="urn:microsoft.com/office/officeart/2005/8/layout/orgChart1"/>
    <dgm:cxn modelId="{BA0995C2-90E8-4A14-9885-21A9F9EEF579}" type="presParOf" srcId="{E3C9F792-4271-459C-8EA5-B9E2AC9560F4}" destId="{2A9836C0-4153-45DC-B733-95A3C2E1FBB9}" srcOrd="2" destOrd="0" presId="urn:microsoft.com/office/officeart/2005/8/layout/orgChart1"/>
    <dgm:cxn modelId="{EEFB8F0F-A90F-4E8A-9268-17BEB529F422}" type="presParOf" srcId="{E3C9F792-4271-459C-8EA5-B9E2AC9560F4}" destId="{7592DCA9-5C04-4A09-9B46-62816721D746}" srcOrd="3" destOrd="0" presId="urn:microsoft.com/office/officeart/2005/8/layout/orgChart1"/>
    <dgm:cxn modelId="{3A27A712-DC41-41C1-89C1-D46668642CE9}" type="presParOf" srcId="{7592DCA9-5C04-4A09-9B46-62816721D746}" destId="{E0CEB7D1-3A6C-4140-94E4-DB526E5B6244}" srcOrd="0" destOrd="0" presId="urn:microsoft.com/office/officeart/2005/8/layout/orgChart1"/>
    <dgm:cxn modelId="{2076E6CC-C5B0-4629-8648-D56AF47D7DA9}" type="presParOf" srcId="{E0CEB7D1-3A6C-4140-94E4-DB526E5B6244}" destId="{315785E1-15B0-4901-ABD9-63BF2FB1C7DC}" srcOrd="0" destOrd="0" presId="urn:microsoft.com/office/officeart/2005/8/layout/orgChart1"/>
    <dgm:cxn modelId="{1586E481-CB87-446C-BB50-E347852E69E1}" type="presParOf" srcId="{E0CEB7D1-3A6C-4140-94E4-DB526E5B6244}" destId="{9799523F-F783-4952-AFF2-35F43875366A}" srcOrd="1" destOrd="0" presId="urn:microsoft.com/office/officeart/2005/8/layout/orgChart1"/>
    <dgm:cxn modelId="{7F1235AD-941F-48EC-B17C-3D11109D4064}" type="presParOf" srcId="{7592DCA9-5C04-4A09-9B46-62816721D746}" destId="{EBCC380A-1828-4A7E-82F6-25CB729FFB67}" srcOrd="1" destOrd="0" presId="urn:microsoft.com/office/officeart/2005/8/layout/orgChart1"/>
    <dgm:cxn modelId="{F949C38B-441C-4F4D-BA1E-705B2A8381E6}" type="presParOf" srcId="{7592DCA9-5C04-4A09-9B46-62816721D746}" destId="{80E23944-F82F-4619-9440-38903EC1C993}" srcOrd="2" destOrd="0" presId="urn:microsoft.com/office/officeart/2005/8/layout/orgChart1"/>
    <dgm:cxn modelId="{0AE33E67-347D-4A64-AA2B-9C52F4C44BE7}" type="presParOf" srcId="{CED00894-AFE4-45BF-BC90-388FE148C0B8}" destId="{1B5854FF-D815-4AF5-98B8-3299AB334182}" srcOrd="2" destOrd="0" presId="urn:microsoft.com/office/officeart/2005/8/layout/orgChart1"/>
    <dgm:cxn modelId="{96EEFD9A-E176-4C9F-937B-FD04AC33DE67}" type="presParOf" srcId="{14EB39D4-5156-460A-AF37-FC6C6B060C5D}" destId="{AB9BF523-54E6-4807-B4C8-C28F4DE6C1A3}" srcOrd="4" destOrd="0" presId="urn:microsoft.com/office/officeart/2005/8/layout/orgChart1"/>
    <dgm:cxn modelId="{5BF5557B-0F90-4EEF-B2EF-538CB3307C96}" type="presParOf" srcId="{14EB39D4-5156-460A-AF37-FC6C6B060C5D}" destId="{65567616-6E2F-4986-BA33-D4780C7D3C06}" srcOrd="5" destOrd="0" presId="urn:microsoft.com/office/officeart/2005/8/layout/orgChart1"/>
    <dgm:cxn modelId="{B78D6887-3C80-48BB-BD9A-A5F473A79135}" type="presParOf" srcId="{65567616-6E2F-4986-BA33-D4780C7D3C06}" destId="{DB2CEEB0-9587-44DE-912D-B92F9CF76319}" srcOrd="0" destOrd="0" presId="urn:microsoft.com/office/officeart/2005/8/layout/orgChart1"/>
    <dgm:cxn modelId="{5944C309-AFFF-410B-8D05-867E8BB52548}" type="presParOf" srcId="{DB2CEEB0-9587-44DE-912D-B92F9CF76319}" destId="{D4F05487-C0CE-4CD6-91B8-D4C3B1AF9690}" srcOrd="0" destOrd="0" presId="urn:microsoft.com/office/officeart/2005/8/layout/orgChart1"/>
    <dgm:cxn modelId="{B1803053-541B-49A3-9886-35F7E500C2F8}" type="presParOf" srcId="{DB2CEEB0-9587-44DE-912D-B92F9CF76319}" destId="{2230C9E7-1C6D-4CEA-AF4B-9928851B9960}" srcOrd="1" destOrd="0" presId="urn:microsoft.com/office/officeart/2005/8/layout/orgChart1"/>
    <dgm:cxn modelId="{7035E7CE-8DE5-44EC-B57B-F8F27F8648B1}" type="presParOf" srcId="{65567616-6E2F-4986-BA33-D4780C7D3C06}" destId="{28C2A5FD-791F-42F2-9D31-6F24D07213BF}" srcOrd="1" destOrd="0" presId="urn:microsoft.com/office/officeart/2005/8/layout/orgChart1"/>
    <dgm:cxn modelId="{0A08A9FD-CEF0-405E-A400-7EB84F8046A7}" type="presParOf" srcId="{65567616-6E2F-4986-BA33-D4780C7D3C06}" destId="{9B7229C5-0602-46E5-8EBB-C43188C51B27}" srcOrd="2" destOrd="0" presId="urn:microsoft.com/office/officeart/2005/8/layout/orgChart1"/>
    <dgm:cxn modelId="{49802E6E-8371-4BCB-9CB2-DCB0B9AAFC87}" type="presParOf" srcId="{14EB39D4-5156-460A-AF37-FC6C6B060C5D}" destId="{1FC290CC-6AC1-4B68-ABA3-45F40A0E5ADE}" srcOrd="6" destOrd="0" presId="urn:microsoft.com/office/officeart/2005/8/layout/orgChart1"/>
    <dgm:cxn modelId="{C243053A-ACA6-4BC0-8910-45F13EE062AE}" type="presParOf" srcId="{14EB39D4-5156-460A-AF37-FC6C6B060C5D}" destId="{DF937150-33B1-4861-90A5-368767F04594}" srcOrd="7" destOrd="0" presId="urn:microsoft.com/office/officeart/2005/8/layout/orgChart1"/>
    <dgm:cxn modelId="{E3AC7995-1551-419E-A1A4-2AA7A64BE3D6}" type="presParOf" srcId="{DF937150-33B1-4861-90A5-368767F04594}" destId="{34AD2747-9589-4856-858E-1183E4755A7A}" srcOrd="0" destOrd="0" presId="urn:microsoft.com/office/officeart/2005/8/layout/orgChart1"/>
    <dgm:cxn modelId="{A56F717F-A36A-44AE-890A-DB0D48634857}" type="presParOf" srcId="{34AD2747-9589-4856-858E-1183E4755A7A}" destId="{63C0ACB2-C003-4E69-AD8D-30B91A4E1A6F}" srcOrd="0" destOrd="0" presId="urn:microsoft.com/office/officeart/2005/8/layout/orgChart1"/>
    <dgm:cxn modelId="{B394BD64-1350-419A-BBBB-32B8519A5C6B}" type="presParOf" srcId="{34AD2747-9589-4856-858E-1183E4755A7A}" destId="{37B48755-64A8-4B12-9F0F-FA988DC2EB4B}" srcOrd="1" destOrd="0" presId="urn:microsoft.com/office/officeart/2005/8/layout/orgChart1"/>
    <dgm:cxn modelId="{CAD21067-A279-4CEB-A6A1-D9880D7579BD}" type="presParOf" srcId="{DF937150-33B1-4861-90A5-368767F04594}" destId="{9E2179C2-6B1E-4093-9B25-10C8D2436054}" srcOrd="1" destOrd="0" presId="urn:microsoft.com/office/officeart/2005/8/layout/orgChart1"/>
    <dgm:cxn modelId="{0AD79DD6-DAB7-40BA-A563-8200F3073329}" type="presParOf" srcId="{9E2179C2-6B1E-4093-9B25-10C8D2436054}" destId="{56D1B6AD-C125-452C-9844-9E5B6E893A31}" srcOrd="0" destOrd="0" presId="urn:microsoft.com/office/officeart/2005/8/layout/orgChart1"/>
    <dgm:cxn modelId="{A67C776D-994E-492C-9ABE-19D1C2F02378}" type="presParOf" srcId="{9E2179C2-6B1E-4093-9B25-10C8D2436054}" destId="{C8634212-523C-4DB8-885D-9A1F80E87ABE}" srcOrd="1" destOrd="0" presId="urn:microsoft.com/office/officeart/2005/8/layout/orgChart1"/>
    <dgm:cxn modelId="{BAA530A5-72C6-4540-A4E3-BDE6CA9E343B}" type="presParOf" srcId="{C8634212-523C-4DB8-885D-9A1F80E87ABE}" destId="{15304250-9077-4C96-84AF-218291F22FA2}" srcOrd="0" destOrd="0" presId="urn:microsoft.com/office/officeart/2005/8/layout/orgChart1"/>
    <dgm:cxn modelId="{5CB798DB-6FBF-4C16-B1F8-0C50C561DCA9}" type="presParOf" srcId="{15304250-9077-4C96-84AF-218291F22FA2}" destId="{72B2965A-3B08-465B-8B3C-0F25D584FF0B}" srcOrd="0" destOrd="0" presId="urn:microsoft.com/office/officeart/2005/8/layout/orgChart1"/>
    <dgm:cxn modelId="{1CD06F69-7BAD-4D57-96E5-6613AC26E45C}" type="presParOf" srcId="{15304250-9077-4C96-84AF-218291F22FA2}" destId="{FAF2FBE0-F8D9-4BAA-99ED-BE9CA9AD2F4A}" srcOrd="1" destOrd="0" presId="urn:microsoft.com/office/officeart/2005/8/layout/orgChart1"/>
    <dgm:cxn modelId="{02C98E5A-0572-438F-8B3D-CFE8B661E179}" type="presParOf" srcId="{C8634212-523C-4DB8-885D-9A1F80E87ABE}" destId="{87957B3F-9B1D-4F8D-9942-7ABDD9534162}" srcOrd="1" destOrd="0" presId="urn:microsoft.com/office/officeart/2005/8/layout/orgChart1"/>
    <dgm:cxn modelId="{E84AE341-AD40-4316-A02A-DE8414AE995B}" type="presParOf" srcId="{C8634212-523C-4DB8-885D-9A1F80E87ABE}" destId="{5CBB31E0-7CBE-4628-9870-A8C379039554}" srcOrd="2" destOrd="0" presId="urn:microsoft.com/office/officeart/2005/8/layout/orgChart1"/>
    <dgm:cxn modelId="{5D35B736-FFAE-4811-94AC-44BDCF62CA20}" type="presParOf" srcId="{9E2179C2-6B1E-4093-9B25-10C8D2436054}" destId="{36B16F28-3CF6-4F98-B0E7-E52F69F91414}" srcOrd="2" destOrd="0" presId="urn:microsoft.com/office/officeart/2005/8/layout/orgChart1"/>
    <dgm:cxn modelId="{1C005408-2ED1-4038-BA46-38E1D807ACA6}" type="presParOf" srcId="{9E2179C2-6B1E-4093-9B25-10C8D2436054}" destId="{4C30A022-CEB9-4E22-80C4-2032F644AEAD}" srcOrd="3" destOrd="0" presId="urn:microsoft.com/office/officeart/2005/8/layout/orgChart1"/>
    <dgm:cxn modelId="{09455087-1735-4279-A439-F8A1A4EA54E9}" type="presParOf" srcId="{4C30A022-CEB9-4E22-80C4-2032F644AEAD}" destId="{7AC05645-625D-44FE-9D05-5D64C320F259}" srcOrd="0" destOrd="0" presId="urn:microsoft.com/office/officeart/2005/8/layout/orgChart1"/>
    <dgm:cxn modelId="{C371CC6F-8178-47C8-ABDE-366E2FD7ECFC}" type="presParOf" srcId="{7AC05645-625D-44FE-9D05-5D64C320F259}" destId="{EB857BC4-7152-447A-9411-F50DD4B6D0D4}" srcOrd="0" destOrd="0" presId="urn:microsoft.com/office/officeart/2005/8/layout/orgChart1"/>
    <dgm:cxn modelId="{BEBCD05A-E03C-4843-B6C3-23FBCBB121AE}" type="presParOf" srcId="{7AC05645-625D-44FE-9D05-5D64C320F259}" destId="{C96C9BF7-1761-4939-B7BB-5ED2571C5BAB}" srcOrd="1" destOrd="0" presId="urn:microsoft.com/office/officeart/2005/8/layout/orgChart1"/>
    <dgm:cxn modelId="{9B530EE5-24E3-4BC0-B2B8-416841E7E82A}" type="presParOf" srcId="{4C30A022-CEB9-4E22-80C4-2032F644AEAD}" destId="{A0F41021-07DE-4D4A-BD8C-977075122B01}" srcOrd="1" destOrd="0" presId="urn:microsoft.com/office/officeart/2005/8/layout/orgChart1"/>
    <dgm:cxn modelId="{EFDEBD1B-F689-4E07-9BDC-58BECEFB2018}" type="presParOf" srcId="{4C30A022-CEB9-4E22-80C4-2032F644AEAD}" destId="{86348A86-95A5-4BB9-98BA-92D9511E5298}" srcOrd="2" destOrd="0" presId="urn:microsoft.com/office/officeart/2005/8/layout/orgChart1"/>
    <dgm:cxn modelId="{BE0D7914-64FC-4588-900C-7E9A94EA31DA}" type="presParOf" srcId="{9E2179C2-6B1E-4093-9B25-10C8D2436054}" destId="{A34C119F-D4B8-4D39-8CA3-5D471B124CC2}" srcOrd="4" destOrd="0" presId="urn:microsoft.com/office/officeart/2005/8/layout/orgChart1"/>
    <dgm:cxn modelId="{A0F9C523-9418-4085-86AC-1492FDB5E210}" type="presParOf" srcId="{9E2179C2-6B1E-4093-9B25-10C8D2436054}" destId="{04C9A0E3-88BB-4C82-9D7B-CF774AAD77C9}" srcOrd="5" destOrd="0" presId="urn:microsoft.com/office/officeart/2005/8/layout/orgChart1"/>
    <dgm:cxn modelId="{9BD3BCCE-D822-4C59-AF04-4F2B7FB48AA8}" type="presParOf" srcId="{04C9A0E3-88BB-4C82-9D7B-CF774AAD77C9}" destId="{7332B872-3A7A-4019-88BD-5CD168C60FEA}" srcOrd="0" destOrd="0" presId="urn:microsoft.com/office/officeart/2005/8/layout/orgChart1"/>
    <dgm:cxn modelId="{9CCF8D5B-6ADD-4502-9724-EF12E577BED2}" type="presParOf" srcId="{7332B872-3A7A-4019-88BD-5CD168C60FEA}" destId="{9E0DFB13-5931-48FA-945D-8BCD12BBBF3F}" srcOrd="0" destOrd="0" presId="urn:microsoft.com/office/officeart/2005/8/layout/orgChart1"/>
    <dgm:cxn modelId="{E9DF222C-0029-4ED9-9FB4-37D5E3303ED6}" type="presParOf" srcId="{7332B872-3A7A-4019-88BD-5CD168C60FEA}" destId="{531ED5FC-BD51-46EE-8718-738489E2CB92}" srcOrd="1" destOrd="0" presId="urn:microsoft.com/office/officeart/2005/8/layout/orgChart1"/>
    <dgm:cxn modelId="{6D9BCDCC-CB26-4E6F-ACEB-7F000D12E043}" type="presParOf" srcId="{04C9A0E3-88BB-4C82-9D7B-CF774AAD77C9}" destId="{BB1D200D-37FB-4FA2-9F3F-6D428077DA40}" srcOrd="1" destOrd="0" presId="urn:microsoft.com/office/officeart/2005/8/layout/orgChart1"/>
    <dgm:cxn modelId="{78379DB6-D3F4-4632-83B9-A9D0CE554A66}" type="presParOf" srcId="{04C9A0E3-88BB-4C82-9D7B-CF774AAD77C9}" destId="{9E879A38-8E63-4BFE-9278-586C5E2C404C}" srcOrd="2" destOrd="0" presId="urn:microsoft.com/office/officeart/2005/8/layout/orgChart1"/>
    <dgm:cxn modelId="{E806A225-B2AC-4692-AF54-E0E2991F2A29}" type="presParOf" srcId="{DF937150-33B1-4861-90A5-368767F04594}" destId="{42BD9EF4-2307-49C8-880B-3D531B7D4415}" srcOrd="2" destOrd="0" presId="urn:microsoft.com/office/officeart/2005/8/layout/orgChart1"/>
    <dgm:cxn modelId="{807B18D0-4B3A-4474-965C-429363DDA58A}" type="presParOf" srcId="{7919B19E-997C-4774-98B1-2018C62842F0}" destId="{B9F071C2-CAEB-4EE7-8B9B-249EE16A9A9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E89D22-D5CA-4C6B-B2EE-19934C023CFD}">
      <dsp:nvSpPr>
        <dsp:cNvPr id="0" name=""/>
        <dsp:cNvSpPr/>
      </dsp:nvSpPr>
      <dsp:spPr>
        <a:xfrm>
          <a:off x="5253026" y="1735404"/>
          <a:ext cx="185193" cy="612014"/>
        </a:xfrm>
        <a:custGeom>
          <a:avLst/>
          <a:gdLst/>
          <a:ahLst/>
          <a:cxnLst/>
          <a:rect l="0" t="0" r="0" b="0"/>
          <a:pathLst>
            <a:path>
              <a:moveTo>
                <a:pt x="185193" y="0"/>
              </a:moveTo>
              <a:lnTo>
                <a:pt x="0" y="612014"/>
              </a:lnTo>
            </a:path>
          </a:pathLst>
        </a:custGeom>
        <a:noFill/>
        <a:ln w="254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42504-CA75-4C07-B843-55E334007EB7}">
      <dsp:nvSpPr>
        <dsp:cNvPr id="0" name=""/>
        <dsp:cNvSpPr/>
      </dsp:nvSpPr>
      <dsp:spPr>
        <a:xfrm>
          <a:off x="3720683" y="845993"/>
          <a:ext cx="2604319" cy="371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112"/>
              </a:lnTo>
              <a:lnTo>
                <a:pt x="2604319" y="176112"/>
              </a:lnTo>
              <a:lnTo>
                <a:pt x="2604319" y="371533"/>
              </a:lnTo>
            </a:path>
          </a:pathLst>
        </a:custGeom>
        <a:noFill/>
        <a:ln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E57C5D32-7E61-46D6-AC91-DF65F74AEA65}">
      <dsp:nvSpPr>
        <dsp:cNvPr id="0" name=""/>
        <dsp:cNvSpPr/>
      </dsp:nvSpPr>
      <dsp:spPr>
        <a:xfrm>
          <a:off x="2620659" y="1735404"/>
          <a:ext cx="209760" cy="694789"/>
        </a:xfrm>
        <a:custGeom>
          <a:avLst/>
          <a:gdLst/>
          <a:ahLst/>
          <a:cxnLst/>
          <a:rect l="0" t="0" r="0" b="0"/>
          <a:pathLst>
            <a:path>
              <a:moveTo>
                <a:pt x="209760" y="0"/>
              </a:moveTo>
              <a:lnTo>
                <a:pt x="0" y="694789"/>
              </a:lnTo>
            </a:path>
          </a:pathLst>
        </a:custGeom>
        <a:noFill/>
        <a:ln w="254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7C7BCC-9452-4D52-AEC0-46880BC65D6D}">
      <dsp:nvSpPr>
        <dsp:cNvPr id="0" name=""/>
        <dsp:cNvSpPr/>
      </dsp:nvSpPr>
      <dsp:spPr>
        <a:xfrm>
          <a:off x="3671483" y="845993"/>
          <a:ext cx="91440" cy="371533"/>
        </a:xfrm>
        <a:custGeom>
          <a:avLst/>
          <a:gdLst/>
          <a:ahLst/>
          <a:cxnLst/>
          <a:rect l="0" t="0" r="0" b="0"/>
          <a:pathLst>
            <a:path>
              <a:moveTo>
                <a:pt x="49200" y="0"/>
              </a:moveTo>
              <a:lnTo>
                <a:pt x="49200" y="176112"/>
              </a:lnTo>
              <a:lnTo>
                <a:pt x="45720" y="176112"/>
              </a:lnTo>
              <a:lnTo>
                <a:pt x="45720" y="371533"/>
              </a:lnTo>
            </a:path>
          </a:pathLst>
        </a:custGeom>
        <a:noFill/>
        <a:ln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31700F38-DD12-4DA2-A43D-C48955B2C31D}">
      <dsp:nvSpPr>
        <dsp:cNvPr id="0" name=""/>
        <dsp:cNvSpPr/>
      </dsp:nvSpPr>
      <dsp:spPr>
        <a:xfrm>
          <a:off x="87789" y="1735404"/>
          <a:ext cx="134830" cy="543658"/>
        </a:xfrm>
        <a:custGeom>
          <a:avLst/>
          <a:gdLst/>
          <a:ahLst/>
          <a:cxnLst/>
          <a:rect l="0" t="0" r="0" b="0"/>
          <a:pathLst>
            <a:path>
              <a:moveTo>
                <a:pt x="134830" y="0"/>
              </a:moveTo>
              <a:lnTo>
                <a:pt x="0" y="543658"/>
              </a:lnTo>
            </a:path>
          </a:pathLst>
        </a:custGeom>
        <a:noFill/>
        <a:ln w="254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523447-C065-4FF2-B6A9-8A4A9B61E1AD}">
      <dsp:nvSpPr>
        <dsp:cNvPr id="0" name=""/>
        <dsp:cNvSpPr/>
      </dsp:nvSpPr>
      <dsp:spPr>
        <a:xfrm>
          <a:off x="1109403" y="845993"/>
          <a:ext cx="2611280" cy="371533"/>
        </a:xfrm>
        <a:custGeom>
          <a:avLst/>
          <a:gdLst/>
          <a:ahLst/>
          <a:cxnLst/>
          <a:rect l="0" t="0" r="0" b="0"/>
          <a:pathLst>
            <a:path>
              <a:moveTo>
                <a:pt x="2611280" y="0"/>
              </a:moveTo>
              <a:lnTo>
                <a:pt x="2611280" y="176112"/>
              </a:lnTo>
              <a:lnTo>
                <a:pt x="0" y="176112"/>
              </a:lnTo>
              <a:lnTo>
                <a:pt x="0" y="371533"/>
              </a:lnTo>
            </a:path>
          </a:pathLst>
        </a:custGeom>
        <a:noFill/>
        <a:ln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F9052DD7-F0ED-49D9-BFF7-421178D7116A}">
      <dsp:nvSpPr>
        <dsp:cNvPr id="0" name=""/>
        <dsp:cNvSpPr/>
      </dsp:nvSpPr>
      <dsp:spPr>
        <a:xfrm>
          <a:off x="2622041" y="360054"/>
          <a:ext cx="2197284" cy="485939"/>
        </a:xfrm>
        <a:prstGeom prst="rect">
          <a:avLst/>
        </a:prstGeom>
        <a:solidFill>
          <a:sysClr val="window" lastClr="FFFFFF"/>
        </a:solidFill>
        <a:ln w="6350" cap="flat" cmpd="sng" algn="ctr">
          <a:solidFill>
            <a:sysClr val="windowText" lastClr="000000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b="1" kern="1200" dirty="0" err="1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Types</a:t>
          </a:r>
          <a:r>
            <a:rPr lang="de-DE" sz="1100" b="1" kern="120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 </a:t>
          </a:r>
          <a:r>
            <a:rPr lang="de-DE" sz="1100" b="1" kern="1200" dirty="0" err="1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of</a:t>
          </a:r>
          <a:r>
            <a:rPr lang="de-DE" sz="1100" b="1" kern="120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 </a:t>
          </a:r>
          <a:r>
            <a:rPr lang="de-DE" sz="1100" b="1" kern="1200" dirty="0" err="1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bus</a:t>
          </a:r>
          <a:r>
            <a:rPr lang="de-DE" sz="1100" b="1" kern="120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 </a:t>
          </a:r>
          <a:r>
            <a:rPr lang="de-DE" sz="1100" b="1" kern="1200" dirty="0" err="1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service</a:t>
          </a:r>
          <a:endParaRPr lang="de-DE" sz="1100" b="1" kern="1200" dirty="0">
            <a:solidFill>
              <a:sysClr val="windowText" lastClr="000000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2622041" y="360054"/>
        <a:ext cx="2197284" cy="485939"/>
      </dsp:txXfrm>
    </dsp:sp>
    <dsp:sp modelId="{14484DAC-3958-4FA8-8DF8-9F6F72545311}">
      <dsp:nvSpPr>
        <dsp:cNvPr id="0" name=""/>
        <dsp:cNvSpPr/>
      </dsp:nvSpPr>
      <dsp:spPr>
        <a:xfrm>
          <a:off x="924" y="1217527"/>
          <a:ext cx="2216956" cy="517876"/>
        </a:xfrm>
        <a:prstGeom prst="rect">
          <a:avLst/>
        </a:prstGeom>
        <a:solidFill>
          <a:sysClr val="window" lastClr="FFFFFF"/>
        </a:solidFill>
        <a:ln w="6350" cap="flat" cmpd="sng" algn="ctr">
          <a:solidFill>
            <a:sysClr val="windowText" lastClr="000000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b="1" kern="120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Regular </a:t>
          </a:r>
          <a:r>
            <a:rPr lang="de-DE" sz="1100" b="1" kern="1200" dirty="0" err="1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services</a:t>
          </a:r>
          <a:endParaRPr lang="de-DE" sz="1100" b="1" kern="1200" dirty="0">
            <a:solidFill>
              <a:sysClr val="windowText" lastClr="000000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924" y="1217527"/>
        <a:ext cx="2216956" cy="517876"/>
      </dsp:txXfrm>
    </dsp:sp>
    <dsp:sp modelId="{7CFC85B4-BADD-4ECA-9F34-B0F4B20D94F8}">
      <dsp:nvSpPr>
        <dsp:cNvPr id="0" name=""/>
        <dsp:cNvSpPr/>
      </dsp:nvSpPr>
      <dsp:spPr>
        <a:xfrm>
          <a:off x="87789" y="1986381"/>
          <a:ext cx="2202625" cy="585362"/>
        </a:xfrm>
        <a:prstGeom prst="rect">
          <a:avLst/>
        </a:prstGeom>
        <a:noFill/>
        <a:ln w="25400" cap="flat" cmpd="sng" algn="ctr">
          <a:noFill/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- urban transit systems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- interurban and rural </a:t>
          </a:r>
          <a:br>
            <a:rPr lang="de-DE" sz="1000" kern="12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</a:br>
          <a:r>
            <a:rPr lang="de-DE" sz="1000" kern="12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  bus transportation</a:t>
          </a:r>
        </a:p>
      </dsp:txBody>
      <dsp:txXfrm>
        <a:off x="87789" y="1986381"/>
        <a:ext cx="2202625" cy="585362"/>
      </dsp:txXfrm>
    </dsp:sp>
    <dsp:sp modelId="{21DA3006-8AAD-49C3-A625-11DC573D5DA5}">
      <dsp:nvSpPr>
        <dsp:cNvPr id="0" name=""/>
        <dsp:cNvSpPr/>
      </dsp:nvSpPr>
      <dsp:spPr>
        <a:xfrm>
          <a:off x="2608724" y="1217527"/>
          <a:ext cx="2216956" cy="517876"/>
        </a:xfrm>
        <a:prstGeom prst="rect">
          <a:avLst/>
        </a:prstGeom>
        <a:solidFill>
          <a:sysClr val="window" lastClr="FFFFFF"/>
        </a:solidFill>
        <a:ln w="6350" cap="flat" cmpd="sng" algn="ctr">
          <a:solidFill>
            <a:sysClr val="windowText" lastClr="000000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b="1" kern="12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Special regular services</a:t>
          </a:r>
        </a:p>
      </dsp:txBody>
      <dsp:txXfrm>
        <a:off x="2608724" y="1217527"/>
        <a:ext cx="2216956" cy="517876"/>
      </dsp:txXfrm>
    </dsp:sp>
    <dsp:sp modelId="{5A949AAA-F9A2-4FC9-A540-99690DD24613}">
      <dsp:nvSpPr>
        <dsp:cNvPr id="0" name=""/>
        <dsp:cNvSpPr/>
      </dsp:nvSpPr>
      <dsp:spPr>
        <a:xfrm>
          <a:off x="2620659" y="2007505"/>
          <a:ext cx="2053621" cy="845375"/>
        </a:xfrm>
        <a:prstGeom prst="rect">
          <a:avLst/>
        </a:prstGeom>
        <a:noFill/>
        <a:ln w="25400" cap="flat" cmpd="sng" algn="ctr">
          <a:noFill/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- school and employee  </a:t>
          </a:r>
          <a:br>
            <a:rPr lang="de-DE" sz="1000" kern="12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</a:br>
          <a:r>
            <a:rPr lang="de-DE" sz="1000" kern="12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  bus transportation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- other ground </a:t>
          </a:r>
          <a:br>
            <a:rPr lang="de-DE" sz="1000" kern="12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</a:br>
          <a:r>
            <a:rPr lang="de-DE" sz="1000" kern="12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  passenger </a:t>
          </a:r>
          <a:br>
            <a:rPr lang="de-DE" sz="1000" kern="12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</a:br>
          <a:r>
            <a:rPr lang="de-DE" sz="1000" kern="12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  transportation (shuttle)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000" kern="1200">
            <a:solidFill>
              <a:sysClr val="windowText" lastClr="000000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2620659" y="2007505"/>
        <a:ext cx="2053621" cy="845375"/>
      </dsp:txXfrm>
    </dsp:sp>
    <dsp:sp modelId="{02297310-82F8-4CCF-A577-E9774E56817B}">
      <dsp:nvSpPr>
        <dsp:cNvPr id="0" name=""/>
        <dsp:cNvSpPr/>
      </dsp:nvSpPr>
      <dsp:spPr>
        <a:xfrm>
          <a:off x="5216525" y="1217527"/>
          <a:ext cx="2216956" cy="517876"/>
        </a:xfrm>
        <a:prstGeom prst="rect">
          <a:avLst/>
        </a:prstGeom>
        <a:solidFill>
          <a:sysClr val="window" lastClr="FFFFFF"/>
        </a:solidFill>
        <a:ln w="6350" cap="flat" cmpd="sng" algn="ctr">
          <a:solidFill>
            <a:sysClr val="windowText" lastClr="000000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b="1" kern="120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Occasional services</a:t>
          </a:r>
        </a:p>
      </dsp:txBody>
      <dsp:txXfrm>
        <a:off x="5216525" y="1217527"/>
        <a:ext cx="2216956" cy="517876"/>
      </dsp:txXfrm>
    </dsp:sp>
    <dsp:sp modelId="{A48BD2EC-F041-4F64-A9CC-06D0EE88A79C}">
      <dsp:nvSpPr>
        <dsp:cNvPr id="0" name=""/>
        <dsp:cNvSpPr/>
      </dsp:nvSpPr>
      <dsp:spPr>
        <a:xfrm>
          <a:off x="5253026" y="2049828"/>
          <a:ext cx="1861158" cy="595180"/>
        </a:xfrm>
        <a:prstGeom prst="rect">
          <a:avLst/>
        </a:prstGeom>
        <a:noFill/>
        <a:ln w="25400" cap="flat" cmpd="sng" algn="ctr">
          <a:noFill/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- </a:t>
          </a:r>
          <a:r>
            <a:rPr lang="de-DE" sz="1000" kern="1200" dirty="0" err="1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charter</a:t>
          </a:r>
          <a:r>
            <a:rPr lang="de-DE" sz="1000" kern="120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 </a:t>
          </a:r>
          <a:r>
            <a:rPr lang="de-DE" sz="1000" kern="1200" dirty="0" err="1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bus</a:t>
          </a:r>
          <a:r>
            <a:rPr lang="de-DE" sz="1000" kern="120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 </a:t>
          </a:r>
          <a:r>
            <a:rPr lang="de-DE" sz="1000" kern="1200" dirty="0" err="1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industry</a:t>
          </a:r>
          <a:r>
            <a:rPr lang="de-DE" sz="1000" kern="120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 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000" kern="120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- </a:t>
          </a:r>
          <a:r>
            <a:rPr lang="de-DE" sz="1000" kern="1200" dirty="0" err="1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scenic</a:t>
          </a:r>
          <a:r>
            <a:rPr lang="de-DE" sz="1000" kern="120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/</a:t>
          </a:r>
          <a:r>
            <a:rPr lang="de-DE" sz="1000" kern="1200" dirty="0" err="1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sightseeing</a:t>
          </a:r>
          <a:r>
            <a:rPr lang="de-DE" sz="1000" kern="120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 </a:t>
          </a:r>
          <a:br>
            <a:rPr lang="de-DE" sz="1000" kern="120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</a:br>
          <a:r>
            <a:rPr lang="de-DE" sz="1000" kern="120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  </a:t>
          </a:r>
          <a:r>
            <a:rPr lang="de-DE" sz="1000" kern="1200" dirty="0" err="1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rPr>
            <a:t>transportation</a:t>
          </a:r>
          <a:endParaRPr lang="de-DE" sz="1000" kern="1200" dirty="0">
            <a:solidFill>
              <a:sysClr val="windowText" lastClr="000000"/>
            </a:solidFill>
            <a:latin typeface="Arial" pitchFamily="34" charset="0"/>
            <a:ea typeface="+mn-ea"/>
            <a:cs typeface="Arial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000" kern="1200" dirty="0">
            <a:solidFill>
              <a:sysClr val="windowText" lastClr="000000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5253026" y="2049828"/>
        <a:ext cx="1861158" cy="5951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4C119F-D4B8-4D39-8CA3-5D471B124CC2}">
      <dsp:nvSpPr>
        <dsp:cNvPr id="0" name=""/>
        <dsp:cNvSpPr/>
      </dsp:nvSpPr>
      <dsp:spPr>
        <a:xfrm>
          <a:off x="6327073" y="1398687"/>
          <a:ext cx="173177" cy="2170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0490"/>
              </a:lnTo>
              <a:lnTo>
                <a:pt x="173177" y="2170490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B16F28-3CF6-4F98-B0E7-E52F69F91414}">
      <dsp:nvSpPr>
        <dsp:cNvPr id="0" name=""/>
        <dsp:cNvSpPr/>
      </dsp:nvSpPr>
      <dsp:spPr>
        <a:xfrm>
          <a:off x="6327073" y="1398687"/>
          <a:ext cx="173177" cy="1350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0783"/>
              </a:lnTo>
              <a:lnTo>
                <a:pt x="173177" y="1350783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D1B6AD-C125-452C-9844-9E5B6E893A31}">
      <dsp:nvSpPr>
        <dsp:cNvPr id="0" name=""/>
        <dsp:cNvSpPr/>
      </dsp:nvSpPr>
      <dsp:spPr>
        <a:xfrm>
          <a:off x="6327073" y="1398687"/>
          <a:ext cx="173177" cy="531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1077"/>
              </a:lnTo>
              <a:lnTo>
                <a:pt x="173177" y="531077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290CC-6AC1-4B68-ABA3-45F40A0E5ADE}">
      <dsp:nvSpPr>
        <dsp:cNvPr id="0" name=""/>
        <dsp:cNvSpPr/>
      </dsp:nvSpPr>
      <dsp:spPr>
        <a:xfrm>
          <a:off x="4693432" y="578981"/>
          <a:ext cx="2095446" cy="2424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224"/>
              </a:lnTo>
              <a:lnTo>
                <a:pt x="2095446" y="121224"/>
              </a:lnTo>
              <a:lnTo>
                <a:pt x="2095446" y="242448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6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9BF523-54E6-4807-B4C8-C28F4DE6C1A3}">
      <dsp:nvSpPr>
        <dsp:cNvPr id="0" name=""/>
        <dsp:cNvSpPr/>
      </dsp:nvSpPr>
      <dsp:spPr>
        <a:xfrm>
          <a:off x="4693432" y="578981"/>
          <a:ext cx="698482" cy="2424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224"/>
              </a:lnTo>
              <a:lnTo>
                <a:pt x="698482" y="121224"/>
              </a:lnTo>
              <a:lnTo>
                <a:pt x="698482" y="242448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6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9836C0-4153-45DC-B733-95A3C2E1FBB9}">
      <dsp:nvSpPr>
        <dsp:cNvPr id="0" name=""/>
        <dsp:cNvSpPr/>
      </dsp:nvSpPr>
      <dsp:spPr>
        <a:xfrm>
          <a:off x="3533144" y="1398687"/>
          <a:ext cx="173177" cy="1350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0783"/>
              </a:lnTo>
              <a:lnTo>
                <a:pt x="173177" y="1350783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0735B5-4A2E-4B6C-89C2-A5C0163B8BA7}">
      <dsp:nvSpPr>
        <dsp:cNvPr id="0" name=""/>
        <dsp:cNvSpPr/>
      </dsp:nvSpPr>
      <dsp:spPr>
        <a:xfrm>
          <a:off x="3533144" y="1398687"/>
          <a:ext cx="173177" cy="531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1077"/>
              </a:lnTo>
              <a:lnTo>
                <a:pt x="173177" y="531077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CF22E4-CAE1-43F8-8007-E03A75B31E0B}">
      <dsp:nvSpPr>
        <dsp:cNvPr id="0" name=""/>
        <dsp:cNvSpPr/>
      </dsp:nvSpPr>
      <dsp:spPr>
        <a:xfrm>
          <a:off x="3994950" y="578981"/>
          <a:ext cx="698482" cy="242448"/>
        </a:xfrm>
        <a:custGeom>
          <a:avLst/>
          <a:gdLst/>
          <a:ahLst/>
          <a:cxnLst/>
          <a:rect l="0" t="0" r="0" b="0"/>
          <a:pathLst>
            <a:path>
              <a:moveTo>
                <a:pt x="698482" y="0"/>
              </a:moveTo>
              <a:lnTo>
                <a:pt x="698482" y="121224"/>
              </a:lnTo>
              <a:lnTo>
                <a:pt x="0" y="121224"/>
              </a:lnTo>
              <a:lnTo>
                <a:pt x="0" y="242448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6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A5CD14-EF81-4F6B-9ADE-18B90662EB49}">
      <dsp:nvSpPr>
        <dsp:cNvPr id="0" name=""/>
        <dsp:cNvSpPr/>
      </dsp:nvSpPr>
      <dsp:spPr>
        <a:xfrm>
          <a:off x="2136179" y="1398687"/>
          <a:ext cx="173177" cy="1350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0783"/>
              </a:lnTo>
              <a:lnTo>
                <a:pt x="173177" y="1350783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7EA348-4C02-4DC7-970E-9AA28B13EE52}">
      <dsp:nvSpPr>
        <dsp:cNvPr id="0" name=""/>
        <dsp:cNvSpPr/>
      </dsp:nvSpPr>
      <dsp:spPr>
        <a:xfrm>
          <a:off x="2136179" y="1398687"/>
          <a:ext cx="173177" cy="531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1077"/>
              </a:lnTo>
              <a:lnTo>
                <a:pt x="173177" y="531077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B4E4D-4063-4CFA-A0C0-EC4BBAEC4A68}">
      <dsp:nvSpPr>
        <dsp:cNvPr id="0" name=""/>
        <dsp:cNvSpPr/>
      </dsp:nvSpPr>
      <dsp:spPr>
        <a:xfrm>
          <a:off x="2597986" y="578981"/>
          <a:ext cx="2095446" cy="242448"/>
        </a:xfrm>
        <a:custGeom>
          <a:avLst/>
          <a:gdLst/>
          <a:ahLst/>
          <a:cxnLst/>
          <a:rect l="0" t="0" r="0" b="0"/>
          <a:pathLst>
            <a:path>
              <a:moveTo>
                <a:pt x="2095446" y="0"/>
              </a:moveTo>
              <a:lnTo>
                <a:pt x="2095446" y="121224"/>
              </a:lnTo>
              <a:lnTo>
                <a:pt x="0" y="121224"/>
              </a:lnTo>
              <a:lnTo>
                <a:pt x="0" y="242448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6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A9ACEF-8E81-47AD-A445-8EB398B029E7}">
      <dsp:nvSpPr>
        <dsp:cNvPr id="0" name=""/>
        <dsp:cNvSpPr/>
      </dsp:nvSpPr>
      <dsp:spPr>
        <a:xfrm>
          <a:off x="4116174" y="1723"/>
          <a:ext cx="1154516" cy="577258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Suppliers of coach tourism</a:t>
          </a:r>
        </a:p>
      </dsp:txBody>
      <dsp:txXfrm>
        <a:off x="4116174" y="1723"/>
        <a:ext cx="1154516" cy="577258"/>
      </dsp:txXfrm>
    </dsp:sp>
    <dsp:sp modelId="{B1CC338F-C368-4616-A796-0ABBDD72F64D}">
      <dsp:nvSpPr>
        <dsp:cNvPr id="0" name=""/>
        <dsp:cNvSpPr/>
      </dsp:nvSpPr>
      <dsp:spPr>
        <a:xfrm>
          <a:off x="2020728" y="821429"/>
          <a:ext cx="1154516" cy="577258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Tour operators</a:t>
          </a:r>
        </a:p>
      </dsp:txBody>
      <dsp:txXfrm>
        <a:off x="2020728" y="821429"/>
        <a:ext cx="1154516" cy="577258"/>
      </dsp:txXfrm>
    </dsp:sp>
    <dsp:sp modelId="{705E332D-748B-418B-8A04-68C028D149A8}">
      <dsp:nvSpPr>
        <dsp:cNvPr id="0" name=""/>
        <dsp:cNvSpPr/>
      </dsp:nvSpPr>
      <dsp:spPr>
        <a:xfrm>
          <a:off x="2309357" y="1641135"/>
          <a:ext cx="1154516" cy="577258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Traditional tour operators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e.g. TUI, Thomas Cook</a:t>
          </a:r>
        </a:p>
      </dsp:txBody>
      <dsp:txXfrm>
        <a:off x="2309357" y="1641135"/>
        <a:ext cx="1154516" cy="577258"/>
      </dsp:txXfrm>
    </dsp:sp>
    <dsp:sp modelId="{F709CC36-5E10-4512-9616-71BF62ABAEFF}">
      <dsp:nvSpPr>
        <dsp:cNvPr id="0" name=""/>
        <dsp:cNvSpPr/>
      </dsp:nvSpPr>
      <dsp:spPr>
        <a:xfrm>
          <a:off x="2309357" y="2460842"/>
          <a:ext cx="1154516" cy="577258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Special tour operators, e.g. for study trips (Studiosus, STA Travel)</a:t>
          </a:r>
        </a:p>
      </dsp:txBody>
      <dsp:txXfrm>
        <a:off x="2309357" y="2460842"/>
        <a:ext cx="1154516" cy="577258"/>
      </dsp:txXfrm>
    </dsp:sp>
    <dsp:sp modelId="{6E66E1EA-76F2-45EF-977C-C15B72F535AF}">
      <dsp:nvSpPr>
        <dsp:cNvPr id="0" name=""/>
        <dsp:cNvSpPr/>
      </dsp:nvSpPr>
      <dsp:spPr>
        <a:xfrm>
          <a:off x="3417692" y="821429"/>
          <a:ext cx="1154516" cy="577258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Original suppliers of coach tourism products</a:t>
          </a:r>
        </a:p>
      </dsp:txBody>
      <dsp:txXfrm>
        <a:off x="3417692" y="821429"/>
        <a:ext cx="1154516" cy="577258"/>
      </dsp:txXfrm>
    </dsp:sp>
    <dsp:sp modelId="{904E536A-020E-416D-83E1-8386714E7ACF}">
      <dsp:nvSpPr>
        <dsp:cNvPr id="0" name=""/>
        <dsp:cNvSpPr/>
      </dsp:nvSpPr>
      <dsp:spPr>
        <a:xfrm>
          <a:off x="3706321" y="1641135"/>
          <a:ext cx="1154516" cy="577258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Bus companies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e.g. Greyhound</a:t>
          </a:r>
        </a:p>
      </dsp:txBody>
      <dsp:txXfrm>
        <a:off x="3706321" y="1641135"/>
        <a:ext cx="1154516" cy="577258"/>
      </dsp:txXfrm>
    </dsp:sp>
    <dsp:sp modelId="{315785E1-15B0-4901-ABD9-63BF2FB1C7DC}">
      <dsp:nvSpPr>
        <dsp:cNvPr id="0" name=""/>
        <dsp:cNvSpPr/>
      </dsp:nvSpPr>
      <dsp:spPr>
        <a:xfrm>
          <a:off x="3706321" y="2460842"/>
          <a:ext cx="1154516" cy="577258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Bus tour </a:t>
          </a:r>
          <a:r>
            <a:rPr lang="de-DE" sz="9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operators</a:t>
          </a:r>
          <a:endParaRPr lang="de-DE" sz="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e.g. Diamond Tours</a:t>
          </a:r>
        </a:p>
      </dsp:txBody>
      <dsp:txXfrm>
        <a:off x="3706321" y="2460842"/>
        <a:ext cx="1154516" cy="577258"/>
      </dsp:txXfrm>
    </dsp:sp>
    <dsp:sp modelId="{D4F05487-C0CE-4CD6-91B8-D4C3B1AF9690}">
      <dsp:nvSpPr>
        <dsp:cNvPr id="0" name=""/>
        <dsp:cNvSpPr/>
      </dsp:nvSpPr>
      <dsp:spPr>
        <a:xfrm>
          <a:off x="4814657" y="821429"/>
          <a:ext cx="1154516" cy="577258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DB AG</a:t>
          </a:r>
        </a:p>
      </dsp:txBody>
      <dsp:txXfrm>
        <a:off x="4814657" y="821429"/>
        <a:ext cx="1154516" cy="577258"/>
      </dsp:txXfrm>
    </dsp:sp>
    <dsp:sp modelId="{63C0ACB2-C003-4E69-AD8D-30B91A4E1A6F}">
      <dsp:nvSpPr>
        <dsp:cNvPr id="0" name=""/>
        <dsp:cNvSpPr/>
      </dsp:nvSpPr>
      <dsp:spPr>
        <a:xfrm>
          <a:off x="6211621" y="821429"/>
          <a:ext cx="1154516" cy="577258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Other </a:t>
          </a:r>
          <a:r>
            <a:rPr lang="de-DE" sz="9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suppliers</a:t>
          </a:r>
          <a:br>
            <a:rPr lang="de-DE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de-DE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(non-</a:t>
          </a:r>
          <a:r>
            <a:rPr lang="de-DE" sz="9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touristic</a:t>
          </a:r>
          <a:r>
            <a:rPr lang="de-DE" sz="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</a:t>
          </a:r>
        </a:p>
      </dsp:txBody>
      <dsp:txXfrm>
        <a:off x="6211621" y="821429"/>
        <a:ext cx="1154516" cy="577258"/>
      </dsp:txXfrm>
    </dsp:sp>
    <dsp:sp modelId="{72B2965A-3B08-465B-8B3C-0F25D584FF0B}">
      <dsp:nvSpPr>
        <dsp:cNvPr id="0" name=""/>
        <dsp:cNvSpPr/>
      </dsp:nvSpPr>
      <dsp:spPr>
        <a:xfrm>
          <a:off x="6500250" y="1641135"/>
          <a:ext cx="1154516" cy="577258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Sales companies</a:t>
          </a:r>
          <a:br>
            <a:rPr lang="de-DE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de-DE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(promotional trips)</a:t>
          </a:r>
        </a:p>
      </dsp:txBody>
      <dsp:txXfrm>
        <a:off x="6500250" y="1641135"/>
        <a:ext cx="1154516" cy="577258"/>
      </dsp:txXfrm>
    </dsp:sp>
    <dsp:sp modelId="{EB857BC4-7152-447A-9411-F50DD4B6D0D4}">
      <dsp:nvSpPr>
        <dsp:cNvPr id="0" name=""/>
        <dsp:cNvSpPr/>
      </dsp:nvSpPr>
      <dsp:spPr>
        <a:xfrm>
          <a:off x="6500250" y="2460842"/>
          <a:ext cx="1154516" cy="577258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Trade chains</a:t>
          </a:r>
        </a:p>
      </dsp:txBody>
      <dsp:txXfrm>
        <a:off x="6500250" y="2460842"/>
        <a:ext cx="1154516" cy="577258"/>
      </dsp:txXfrm>
    </dsp:sp>
    <dsp:sp modelId="{9E0DFB13-5931-48FA-945D-8BCD12BBBF3F}">
      <dsp:nvSpPr>
        <dsp:cNvPr id="0" name=""/>
        <dsp:cNvSpPr/>
      </dsp:nvSpPr>
      <dsp:spPr>
        <a:xfrm>
          <a:off x="6500250" y="3280548"/>
          <a:ext cx="1154516" cy="577258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Associations</a:t>
          </a:r>
        </a:p>
      </dsp:txBody>
      <dsp:txXfrm>
        <a:off x="6500250" y="3280548"/>
        <a:ext cx="1154516" cy="5772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78D4F-5D79-2845-942D-A04E0D1F97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F2CBC1-9466-6A48-B26C-FAF3151BC1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30C0D6-B421-0342-9FC1-E77BD173A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9908-5BAE-6A4E-A8B4-5C92E07F3622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7C389A-6E66-F44D-BD96-C65BF648A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4835F3-BEA6-2242-A61A-7B4432E56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E6B0-0EC1-A84D-8861-556ECD0B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54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EF69B8-621B-6342-9A64-33FBE72E3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EFE53E5-F716-CF4A-AACF-DE20F5607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8D7B81-3D32-1140-8915-428AC2305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9908-5BAE-6A4E-A8B4-5C92E07F3622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C4551D-F9BC-CC43-82B4-C7DE5448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789478-9B72-2E44-9149-D56DD93FE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E6B0-0EC1-A84D-8861-556ECD0B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2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9FC16E5-140C-AF4E-BB18-C045EBD587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4050C59-5BB6-B844-9DFA-DDD900877B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78A514-0EB2-2243-B2A3-83D16C0E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9908-5BAE-6A4E-A8B4-5C92E07F3622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B0482E-573B-D342-B0F8-C3CD4A4AB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919CEF-127F-C14D-82F7-31B0441EF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E6B0-0EC1-A84D-8861-556ECD0B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779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mpass Illustration_Tilt_B&amp;W.t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625344"/>
            <a:ext cx="2152615" cy="2232656"/>
          </a:xfrm>
          <a:prstGeom prst="rect">
            <a:avLst/>
          </a:prstGeom>
        </p:spPr>
      </p:pic>
      <p:pic>
        <p:nvPicPr>
          <p:cNvPr id="6" name="Picture 5" descr="Compass Illustration_Tilt_B&amp;W.t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625344"/>
            <a:ext cx="2152615" cy="2232656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" y="1231901"/>
            <a:ext cx="1748349" cy="443437"/>
          </a:xfrm>
          <a:prstGeom prst="rect">
            <a:avLst/>
          </a:prstGeom>
        </p:spPr>
        <p:txBody>
          <a:bodyPr tIns="46800" bIns="46800" anchor="ctr">
            <a:noAutofit/>
          </a:bodyPr>
          <a:lstStyle>
            <a:lvl1pPr marL="0" algn="ctr" defTabSz="457200" rtl="0" eaLnBrk="1" latinLnBrk="0" hangingPunct="1">
              <a:defRPr lang="en-US" sz="2800" b="1" kern="1200" dirty="0" smtClean="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1pPr>
            <a:lvl2pPr marL="0" algn="ctr" defTabSz="457200" rtl="0" eaLnBrk="1" latinLnBrk="0" hangingPunct="1">
              <a:defRPr lang="en-US" sz="2200" b="1" kern="1200" dirty="0" smtClean="0">
                <a:solidFill>
                  <a:srgbClr val="8CBAEB"/>
                </a:solidFill>
                <a:latin typeface="Arial"/>
                <a:ea typeface="+mn-ea"/>
                <a:cs typeface="Arial"/>
              </a:defRPr>
            </a:lvl2pPr>
            <a:lvl3pPr marL="0" algn="ctr" defTabSz="457200" rtl="0" eaLnBrk="1" latinLnBrk="0" hangingPunct="1">
              <a:defRPr lang="en-US" sz="2200" b="1" kern="1200" dirty="0" smtClean="0">
                <a:solidFill>
                  <a:srgbClr val="8CBAEB"/>
                </a:solidFill>
                <a:latin typeface="Arial"/>
                <a:ea typeface="+mn-ea"/>
                <a:cs typeface="Arial"/>
              </a:defRPr>
            </a:lvl3pPr>
            <a:lvl4pPr marL="0" algn="ctr" defTabSz="457200" rtl="0" eaLnBrk="1" latinLnBrk="0" hangingPunct="1">
              <a:defRPr lang="en-US" sz="2200" b="1" kern="1200" dirty="0" smtClean="0">
                <a:solidFill>
                  <a:srgbClr val="8CBAEB"/>
                </a:solidFill>
                <a:latin typeface="Arial"/>
                <a:ea typeface="+mn-ea"/>
                <a:cs typeface="Arial"/>
              </a:defRPr>
            </a:lvl4pPr>
            <a:lvl5pPr marL="0" algn="ctr" defTabSz="457200" rtl="0" eaLnBrk="1" latinLnBrk="0" hangingPunct="1">
              <a:defRPr lang="en-GB" sz="2200" b="1" kern="1200" dirty="0">
                <a:solidFill>
                  <a:srgbClr val="8CBAEB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GB" dirty="0"/>
              <a:t>#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1748351" y="1232519"/>
            <a:ext cx="9599807" cy="442818"/>
          </a:xfrm>
          <a:prstGeom prst="rect">
            <a:avLst/>
          </a:prstGeom>
        </p:spPr>
        <p:txBody>
          <a:bodyPr vert="horz" lIns="91440" tIns="46800" rIns="91440" bIns="46800" rtlCol="0" anchor="ctr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748367" y="1782763"/>
            <a:ext cx="9599084" cy="4297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501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bject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ompass Illustration_Tilt_B&amp;W.t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625344"/>
            <a:ext cx="2152615" cy="2232656"/>
          </a:xfrm>
          <a:prstGeom prst="rect">
            <a:avLst/>
          </a:prstGeom>
        </p:spPr>
      </p:pic>
      <p:pic>
        <p:nvPicPr>
          <p:cNvPr id="12" name="Picture 11" descr="Compass Illustration_Tilt_B&amp;W.t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625344"/>
            <a:ext cx="2152615" cy="2232656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748367" y="5667375"/>
            <a:ext cx="9599084" cy="3683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/>
            </a:lvl1pPr>
          </a:lstStyle>
          <a:p>
            <a:pPr lvl="0"/>
            <a:r>
              <a:rPr lang="en-US" dirty="0"/>
              <a:t>CLICK TO ADD OBJECT CAPTION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1747243" y="1772816"/>
            <a:ext cx="9599084" cy="389455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icon to add object type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748351" y="1232519"/>
            <a:ext cx="9599807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3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3E62D4-1C0B-2048-9F6E-54B24B1CB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C2CA02-28D2-A740-A05E-C09295573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33051F-C3CC-C54E-96A5-3A537930B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9908-5BAE-6A4E-A8B4-5C92E07F3622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641ABE-F840-6043-AAF2-461D84F0B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7D954A-C69C-E24D-A298-68BC32E03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E6B0-0EC1-A84D-8861-556ECD0B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758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258A3-7F10-F242-9447-4B32BE57A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9C443BF-E4DC-D441-8F16-142046142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F1505C-BD7F-104F-BC0C-7AC04C2F3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9908-5BAE-6A4E-A8B4-5C92E07F3622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2EB3CD-5A41-D347-86EE-82469E92D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3B336B-770B-9045-9CDC-F7E6AEDF6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E6B0-0EC1-A84D-8861-556ECD0B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217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087E2C-62F9-F545-B82C-A9EC93305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5ACE07-F2E4-8746-AF84-D84ACF17D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6AADACC-FDD0-334F-8317-2C4561DDF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0B2D5B-0A2B-CD47-988A-54AAB5E50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9908-5BAE-6A4E-A8B4-5C92E07F3622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C91789-589A-5D48-895D-D69B5DF30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1DFB4B6-BF3B-9B47-97D4-0CE7F9A33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E6B0-0EC1-A84D-8861-556ECD0B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919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97509C-2CB2-4B4A-8295-B7FE891A5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B1C9804-6239-E545-83F2-481E92A1C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5ADF0B9-AAFC-5843-8318-9764D94E3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D306B24-DF39-1646-A9F7-B1FE31C2D9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AF146D1-C7B3-DF41-A3E9-6526FC35DC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30426C1-E2D1-394C-907E-FD0DA7F9E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9908-5BAE-6A4E-A8B4-5C92E07F3622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87F00F9-FBF7-1C4F-A072-891791AAD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94021E9-6170-7E43-9CAC-709B9D66E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E6B0-0EC1-A84D-8861-556ECD0B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293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1B0B0F-00D0-864F-90D7-2E411CFAB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289A66D-7D99-4546-8EED-CFBD944A8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9908-5BAE-6A4E-A8B4-5C92E07F3622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2873ACF-220D-1E4F-B5EF-4209C6943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E83CEFD-4A66-E044-B84A-52F2F8F58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E6B0-0EC1-A84D-8861-556ECD0B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855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08060A4-A174-B14F-B20F-1E1CC52AB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9908-5BAE-6A4E-A8B4-5C92E07F3622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1A7D14D-2C27-4645-BBD3-9F3038A47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697060C-DF0A-A944-8C8E-F1EED310B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E6B0-0EC1-A84D-8861-556ECD0B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22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BEDDAD-B22F-0E44-B64C-9942747DA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0543AD-9B87-724E-9FA4-22A53B7D3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A68CB6-FEC4-7143-ADC7-4781200046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B4512A8-5CAC-B448-8404-FA23741CC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9908-5BAE-6A4E-A8B4-5C92E07F3622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6E86C3F-9549-3548-9DF6-6837CF04F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8A4279D-2106-7546-97FB-4C4120EF1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E6B0-0EC1-A84D-8861-556ECD0B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582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FB8265-E08A-6342-B1A7-044078A87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A3B61E2-C48F-EA48-9F3F-181A709A0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13D1607-0381-A146-936E-1887D98A6F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A94BD4B-D2CD-AF48-85F7-895E7CBF2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9908-5BAE-6A4E-A8B4-5C92E07F3622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A3FC4C5-0EF5-CD44-A167-3E1A11B70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EF900C7-0827-1E4E-ACBA-DCB384CB4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E6B0-0EC1-A84D-8861-556ECD0B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265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CB63EE-8505-444A-848D-2B7E03DD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29D64E0-8C55-9E49-85AE-B2DEBF8D0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115EAA-F39F-774A-AA6D-8ACFDDA40F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89908-5BAE-6A4E-A8B4-5C92E07F3622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7067E1-7CCB-5E4F-BC95-3BC254BD18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9D6AD4-396C-7849-9833-4EDD8CF52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9E6B0-0EC1-A84D-8861-556ECD0BC0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73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08733" y="761766"/>
            <a:ext cx="8930598" cy="571951"/>
          </a:xfrm>
          <a:prstGeom prst="rect">
            <a:avLst/>
          </a:prstGeom>
        </p:spPr>
        <p:txBody>
          <a:bodyPr vert="horz" wrap="square" lIns="0" tIns="17780" rIns="0" bIns="0" rtlCol="0" anchor="ctr">
            <a:spAutoFit/>
          </a:bodyPr>
          <a:lstStyle/>
          <a:p>
            <a:pPr marL="16933" marR="6773">
              <a:lnSpc>
                <a:spcPct val="100000"/>
              </a:lnSpc>
              <a:spcBef>
                <a:spcPts val="140"/>
              </a:spcBef>
            </a:pPr>
            <a:r>
              <a:rPr lang="en-US" sz="3600" dirty="0">
                <a:latin typeface="PT Sans" panose="020B0503020203020204" pitchFamily="34" charset="-52"/>
              </a:rPr>
              <a:t>AL-FARABI KAZAKH NATIONAL UNIVERSITY</a:t>
            </a:r>
            <a:r>
              <a:rPr lang="ru-RU" sz="3600" dirty="0">
                <a:latin typeface="PT Sans" panose="020B0503020203020204" pitchFamily="34" charset="-52"/>
              </a:rPr>
              <a:t> </a:t>
            </a:r>
            <a:endParaRPr sz="3600" dirty="0">
              <a:latin typeface="PT Sans" panose="020B0503020203020204" pitchFamily="34" charset="-52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08734" y="1823710"/>
            <a:ext cx="8230984" cy="32573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6933">
              <a:spcBef>
                <a:spcPts val="140"/>
              </a:spcBef>
            </a:pPr>
            <a:r>
              <a:rPr lang="en-US" sz="2000" dirty="0">
                <a:latin typeface="PT Sans" panose="020B0503020203020204" pitchFamily="34" charset="-52"/>
              </a:rPr>
              <a:t>Department of Recreational geography and tourism</a:t>
            </a:r>
            <a:r>
              <a:rPr lang="en-US" sz="2000" spc="-47" dirty="0">
                <a:latin typeface="PT Sans" panose="020B0503020203020204" pitchFamily="34" charset="-52"/>
                <a:cs typeface="Arial" panose="020B0604020202020204" pitchFamily="34" charset="0"/>
              </a:rPr>
              <a:t> </a:t>
            </a:r>
            <a:endParaRPr lang="ru-RU" sz="20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89D5EB-7799-49F6-AC59-525B93387E7E}"/>
              </a:ext>
            </a:extLst>
          </p:cNvPr>
          <p:cNvSpPr txBox="1"/>
          <p:nvPr/>
        </p:nvSpPr>
        <p:spPr>
          <a:xfrm>
            <a:off x="1413077" y="2900706"/>
            <a:ext cx="82467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latin typeface="PT Sans" panose="020B0503020203020204" pitchFamily="34" charset="-52"/>
                <a:ea typeface="PT Sans" panose="020B0503020203020204" pitchFamily="34" charset="-52"/>
              </a:rPr>
              <a:t>Transportation in Tourism</a:t>
            </a:r>
            <a:endParaRPr lang="ru-RU" sz="48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13078" y="4160641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6933">
              <a:spcBef>
                <a:spcPts val="2047"/>
              </a:spcBef>
            </a:pPr>
            <a:r>
              <a:rPr lang="en-US" sz="2000" dirty="0">
                <a:latin typeface="PT Sans" panose="020B0503020203020204" pitchFamily="34" charset="-52"/>
                <a:cs typeface="Arial" panose="020B0604020202020204" pitchFamily="34" charset="0"/>
              </a:rPr>
              <a:t>Assipova Zhanna</a:t>
            </a:r>
            <a:endParaRPr lang="ru-RU" sz="2000" dirty="0">
              <a:latin typeface="PT Sans" panose="020B0503020203020204" pitchFamily="34" charset="-52"/>
              <a:cs typeface="Arial" panose="020B0604020202020204" pitchFamily="34" charset="0"/>
            </a:endParaRPr>
          </a:p>
          <a:p>
            <a:pPr marL="16933">
              <a:spcBef>
                <a:spcPts val="7"/>
              </a:spcBef>
            </a:pPr>
            <a:r>
              <a:rPr lang="en-US" sz="2000" spc="-7" dirty="0">
                <a:latin typeface="PT Sans" panose="020B0503020203020204" pitchFamily="34" charset="-52"/>
                <a:cs typeface="Arial" panose="020B0604020202020204" pitchFamily="34" charset="0"/>
              </a:rPr>
              <a:t>PhD</a:t>
            </a:r>
            <a:r>
              <a:rPr lang="en-US" sz="2000" spc="-7">
                <a:latin typeface="PT Sans" panose="020B0503020203020204" pitchFamily="34" charset="-52"/>
                <a:cs typeface="Arial" panose="020B0604020202020204" pitchFamily="34" charset="0"/>
              </a:rPr>
              <a:t>, associate </a:t>
            </a:r>
            <a:r>
              <a:rPr lang="en-US" sz="2000" spc="-7" dirty="0">
                <a:latin typeface="PT Sans" panose="020B0503020203020204" pitchFamily="34" charset="-52"/>
                <a:cs typeface="Arial" panose="020B0604020202020204" pitchFamily="34" charset="0"/>
              </a:rPr>
              <a:t>professor </a:t>
            </a:r>
            <a:endParaRPr lang="ru-RU" sz="20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A0F8D68-4421-B04B-994D-7EB164C9DE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067" y="494240"/>
            <a:ext cx="1502019" cy="167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721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835276" y="6232640"/>
            <a:ext cx="7199313" cy="368300"/>
          </a:xfrm>
        </p:spPr>
        <p:txBody>
          <a:bodyPr/>
          <a:lstStyle/>
          <a:p>
            <a:r>
              <a:rPr lang="en-GB" dirty="0"/>
              <a:t>Source: Adapted from </a:t>
            </a:r>
            <a:r>
              <a:rPr lang="en-GB" dirty="0" err="1"/>
              <a:t>Pompl</a:t>
            </a:r>
            <a:r>
              <a:rPr lang="en-GB" dirty="0"/>
              <a:t>, 1997</a:t>
            </a:r>
            <a:endParaRPr lang="de-D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Supply</a:t>
            </a:r>
            <a:endParaRPr lang="en-GB" dirty="0"/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2819185" y="1741398"/>
            <a:ext cx="7199313" cy="368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algn="l" rtl="0" eaLnBrk="1" fontAlgn="base" hangingPunct="1">
              <a:spcBef>
                <a:spcPts val="300"/>
              </a:spcBef>
              <a:spcAft>
                <a:spcPts val="300"/>
              </a:spcAft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825" indent="-376238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742950" indent="-363538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122363" indent="-377825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lang="en-US" sz="2400" baseline="0" dirty="0" smtClean="0">
                <a:solidFill>
                  <a:schemeClr val="tx1"/>
                </a:solidFill>
                <a:latin typeface="+mn-lt"/>
              </a:defRPr>
            </a:lvl4pPr>
            <a:lvl5pPr marL="1466850" indent="-342900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lang="en-GB" sz="2400" baseline="0" dirty="0">
                <a:solidFill>
                  <a:schemeClr val="tx1"/>
                </a:solidFill>
                <a:latin typeface="+mn-lt"/>
              </a:defRPr>
            </a:lvl5pPr>
            <a:lvl6pPr marL="19700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6pPr>
            <a:lvl7pPr marL="24272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7pPr>
            <a:lvl8pPr marL="28844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8pPr>
            <a:lvl9pPr marL="33416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dirty="0"/>
              <a:t>Suppliers of coach tourism</a:t>
            </a:r>
            <a:endParaRPr lang="de-DE" dirty="0"/>
          </a:p>
        </p:txBody>
      </p:sp>
      <p:graphicFrame>
        <p:nvGraphicFramePr>
          <p:cNvPr id="7" name="Diagramm 7"/>
          <p:cNvGraphicFramePr/>
          <p:nvPr>
            <p:extLst/>
          </p:nvPr>
        </p:nvGraphicFramePr>
        <p:xfrm>
          <a:off x="1258253" y="2321329"/>
          <a:ext cx="9675495" cy="3859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7947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585895" y="6294438"/>
            <a:ext cx="7199313" cy="368300"/>
          </a:xfrm>
        </p:spPr>
        <p:txBody>
          <a:bodyPr/>
          <a:lstStyle/>
          <a:p>
            <a:r>
              <a:rPr lang="en-GB" dirty="0"/>
              <a:t>Source: Nathan Associates Inc., 2008</a:t>
            </a:r>
            <a:endParaRPr lang="de-D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1520" y="458796"/>
            <a:ext cx="9599807" cy="442818"/>
          </a:xfrm>
        </p:spPr>
        <p:txBody>
          <a:bodyPr/>
          <a:lstStyle/>
          <a:p>
            <a:r>
              <a:rPr lang="de-DE" dirty="0"/>
              <a:t>Supply</a:t>
            </a:r>
            <a:endParaRPr lang="en-GB" dirty="0"/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2835264" y="1752487"/>
            <a:ext cx="7199313" cy="368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algn="l" rtl="0" eaLnBrk="1" fontAlgn="base" hangingPunct="1">
              <a:spcBef>
                <a:spcPts val="300"/>
              </a:spcBef>
              <a:spcAft>
                <a:spcPts val="300"/>
              </a:spcAft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825" indent="-376238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742950" indent="-363538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122363" indent="-377825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lang="en-US" sz="2400" baseline="0" dirty="0" smtClean="0">
                <a:solidFill>
                  <a:schemeClr val="tx1"/>
                </a:solidFill>
                <a:latin typeface="+mn-lt"/>
              </a:defRPr>
            </a:lvl4pPr>
            <a:lvl5pPr marL="1466850" indent="-342900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lang="en-GB" sz="2400" baseline="0" dirty="0">
                <a:solidFill>
                  <a:schemeClr val="tx1"/>
                </a:solidFill>
                <a:latin typeface="+mn-lt"/>
              </a:defRPr>
            </a:lvl5pPr>
            <a:lvl6pPr marL="19700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6pPr>
            <a:lvl7pPr marL="24272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7pPr>
            <a:lvl8pPr marL="28844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8pPr>
            <a:lvl9pPr marL="33416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dirty="0"/>
              <a:t>Percentage of service provided by coach operators</a:t>
            </a:r>
            <a:endParaRPr lang="de-DE" dirty="0"/>
          </a:p>
        </p:txBody>
      </p:sp>
      <p:graphicFrame>
        <p:nvGraphicFramePr>
          <p:cNvPr id="6" name="Diagramm 8"/>
          <p:cNvGraphicFramePr/>
          <p:nvPr>
            <p:extLst/>
          </p:nvPr>
        </p:nvGraphicFramePr>
        <p:xfrm>
          <a:off x="3027680" y="2470584"/>
          <a:ext cx="6136640" cy="3778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4393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E5BB63-8503-094A-AE03-7ECEE30E0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6933">
              <a:spcBef>
                <a:spcPts val="133"/>
              </a:spcBef>
            </a:pPr>
            <a:r>
              <a:rPr lang="en-GB" dirty="0">
                <a:solidFill>
                  <a:srgbClr val="006FC0"/>
                </a:solidFill>
                <a:latin typeface="PT Sans" panose="020B0503020203020204" pitchFamily="34" charset="-52"/>
                <a:cs typeface="Arial" panose="020B0604020202020204" pitchFamily="34" charset="0"/>
              </a:rPr>
              <a:t>Thank you for your attention!</a:t>
            </a:r>
            <a:br>
              <a:rPr lang="en-US" dirty="0">
                <a:latin typeface="PT Sans" panose="020B0503020203020204" pitchFamily="34" charset="-52"/>
                <a:cs typeface="Arial" panose="020B0604020202020204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325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430215" y="4256363"/>
            <a:ext cx="6967336" cy="2271562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16933">
              <a:spcBef>
                <a:spcPts val="133"/>
              </a:spcBef>
            </a:pPr>
            <a:r>
              <a:rPr lang="en-US" sz="3600" dirty="0">
                <a:solidFill>
                  <a:srgbClr val="006FC0"/>
                </a:solidFill>
                <a:latin typeface="PT Sans" panose="020B0503020203020204" pitchFamily="34" charset="-52"/>
                <a:cs typeface="Arial" panose="020B0604020202020204" pitchFamily="34" charset="0"/>
              </a:rPr>
              <a:t>Lecture 5</a:t>
            </a:r>
          </a:p>
          <a:p>
            <a:pPr marL="16933">
              <a:spcBef>
                <a:spcPts val="133"/>
              </a:spcBef>
            </a:pPr>
            <a:r>
              <a:rPr lang="en-US" sz="3600" dirty="0">
                <a:latin typeface="PT Sans" panose="020B0503020203020204" pitchFamily="34" charset="-52"/>
                <a:cs typeface="Arial" panose="020B0604020202020204" pitchFamily="34" charset="0"/>
              </a:rPr>
              <a:t>Buses and Motor Coaches</a:t>
            </a:r>
          </a:p>
          <a:p>
            <a:pPr marL="16933">
              <a:spcBef>
                <a:spcPts val="133"/>
              </a:spcBef>
            </a:pPr>
            <a:endParaRPr lang="en-US" sz="3600" dirty="0">
              <a:latin typeface="PT Sans" panose="020B0503020203020204" pitchFamily="34" charset="-52"/>
              <a:cs typeface="Arial" panose="020B0604020202020204" pitchFamily="34" charset="0"/>
            </a:endParaRPr>
          </a:p>
          <a:p>
            <a:pPr marL="16933">
              <a:spcBef>
                <a:spcPts val="133"/>
              </a:spcBef>
            </a:pPr>
            <a:endParaRPr lang="en-US" sz="3600" dirty="0">
              <a:latin typeface="PT Sans" panose="020B0503020203020204" pitchFamily="34" charset="-5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117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Buses and Motor Coaches</a:t>
            </a:r>
            <a:endParaRPr lang="en-GB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/>
          </p:nvPr>
        </p:nvSpPr>
        <p:spPr>
          <a:xfrm>
            <a:off x="2835276" y="1839913"/>
            <a:ext cx="7199313" cy="4297362"/>
          </a:xfrm>
        </p:spPr>
        <p:txBody>
          <a:bodyPr>
            <a:normAutofit fontScale="62500" lnSpcReduction="20000"/>
          </a:bodyPr>
          <a:lstStyle/>
          <a:p>
            <a:pPr marL="342900" indent="-342900"/>
            <a:r>
              <a:rPr lang="en-GB" b="1" dirty="0"/>
              <a:t>bus: </a:t>
            </a:r>
            <a:r>
              <a:rPr lang="en-GB" dirty="0"/>
              <a:t>passenger road motor vehicle designed to carry more than 24 persons (including the driver), and with provision to carry seated as well as standing passengers (</a:t>
            </a:r>
            <a:r>
              <a:rPr lang="en-GB" i="1" dirty="0"/>
              <a:t>Glossary of Transport Statistics</a:t>
            </a:r>
            <a:r>
              <a:rPr lang="en-GB" dirty="0"/>
              <a:t>, 2009)</a:t>
            </a:r>
            <a:br>
              <a:rPr lang="en-GB" dirty="0"/>
            </a:br>
            <a:endParaRPr lang="en-GB" dirty="0"/>
          </a:p>
          <a:p>
            <a:pPr marL="342900" indent="-342900"/>
            <a:r>
              <a:rPr lang="en-GB" b="1" dirty="0"/>
              <a:t>motor coach: </a:t>
            </a:r>
            <a:r>
              <a:rPr lang="en-GB" dirty="0"/>
              <a:t>passenger road motor vehicle designed to seat 24 or more persons (including the driver) and constructed exclusively for the carriage of seated passengers (</a:t>
            </a:r>
            <a:r>
              <a:rPr lang="en-GB" i="1" dirty="0"/>
              <a:t>Glossary of Transport Statistics</a:t>
            </a:r>
            <a:r>
              <a:rPr lang="en-GB" dirty="0"/>
              <a:t>, 2009)</a:t>
            </a:r>
            <a:br>
              <a:rPr lang="en-GB" dirty="0"/>
            </a:br>
            <a:endParaRPr lang="en-GB" dirty="0"/>
          </a:p>
          <a:p>
            <a:pPr marL="342900" indent="-342900"/>
            <a:r>
              <a:rPr lang="en-GB" b="1" dirty="0"/>
              <a:t>minibus: </a:t>
            </a:r>
            <a:r>
              <a:rPr lang="en-GB" dirty="0"/>
              <a:t>passenger road motor vehicle designed to carry 10–23 seated or standing persons (including the driver) (</a:t>
            </a:r>
            <a:r>
              <a:rPr lang="en-GB" i="1" dirty="0"/>
              <a:t>Glossary of Transport Statistics</a:t>
            </a:r>
            <a:r>
              <a:rPr lang="en-GB" dirty="0"/>
              <a:t>, 2009)</a:t>
            </a:r>
            <a:br>
              <a:rPr lang="en-GB" dirty="0"/>
            </a:br>
            <a:endParaRPr lang="en-GB" b="1" dirty="0"/>
          </a:p>
          <a:p>
            <a:pPr marL="342900" indent="-342900"/>
            <a:r>
              <a:rPr lang="en-GB" b="1" dirty="0"/>
              <a:t>trolleybus: </a:t>
            </a:r>
            <a:r>
              <a:rPr lang="en-GB" dirty="0"/>
              <a:t>a mode of transit service using vehicles propelled by a motor drawing current from overhead wires via connecting poles called a trolley poles from a central power source not on board the vehicle (APTA, 2011)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626438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GB" dirty="0"/>
              <a:t>Source: </a:t>
            </a:r>
            <a:r>
              <a:rPr lang="de-DE" dirty="0">
                <a:latin typeface="Calibri" pitchFamily="34" charset="0"/>
                <a:ea typeface="SimSun" pitchFamily="2" charset="-122"/>
                <a:cs typeface="Mangal" pitchFamily="18" charset="0"/>
              </a:rPr>
              <a:t>compiled by the author</a:t>
            </a:r>
            <a:endParaRPr lang="de-D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>
          <a:xfrm>
            <a:off x="2835264" y="1232518"/>
            <a:ext cx="7199855" cy="1320182"/>
          </a:xfrm>
        </p:spPr>
        <p:txBody>
          <a:bodyPr/>
          <a:lstStyle/>
          <a:p>
            <a:r>
              <a:rPr lang="en-GB" dirty="0"/>
              <a:t>Types of Bus Service and the North American Industrial Classification (NAICS) </a:t>
            </a:r>
            <a:br>
              <a:rPr lang="de-DE" dirty="0"/>
            </a:br>
            <a:endParaRPr lang="en-GB" dirty="0"/>
          </a:p>
        </p:txBody>
      </p:sp>
      <p:graphicFrame>
        <p:nvGraphicFramePr>
          <p:cNvPr id="5" name="Diagramm 5"/>
          <p:cNvGraphicFramePr/>
          <p:nvPr>
            <p:extLst/>
          </p:nvPr>
        </p:nvGraphicFramePr>
        <p:xfrm>
          <a:off x="2279576" y="2258591"/>
          <a:ext cx="7632848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0564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835263" y="6199390"/>
            <a:ext cx="7199313" cy="368300"/>
          </a:xfrm>
        </p:spPr>
        <p:txBody>
          <a:bodyPr/>
          <a:lstStyle/>
          <a:p>
            <a:pPr lvl="0"/>
            <a:r>
              <a:rPr lang="en-GB" dirty="0"/>
              <a:t>Source</a:t>
            </a:r>
            <a:r>
              <a:rPr lang="de-DE" dirty="0"/>
              <a:t>: </a:t>
            </a:r>
            <a:r>
              <a:rPr lang="en-GB" dirty="0"/>
              <a:t>Vehicle &amp; Operator Services Agency, 2011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Institutional Framework</a:t>
            </a:r>
            <a:endParaRPr lang="en-GB" dirty="0"/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2835264" y="1765706"/>
            <a:ext cx="7199313" cy="368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algn="l" rtl="0" eaLnBrk="1" fontAlgn="base" hangingPunct="1">
              <a:spcBef>
                <a:spcPts val="300"/>
              </a:spcBef>
              <a:spcAft>
                <a:spcPts val="300"/>
              </a:spcAft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825" indent="-376238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742950" indent="-363538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122363" indent="-377825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lang="en-US" sz="2400" baseline="0" dirty="0" smtClean="0">
                <a:solidFill>
                  <a:schemeClr val="tx1"/>
                </a:solidFill>
                <a:latin typeface="+mn-lt"/>
              </a:defRPr>
            </a:lvl4pPr>
            <a:lvl5pPr marL="1466850" indent="-342900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lang="en-GB" sz="2400" baseline="0" dirty="0">
                <a:solidFill>
                  <a:schemeClr val="tx1"/>
                </a:solidFill>
                <a:latin typeface="+mn-lt"/>
              </a:defRPr>
            </a:lvl5pPr>
            <a:lvl6pPr marL="19700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6pPr>
            <a:lvl7pPr marL="24272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7pPr>
            <a:lvl8pPr marL="28844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8pPr>
            <a:lvl9pPr marL="33416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dirty="0"/>
              <a:t>Current limits on drivers' hours as specified by EU rules as of 2011</a:t>
            </a:r>
          </a:p>
        </p:txBody>
      </p:sp>
      <p:pic>
        <p:nvPicPr>
          <p:cNvPr id="6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5139" y="2471191"/>
            <a:ext cx="7466977" cy="3654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885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Institutional Framework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835276" y="1816013"/>
            <a:ext cx="7199843" cy="47344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1800" b="1" dirty="0"/>
              <a:t>Federal regulations regarding the maximum hours for bus and coach drivers in the USA</a:t>
            </a:r>
            <a:br>
              <a:rPr lang="en-GB" sz="1600" b="1" dirty="0"/>
            </a:br>
            <a:endParaRPr lang="en-GB" sz="1600" b="1" dirty="0"/>
          </a:p>
          <a:p>
            <a:pPr lvl="1"/>
            <a:r>
              <a:rPr lang="en-GB" sz="1600" dirty="0"/>
              <a:t>No motor carrier shall permit or require any driver used by it to drive a passenger-carrying commercial motor vehicle, nor shall any such driver drive a passenger-carrying commercial motor vehicle:</a:t>
            </a:r>
            <a:endParaRPr lang="de-DE" sz="1600" dirty="0"/>
          </a:p>
          <a:p>
            <a:pPr lvl="4"/>
            <a:r>
              <a:rPr lang="en-GB" sz="1600" dirty="0"/>
              <a:t>More than 10 hours following 8 consecutive hours off duty; or</a:t>
            </a:r>
            <a:endParaRPr lang="de-DE" sz="1600" dirty="0"/>
          </a:p>
          <a:p>
            <a:pPr lvl="4"/>
            <a:r>
              <a:rPr lang="en-GB" sz="1600" dirty="0"/>
              <a:t>For any period after having been on duty 15 hours following 8 consecutive hours off duty.</a:t>
            </a:r>
            <a:endParaRPr lang="de-DE" sz="1600" dirty="0"/>
          </a:p>
          <a:p>
            <a:pPr lvl="1"/>
            <a:r>
              <a:rPr lang="en-GB" sz="1600" dirty="0"/>
              <a:t>No motor carrier shall permit or require a driver of a passenger-carrying commercial motor vehicle to drive, nor shall any driver drive a passenger-carrying commercial motor vehicle, regardless of the number of motor carriers using the driver's services, for any period after</a:t>
            </a:r>
            <a:endParaRPr lang="de-DE" sz="1600" dirty="0"/>
          </a:p>
          <a:p>
            <a:pPr lvl="4"/>
            <a:r>
              <a:rPr lang="en-GB" sz="1600" dirty="0"/>
              <a:t>having been on duty 60 hours in any 7 consecutive days if the employing motor carrier does not operate commercial motor vehicles every day of the week; or</a:t>
            </a:r>
            <a:endParaRPr lang="de-DE" sz="1600" dirty="0"/>
          </a:p>
          <a:p>
            <a:pPr lvl="4"/>
            <a:r>
              <a:rPr lang="en-GB" sz="1600" dirty="0"/>
              <a:t>having been on duty 70 hours in any period of 8 consecutive days if the employing motor carrier operates commercial motor vehicles every day of the week</a:t>
            </a:r>
          </a:p>
        </p:txBody>
      </p:sp>
    </p:spTree>
    <p:extLst>
      <p:ext uri="{BB962C8B-B14F-4D97-AF65-F5344CB8AC3E}">
        <p14:creationId xmlns:p14="http://schemas.microsoft.com/office/powerpoint/2010/main" val="3172740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835806" y="6121653"/>
            <a:ext cx="7199313" cy="368300"/>
          </a:xfrm>
        </p:spPr>
        <p:txBody>
          <a:bodyPr/>
          <a:lstStyle/>
          <a:p>
            <a:pPr lvl="0"/>
            <a:r>
              <a:rPr lang="en-GB" dirty="0"/>
              <a:t>Source: </a:t>
            </a:r>
            <a:r>
              <a:rPr lang="en-GB" dirty="0">
                <a:latin typeface="Calibri" pitchFamily="34" charset="0"/>
                <a:ea typeface="SimSun" pitchFamily="2" charset="-122"/>
                <a:cs typeface="Mangal" pitchFamily="18" charset="0"/>
              </a:rPr>
              <a:t>OECD, 2011</a:t>
            </a:r>
            <a:r>
              <a:rPr lang="de-DE" sz="800" dirty="0">
                <a:latin typeface="Arial" pitchFamily="34" charset="0"/>
                <a:cs typeface="Arial" pitchFamily="34" charset="0"/>
              </a:rPr>
              <a:t> </a:t>
            </a:r>
            <a:endParaRPr lang="de-D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Demand</a:t>
            </a:r>
            <a:endParaRPr lang="en-GB" dirty="0"/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2834433" y="1772815"/>
            <a:ext cx="7199313" cy="368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algn="l" rtl="0" eaLnBrk="1" fontAlgn="base" hangingPunct="1">
              <a:spcBef>
                <a:spcPts val="300"/>
              </a:spcBef>
              <a:spcAft>
                <a:spcPts val="300"/>
              </a:spcAft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825" indent="-376238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742950" indent="-363538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122363" indent="-377825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lang="en-US" sz="2400" baseline="0" dirty="0" smtClean="0">
                <a:solidFill>
                  <a:schemeClr val="tx1"/>
                </a:solidFill>
                <a:latin typeface="+mn-lt"/>
              </a:defRPr>
            </a:lvl4pPr>
            <a:lvl5pPr marL="1466850" indent="-342900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lang="en-GB" sz="2400" baseline="0" dirty="0">
                <a:solidFill>
                  <a:schemeClr val="tx1"/>
                </a:solidFill>
                <a:latin typeface="+mn-lt"/>
              </a:defRPr>
            </a:lvl5pPr>
            <a:lvl6pPr marL="19700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6pPr>
            <a:lvl7pPr marL="24272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7pPr>
            <a:lvl8pPr marL="28844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8pPr>
            <a:lvl9pPr marL="33416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spcBef>
                <a:spcPct val="0"/>
              </a:spcBef>
              <a:spcAft>
                <a:spcPct val="0"/>
              </a:spcAft>
            </a:pPr>
            <a:r>
              <a:rPr lang="en-GB" dirty="0"/>
              <a:t>Passenger Transport by Bus and Coach</a:t>
            </a:r>
            <a:endParaRPr lang="de-DE" dirty="0">
              <a:cs typeface="Arial" pitchFamily="34" charset="0"/>
            </a:endParaRPr>
          </a:p>
        </p:txBody>
      </p:sp>
      <p:graphicFrame>
        <p:nvGraphicFramePr>
          <p:cNvPr id="6" name="Diagramm 7"/>
          <p:cNvGraphicFramePr/>
          <p:nvPr>
            <p:extLst/>
          </p:nvPr>
        </p:nvGraphicFramePr>
        <p:xfrm>
          <a:off x="2718053" y="2258129"/>
          <a:ext cx="8332332" cy="4026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1583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819180" y="6265892"/>
            <a:ext cx="7199313" cy="368300"/>
          </a:xfrm>
        </p:spPr>
        <p:txBody>
          <a:bodyPr/>
          <a:lstStyle/>
          <a:p>
            <a:r>
              <a:rPr lang="en-GB" dirty="0"/>
              <a:t>Source: Eurostat, 2012</a:t>
            </a:r>
            <a:endParaRPr lang="de-D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Demand</a:t>
            </a:r>
            <a:endParaRPr lang="en-GB" dirty="0"/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2819181" y="1708587"/>
            <a:ext cx="7199313" cy="368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algn="l" rtl="0" eaLnBrk="1" fontAlgn="base" hangingPunct="1">
              <a:spcBef>
                <a:spcPts val="300"/>
              </a:spcBef>
              <a:spcAft>
                <a:spcPts val="300"/>
              </a:spcAft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825" indent="-376238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742950" indent="-363538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122363" indent="-377825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lang="en-US" sz="2400" baseline="0" dirty="0" smtClean="0">
                <a:solidFill>
                  <a:schemeClr val="tx1"/>
                </a:solidFill>
                <a:latin typeface="+mn-lt"/>
              </a:defRPr>
            </a:lvl4pPr>
            <a:lvl5pPr marL="1466850" indent="-342900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lang="en-GB" sz="2400" baseline="0" dirty="0">
                <a:solidFill>
                  <a:schemeClr val="tx1"/>
                </a:solidFill>
                <a:latin typeface="+mn-lt"/>
              </a:defRPr>
            </a:lvl5pPr>
            <a:lvl6pPr marL="19700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6pPr>
            <a:lvl7pPr marL="24272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7pPr>
            <a:lvl8pPr marL="28844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8pPr>
            <a:lvl9pPr marL="3341688" indent="-3889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Arial" charset="0"/>
              <a:buChar char="●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spcBef>
                <a:spcPct val="0"/>
              </a:spcBef>
              <a:spcAft>
                <a:spcPct val="0"/>
              </a:spcAft>
            </a:pPr>
            <a:r>
              <a:rPr lang="en-GB" dirty="0"/>
              <a:t>EU-27 performance by mode for passenger transport</a:t>
            </a:r>
            <a:endParaRPr lang="de-DE" dirty="0">
              <a:cs typeface="Arial" pitchFamily="34" charset="0"/>
            </a:endParaRPr>
          </a:p>
        </p:txBody>
      </p:sp>
      <p:graphicFrame>
        <p:nvGraphicFramePr>
          <p:cNvPr id="6" name="Diagramm 6"/>
          <p:cNvGraphicFramePr/>
          <p:nvPr>
            <p:extLst/>
          </p:nvPr>
        </p:nvGraphicFramePr>
        <p:xfrm>
          <a:off x="2819179" y="2192645"/>
          <a:ext cx="7199313" cy="4089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3384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092A82A-B5E7-0C48-8343-4884BC6603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259" y="0"/>
            <a:ext cx="9223063" cy="6904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97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607</Words>
  <Application>Microsoft Macintosh PowerPoint</Application>
  <PresentationFormat>Широкоэкранный</PresentationFormat>
  <Paragraphs>69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SimSun</vt:lpstr>
      <vt:lpstr>Arial</vt:lpstr>
      <vt:lpstr>Calibri</vt:lpstr>
      <vt:lpstr>Calibri Light</vt:lpstr>
      <vt:lpstr>Mangal</vt:lpstr>
      <vt:lpstr>PT Sans</vt:lpstr>
      <vt:lpstr>Тема Office</vt:lpstr>
      <vt:lpstr>AL-FARABI KAZAKH NATIONAL UNIVERSITY </vt:lpstr>
      <vt:lpstr>Презентация PowerPoint</vt:lpstr>
      <vt:lpstr>Buses and Motor Coaches</vt:lpstr>
      <vt:lpstr>Types of Bus Service and the North American Industrial Classification (NAICS)  </vt:lpstr>
      <vt:lpstr>Institutional Framework</vt:lpstr>
      <vt:lpstr>Institutional Framework</vt:lpstr>
      <vt:lpstr>Demand</vt:lpstr>
      <vt:lpstr>Demand</vt:lpstr>
      <vt:lpstr>Презентация PowerPoint</vt:lpstr>
      <vt:lpstr>Supply</vt:lpstr>
      <vt:lpstr>Supply</vt:lpstr>
      <vt:lpstr>Thank you for your attention!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AL-FARABI KAZAKH NATIONAL UNIVERSITY </dc:title>
  <dc:creator>Асипова Жанна</dc:creator>
  <cp:lastModifiedBy>Асипова Жанна</cp:lastModifiedBy>
  <cp:revision>1</cp:revision>
  <dcterms:created xsi:type="dcterms:W3CDTF">2024-11-05T11:24:41Z</dcterms:created>
  <dcterms:modified xsi:type="dcterms:W3CDTF">2024-11-05T11:32:23Z</dcterms:modified>
</cp:coreProperties>
</file>