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60" r:id="rId1"/>
  </p:sldMasterIdLst>
  <p:notesMasterIdLst>
    <p:notesMasterId r:id="rId18"/>
  </p:notesMasterIdLst>
  <p:sldIdLst>
    <p:sldId id="289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293" r:id="rId11"/>
    <p:sldId id="323" r:id="rId12"/>
    <p:sldId id="324" r:id="rId13"/>
    <p:sldId id="325" r:id="rId14"/>
    <p:sldId id="326" r:id="rId15"/>
    <p:sldId id="327" r:id="rId16"/>
    <p:sldId id="328" r:id="rId17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ulet Maksut" initials="DM" lastIdx="2" clrIdx="0">
    <p:extLst>
      <p:ext uri="{19B8F6BF-5375-455C-9EA6-DF929625EA0E}">
        <p15:presenceInfo xmlns:p15="http://schemas.microsoft.com/office/powerpoint/2012/main" userId="Daulet Maks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0" autoAdjust="0"/>
  </p:normalViewPr>
  <p:slideViewPr>
    <p:cSldViewPr>
      <p:cViewPr varScale="1">
        <p:scale>
          <a:sx n="59" d="100"/>
          <a:sy n="59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CB501-971D-4FBD-BA73-FF4061DA74F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B3E4-959F-47A6-9C13-ED7A5D5E5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41ECE4-ABB2-4F96-BA92-C990E98519B9}" type="datetime1">
              <a:rPr lang="ru-RU" smtClean="0"/>
              <a:t>25.03.2024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5F8E-C3A8-4235-BD01-EE1ACAA9743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F171-832E-4869-922D-E5CB08275789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A841A6-38A9-4AE5-8EDD-77F38EA7C22C}" type="datetime1">
              <a:rPr lang="ru-RU" smtClean="0"/>
              <a:t>25.03.2024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DBB4C3-C6A9-43C2-9A0A-D02B284D9606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6486-76D2-4727-8BA5-732B6994B5C5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4B5-E5E4-48B6-B2DD-56C5CE6E58CD}" type="datetime1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00AF11-0F10-4DAA-9D79-486E59F53378}" type="datetime1">
              <a:rPr lang="ru-RU" smtClean="0"/>
              <a:t>25.03.2024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E12-1157-445D-A2DF-3F219FAA9D90}" type="datetime1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4F01D8-67B5-489B-A243-72DA8A8DA529}" type="datetime1">
              <a:rPr lang="ru-RU" smtClean="0"/>
              <a:t>25.03.2024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C5234B-A3C9-46B4-B874-77CC4591058E}" type="datetime1">
              <a:rPr lang="ru-RU" smtClean="0"/>
              <a:t>25.03.2024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C1BD55-643C-4204-BC5A-F5FFA5E84B7A}" type="datetime1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C39B-038E-4CE8-BD6E-6347885C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77809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kk-KZ" sz="2000" kern="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л-Фараби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атындағы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Қазақ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ұлттық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университеті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kern="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имия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және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химиялық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технология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факультеті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BD90E-5A96-4146-A865-D8E252CC9F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5061176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kk-K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Атомды-абсорбциялық </a:t>
            </a: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спектроскопия. Атомдық спектрлерге әсер ететін факторлар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100" dirty="0"/>
              <a:t>                                                      Д</a:t>
            </a:r>
            <a:r>
              <a:rPr lang="kk-KZ" sz="2100" dirty="0"/>
              <a:t>әріскер </a:t>
            </a:r>
            <a:r>
              <a:rPr lang="ru-RU" sz="2100" dirty="0"/>
              <a:t>- Исмаилова А.Г.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0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DC34A9-0380-432C-ABD7-A7F09848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C756C08-A4D3-4F1A-869F-A6BBA4B35B8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7560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6141296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	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Әдісте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аналитикалық сигнал ретінде қозбаған бос атом­дар­дың жұтылуы қарастырылады, сондықтан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атомдану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үшін энер­гия қосылыстардың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қозуына емес,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ыдырауына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ғана жеткілікті 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болғаны жөн. Қозған бөлшектердің саны жалпы санның 0,02-01 %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пайызынан аспау керек. Жоғарыда аталған талаптарды жалынды және электртермиялық (жалынды емес) атомизаторлар қанағаттандыра алады.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Атомдану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процесі алдында зертте­ле­тін үлгі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ерітінді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күйіне ауыстырылады.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Атомды-абсорбциялық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әдістің спектро­фотометриялық әдістен негізгі айырмашылықтары: біріншіден, атомдық спектрдің өздеріне тән сипатына, ал екіншіден, жоғары температуралық газдағы физика-химиялық процестердің төл­сипат­тылығына байланысты.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6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7992888" cy="56886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Атомды-абсорбциялық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талдау әдісі үшін бұл қатынастың ерекшеліктері бар. Біріншіден, кюветадағы ері­тіндіге қарағанда атомдық бу бұлтының шектелген анық шека­расы болмайды, сондықтан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мәнінде қандай да бір «тиімді» жұтылу қабатының қалыңдығын ескеру керек. Екіншіден, С өлшемі газ фазасындағы атомизаторда анықталатын заттың бос атомдар концентрациясын С</a:t>
            </a:r>
            <a:r>
              <a:rPr lang="kk-KZ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білдіруі керек, дегенмен аналитик үшін бұл мән бағаланбайды және ешқандай қызығушылық тудырмайды. Бұл жерде назар аударылатын негізгі мәселе – атомизаторға берілетін зерттелетін үлгі ерітіндісіндегі анықта­ла­тын заттың концентрациясы. Соған орай атомизацияның қалыпты жағдайында жұтылатын қабаттың қалыңдығы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тұрақ­ты, ал атомизатордағы бос атомдардың концентрациясы С</a:t>
            </a:r>
            <a:r>
              <a:rPr lang="kk-KZ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үлгі ерітіндідегі анықталатын заттың концентрациясына С тура пропорционалды болады деп, теңдікті мына түрде жазуға бо­лады: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 </a:t>
            </a:r>
            <a:r>
              <a:rPr lang="kk-K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= k · С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мұндағы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 – ерітіндідегі заттың концентрациясы, k – жоғарыда айтылған барлық факторларды сипаттайтын жұтылу коэффи­циенті.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2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859216" cy="5853264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Атомдық-абсорбциялық әдісте Бер заңынан ауытқу себеп­тері: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1)   құралдық (сіңірілетін ортаның бірыңғай болмауы);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2)	физика-химиялық (атомдардың қиын диссоциациялана­тын қосылыстарға өтуіне қарай атомизацияның толық орын­далмауы, атомдардың иондануы, жоғары температура әсерінен атомдардың қозған күйге өтуі).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3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859216" cy="5997280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Әдістің метрологиялық сипаттамасы зерттелетін заттың тө­менгі шегімен ерекшеленеді. Жарықтың негізгі заңдылығында­ғы теңдеуде жұтылу коэффициенті k жалынды атомизация үшін 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ал электртермиялық атомдану үшін 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6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8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құрайды, ол 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сәйкесінше зерттелетін компоненттің 10</a:t>
            </a:r>
            <a:r>
              <a:rPr lang="kk-KZ" spc="-2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-7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pc="-2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-6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 (10</a:t>
            </a:r>
            <a:r>
              <a:rPr lang="kk-KZ" spc="-2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-2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pc="-2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 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мкг/мл)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және 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-8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 (10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-5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-3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мкг/мл) мәндеріне сәйкес келеді. Спек­­тро­фотометрия әдісімен салыстырғанда атомды-абсорбция­лық әдіс анағұрлым сезімтал. Атомды абсорбциялық әдістің жа­лынды түрінен электртермиялық түрінің артықшылығы атомда­ну эффективтілігінде болып саналады. Керісінше қайталаным­дылық параметрі бойынша жалынды атомды абсорбция электр­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термиялық түрінен жақсырақ, жалынды түрде S</a:t>
            </a:r>
            <a:r>
              <a:rPr lang="kk-KZ" spc="-2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 </a:t>
            </a:r>
            <a:r>
              <a:rPr lang="kk-KZ" spc="-2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~2-5 % құрай­ды.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3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7704856" cy="61206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6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7920879" cy="59766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32656"/>
                <a:ext cx="8075240" cy="6141296"/>
              </a:xfrm>
            </p:spPr>
            <p:txBody>
              <a:bodyPr>
                <a:normAutofit fontScale="85000" lnSpcReduction="20000"/>
              </a:bodyPr>
              <a:lstStyle/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Әдісте </a:t>
                </a:r>
                <a:r>
                  <a:rPr lang="kk-KZ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зерттелетін қосылыс алдын-ала атомдану (атомизация) про­цесіне түседі, яғни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 белгілі заттың атомдық бу күйіне ауысуы талдау­дың өте маңызды сатысы болып саналады.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А </a:t>
                </a:r>
                <a:r>
                  <a:rPr lang="kk-KZ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+ h</a:t>
                </a:r>
                <a:r>
                  <a:rPr lang="en-US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ν</a:t>
                </a:r>
                <a:r>
                  <a:rPr lang="kk-KZ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(сыртқы сәулелену көзі)      → А</a:t>
                </a:r>
                <a:r>
                  <a:rPr lang="ru-RU" baseline="300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*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А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том квант с</a:t>
                </a:r>
                <a:r>
                  <a:rPr lang="kk-KZ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әулесін жұтып, негізгі күйден қозған күйге ауысады, нәтижесінде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атомдық бу пайда болады да, соның бойымен жарық өтеді.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	</a:t>
                </a:r>
                <a:r>
                  <a:rPr lang="kk-KZ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Сәулелену </a:t>
                </a:r>
                <a:r>
                  <a:rPr lang="kk-KZ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көзі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Зерттелетін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үлгінің жұтылуын өлшеу үшін, үлгіге түскен және одан өткен қарқындылықтарды салыстыру керек. Молекулалардың спектрі жеткілікті кең жолақты жұтылуды қамтиды. Молекулалық спестроскопияда </a:t>
                </a:r>
                <a:r>
                  <a:rPr lang="kk-KZ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үздіксіз спектр беретін сәулелену көзі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 қолданылады және ол арқылы монохроматор көмегімен белгілі диапазондағы спектральды жолақ алынады.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Атомды-абсорбциялық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спектроскопияда үздіксіз спектр алу мүмкін емес, себебі атомдық жұтылуы сызықтары өте тар, олардың ені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kk-KZ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нм құрайды. Сондықтан атомды-абсорбциялық спектроскопияда </a:t>
                </a:r>
                <a:r>
                  <a:rPr lang="kk-KZ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сызықтық спектр беретін жарық көзі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қолданылады. Бұл жағдайда шығарылатын жарық спектріндегі сызықтардың ені кем дегенде атомдық спектр сызықтарының енімен салыстырмалы тең болуы керек.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32656"/>
                <a:ext cx="8075240" cy="6141296"/>
              </a:xfrm>
              <a:blipFill>
                <a:blip r:embed="rId2"/>
                <a:stretch>
                  <a:fillRect t="-1192" r="-755" b="-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4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03232" cy="578125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Сонымен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бос атомдардың жұтылу жолақтарының спектральдық ені </a:t>
            </a:r>
            <a:r>
              <a:rPr lang="kk-KZ" spc="-25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10</a:t>
            </a:r>
            <a:r>
              <a:rPr lang="kk-KZ" spc="-2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-2 </a:t>
            </a:r>
            <a:r>
              <a:rPr lang="kk-KZ" spc="-25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нм тең, яғни молекулалардың жұтылу жолақтарынан (1-100 нм)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айтарлықтай кіші. Сондықтан атомдық-абсорбцияда спектро­фотометриямен салыстырғанда алынатын монохроматты сәуле­ле­ну көзінің дәрежесіне деген талаптар қатал болып кетеді. Атомдық-абсорбцияда арнайы, жоғары монохроматты, қуатты сәулелену көзі –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қуыс катоды бар лампа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мен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электродсыз раз­ряд­ты лампалар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қолданылады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Қуыс </a:t>
            </a:r>
            <a:r>
              <a:rPr lang="kk-KZ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катоды бар лампа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– кварцты саңылауы бар әйнектен жасалған ішкі бөлімі төмен қысымдағы инертті газбен толты­рылған, оның ішінде екі электроды – катод пен аноды бар бал­лон. Анод та, катод та жоғары кернеулікке ие баллонға қосыл­ған, катод белгілі бір (зерттелетін) элементтен тұрады, сырты­нан тостағаншаға ұқсас келеді.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620688"/>
            <a:ext cx="7776863" cy="590465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332656"/>
            <a:ext cx="7848872" cy="61206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76672"/>
                <a:ext cx="8075240" cy="5997280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Аталған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сәулелену көздерінің маңызды кемшіліктерінің бірі болып олардың «тар аумақта»: әр лампа тек бір ғана элементтің анықтауына жарамдылығында болып табылады. Кей жағдайда катодты лампа әртүрлі метал­дар­дың құймасынан жасалады, ол кезде лампаны өзгертпей бір­неше элементті анықтай аламыз.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2697480" algn="l"/>
                    <a:tab pos="3147060" algn="l"/>
                    <a:tab pos="3596640" algn="l"/>
                    <a:tab pos="4046220" algn="l"/>
                    <a:tab pos="4495800" algn="l"/>
                    <a:tab pos="4945380" algn="l"/>
                    <a:tab pos="5394960" algn="l"/>
                    <a:tab pos="5844540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Атомдық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спектр сызықтарының ені түрлі факторларға тәуелді. Спектрлік сызықтың </a:t>
                </a:r>
                <a:r>
                  <a:rPr lang="kk-KZ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табиғи кеңеюі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 Гейзенбергтің белгісіздік қатынасына байланысты шамамен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kk-K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нм құрайды. Спектрлік сызықтың </a:t>
                </a:r>
                <a:r>
                  <a:rPr lang="kk-KZ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қосымша кеңеюі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 Допплер эффектісімен түсіндіріледі.</a:t>
                </a:r>
                <a:r>
                  <a:rPr lang="kk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Сызықтардың ені атомизатордағы қысымға және электр және магнит өрістерінің қарқындылығына да байланысты.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76672"/>
                <a:ext cx="8075240" cy="5997280"/>
              </a:xfrm>
              <a:blipFill>
                <a:blip r:embed="rId2"/>
                <a:stretch>
                  <a:fillRect t="-813" r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1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476672"/>
            <a:ext cx="7920880" cy="59971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6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476672"/>
            <a:ext cx="7920880" cy="57785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85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6593</TotalTime>
  <Words>147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 Unicode MS</vt:lpstr>
      <vt:lpstr>Calibri</vt:lpstr>
      <vt:lpstr>Cambria Math</vt:lpstr>
      <vt:lpstr>Century Schoolbook</vt:lpstr>
      <vt:lpstr>MS Mincho</vt:lpstr>
      <vt:lpstr>Times New Roman</vt:lpstr>
      <vt:lpstr>Wingdings</vt:lpstr>
      <vt:lpstr>Wingdings 2</vt:lpstr>
      <vt:lpstr>Эркер</vt:lpstr>
      <vt:lpstr>Әл-Фараби атындағы Қазақ ұлттық университеті Химия және химиялық технология факультеті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Әль-Фараби атындағы Қазақ Ұлттық университеті Химия және химиялық технология факультеті</dc:title>
  <dc:creator>1</dc:creator>
  <cp:lastModifiedBy>Akmaral Ismailova</cp:lastModifiedBy>
  <cp:revision>230</cp:revision>
  <dcterms:created xsi:type="dcterms:W3CDTF">2012-02-27T19:01:21Z</dcterms:created>
  <dcterms:modified xsi:type="dcterms:W3CDTF">2024-03-25T03:25:58Z</dcterms:modified>
</cp:coreProperties>
</file>