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03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4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908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290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4426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04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23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81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41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9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6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9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1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66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37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6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CDDA3-431E-4294-8F09-9CDA73DE6886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E71D5E8-9954-49B7-8BF2-8AA8104550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20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7906" y="314309"/>
            <a:ext cx="8915399" cy="1126283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 РЕСПУБЛИКАСЫНЫҢ БІЛІМ ЖӘНЕ ҒЫЛЫМ МИНИСТІРЛІГІ</a:t>
            </a:r>
          </a:p>
          <a:p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ӘЛ-ФАРАБИ АТЫНДАҒЫ ҚАЗАҚ ҰЛТТЫҚ УНИВЕРСИТЕТІ </a:t>
            </a:r>
          </a:p>
          <a:p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БИОЛОГИЯ ЖӘНЕ БИОТЕХНОЛОГИЯ ФАКУЛЬТЕТІ </a:t>
            </a:r>
          </a:p>
          <a:p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БОТАНИКА ЖӘНЕ АГРОЭКОЛОГИЯ КАФЕДРАС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74" y="-73461"/>
            <a:ext cx="1749704" cy="1847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532" y="40179"/>
            <a:ext cx="2152075" cy="20118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27607" y="2248291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3858" y="31021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891" y="5480037"/>
            <a:ext cx="609652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4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2674" y="599105"/>
            <a:ext cx="3777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9856" y="1445602"/>
            <a:ext cx="77517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өз-нің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аңғарында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тоғайын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Ғалымдар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тоғайдың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 млн.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теңеп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тоғай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АҚШ-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Колорадо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штатындағы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каньонда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Алтынемел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саябағында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тораңғы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тоғайы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Мұздану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Алматы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Шынтүрген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шыршалы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алқабы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тайганың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қылқан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орманының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қалдығы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Бурабай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Зеренді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өңіріндегі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сфагнум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мүгін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Қарқаралы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алқабындағы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шымтезекті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батпақты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биоценозды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жатқызуға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7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5331" y="607269"/>
            <a:ext cx="5080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59813" y="1222321"/>
            <a:ext cx="3807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Haloxylon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persicum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4242" y="1692356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Haloxylon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aphyllum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амаранттар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ағаштар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бұталар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1,5–12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Бұталардың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жұмыртқасы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күлкісіз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бұталы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сексеуилер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қыстауышты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қоректік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тастарды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таңдаған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суларының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жақын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оазисдерді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жылжымайтын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құмдардан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қорғайды.Зайсан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Haloxylon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ammodendron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Амарант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тұқымдасының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Amaranthaceae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тұманды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Chenopodioideae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тұқымдасының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Haloxylon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тұқымдасына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көміртекті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секвестрлеу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С4-фотосинтезді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жалғыз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мекендеу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алқап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ойпаттар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бұдырлы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ойпаттары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аңғарлар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5" y="1692356"/>
            <a:ext cx="3619994" cy="33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7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26852" y="966498"/>
            <a:ext cx="4648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тасжарғаны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Scutellaria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syriaca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2033587"/>
            <a:ext cx="4201886" cy="32725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05500" y="1711209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жарғаны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Scutellaria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syriaca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теңізіне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құятын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123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2137 км,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жағалау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алаңы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км2.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Жағақтарында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Қызылорда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Худжанд, Байконур,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Шардара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2024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тұқымға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561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Saxifraga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шөптесін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көпжылдық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Тамырсабақты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каудекс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айқын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қабыршақты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түйіндері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түксіз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Еуразияда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елдерінде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7613" y="9096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0455" y="2462910"/>
            <a:ext cx="91167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фитоценоздарды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аумақтық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дәуірге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жататындығын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палеоботаникалық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204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8629" y="5504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4.1.Эндемикалық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94916" y="2085005"/>
            <a:ext cx="294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эрозиясын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тежеу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2149" y="2570807"/>
            <a:ext cx="80799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ұстайды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төмен.Дегенмен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суды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тереңнен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редукцияланған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түрлер.Бұл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эрозиясын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тежеуде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көшуін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мекен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атқарады.Олардың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көмірқышқыл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сіңіріп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теңдікті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74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21472" y="1137949"/>
            <a:ext cx="4527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экожүйесінің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5435" y="2183857"/>
            <a:ext cx="80064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орны.Бұл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көлеңке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қорғаныш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биоценоздағы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рөліОлар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микрофлора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теңдікті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нәзік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тәуелді.Эндемикалық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жергілікті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жануарлар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теңдігін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сақтайды.Сондықтан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93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28960" y="786884"/>
            <a:ext cx="356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5.Қорғау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2754" y="1446839"/>
            <a:ext cx="327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кітапқа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енген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2921" y="1851942"/>
            <a:ext cx="7606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кітабына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реликт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тасжарғаны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Бетпақдала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баялышы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2754" y="2915643"/>
            <a:ext cx="4357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Қорықтар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парктердің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2921" y="3367206"/>
            <a:ext cx="8039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Барсакелмес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Үстірт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Ақсу-Жабағылы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Алтын-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қорықтарында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2754" y="42823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көбейту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2921" y="5197404"/>
            <a:ext cx="803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жыңғылдың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көшеттерін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отырғызу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жылжуын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6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27681" y="239877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35578" y="1234504"/>
            <a:ext cx="88636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нәзік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миллиондаған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теңдіктің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ажырамас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бейнелейді.Қазіргі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тепе-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теңдіктің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бұзылуы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деградациясы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тигізіп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Сондықтан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еліміздің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тиіс.Құмды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мағынада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ұстауға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биоәртүрлілікті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Осылайша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берудің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ұрпаққа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кепілі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038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50029" y="789819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Пысықтау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1.Эндемикалық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2.Құмды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етуіне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3.Құмды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атаңы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4.Реликті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тарихи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5.Бұл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жүргізілд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6.Эндемикалық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түсіндіріңіз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7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5292" y="1217295"/>
            <a:ext cx="73777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Том 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(Астана, 2014)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Кокорева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И.И. и др. “Редкие виды растений Северного Тянь-Шаня” Алматы, 2013, 208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Байтулин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И.О.,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Котухов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Ю.А. “Флора сосудистых растений Казахстанского Алтая”,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КonicaMinolta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Алматы, 2011. 158 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Байтенов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М.С. “В мире редких растений” Кайнар, 1986. 176 с.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 Красная книга Казахстана ССР. Редкие и находящиеся под угрозой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исчезнования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виды животных и растений. Том2 Растения. Алма-Ата, Кайнар, 1986. 260 с.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Винтерголлер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Б.А. “Реликты вокруг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нас.”Алма-Ата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Кайнар, 2020 87с.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Винтерголлер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Б.А. «Редкие растение Казахстана.» Издательства «Наука»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КазССР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Алма-ата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 Г. М. Абдулина. Флора Казахстана и её редкие виды. – Алматы, 2001.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2394" y="648091"/>
            <a:ext cx="3153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айдаланылған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1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2976" y="255814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шөлдерде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түсіндіру;Бұл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механизмдерін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ашу;Эндемизм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реликт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айырмашылығын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көрсету;Табиғатты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82283" y="2144625"/>
            <a:ext cx="9296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1.Құмды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климаты.Топырақтың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2.Эндемикалық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ұғымы.Эндемик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себептері.Құмды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шөлдерге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Haloxylon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aphyllum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Жыңғыл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Tamarix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ramosissima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Бұйырғын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Anabasis salsa)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түсініК.Реликт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ұғымының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мәні.Ежелгі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дәуірден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тасжарғаны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Scutellaria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syriaca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Haloxylon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persicum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маңызы.Топырақ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эрозиясын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тежеу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экожүйесінің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сақтау.Мал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шаруашылығындағы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5.Қорғау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түрлер.Табиғи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қорықтар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рөлі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отырғызу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5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45821" y="525321"/>
            <a:ext cx="88065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Кіріспе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едәуір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шөлейт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бейімделгіш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ерекшеленеді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аптап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жауын-шашын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мыңдаған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сұрыпталу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бейімделген.Эндемикалық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тек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кездеспейтін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эволюция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экожүйенің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тұрақтылығын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ежелгі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дәуірлерден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аумақта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замандардың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табиғи-географиялық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түсіретін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куәгерлер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табылады.Құмды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әртүрлілікті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экожүйелерді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шаруашылық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эрозиясынан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қорғайды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дәрілік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шикізат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көзі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табылады.Сонымен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күшеюі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азаюына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жойылып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кету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қаупіне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әкелуде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жан-жақты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тек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өзекті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87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8648" y="464333"/>
            <a:ext cx="3952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шөлдің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1855" y="1334122"/>
            <a:ext cx="49173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Бетпақдала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Мойынқұм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Қызылқұм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Арал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Маңғыстау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түбегі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ойпаты.Бұл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жауын-шашын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жылына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100–200 мм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айларында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 +45°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–15°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төмендейді.Желдің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құрғақтығы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жамылғысының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сиректігіне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192" y="1334122"/>
            <a:ext cx="4162971" cy="32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3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52456" y="1514679"/>
            <a:ext cx="4430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қасиеттеріҚұмды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аз, су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өткізгіштігі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ылғалды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ұстайды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заттар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төмен.Дегенмен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мұндай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ұзын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суды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тереңнен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тартатын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редукцияланған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1771650"/>
            <a:ext cx="4235755" cy="265339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76437" y="427656"/>
            <a:ext cx="4080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Топырақтың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41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74585" y="664667"/>
            <a:ext cx="4625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түсінік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5935" y="1728418"/>
            <a:ext cx="48223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топырақтық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әсер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сирек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кездесетіндіктен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тұрғыдан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зерттелмегендіктен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кітабына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72" y="1657720"/>
            <a:ext cx="4797144" cy="351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2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83707" y="272534"/>
            <a:ext cx="463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шөлдерге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эндемикалық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6960" y="2240821"/>
            <a:ext cx="54343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Haloxylon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aphyllum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кішкене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алабота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өсімдіктердің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туысы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жартысына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жуығын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тоғай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Орта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Азияда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зайсандық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жерлерде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шыдамды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сексеуіл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тонна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құмға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тосқауыл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4" y="2501351"/>
            <a:ext cx="3121478" cy="217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1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43593" y="1399204"/>
            <a:ext cx="3476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Жыңғыл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Tamarix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ramosissima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8" y="2568637"/>
            <a:ext cx="3692299" cy="21748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35183" y="2013465"/>
            <a:ext cx="44937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ыңғыл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қауырсынды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бозғылт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жапырақтармен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кішкентай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қызғылт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гүлдерімен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23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Жаздың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аяғынан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күзге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өсімдіктің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ағашына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жауып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қызғылған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гүлден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өсінділер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шығарады.Жыңғылдар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тұқымдасына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Еуразия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Солтүстік-Батыс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Африкада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шөлді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8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42504" y="1160791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Бұйырғын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Anabasis salsa)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42" y="2003651"/>
            <a:ext cx="4035879" cy="2867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60571" y="173047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Бұйырғын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солончак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ежовникі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Anabasis salsa)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бұтақша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көпжылдық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өсімдік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5–25 см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биіктікте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Қызықтық-сарысыз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күлгін-жасыл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айқайы-құлшықпалы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жапырақтармен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қамтылған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төселген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қалың-шашақты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ақ-жасыл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күлгіндегі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қарашадағы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жапырақты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шығатын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Еуропаның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оңтүстік-батысында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Закавказье,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Солтүстіктің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Орта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Азияда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Солончактарда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тастарда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солончақтың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құрғақ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солонцында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өседі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Бұйырықтағыш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бұтақ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шабынды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Жапырағы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2–5 мм,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бөліктерінде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жетілген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ұсақ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үшбұрышты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ұсақшамен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артық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бұрышпен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қозғалған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Жат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ұялы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шашыл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8800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</TotalTime>
  <Words>1682</Words>
  <Application>Microsoft Office PowerPoint</Application>
  <PresentationFormat>Широкоэкранный</PresentationFormat>
  <Paragraphs>96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Huawei</dc:creator>
  <cp:lastModifiedBy>Admin</cp:lastModifiedBy>
  <cp:revision>14</cp:revision>
  <dcterms:created xsi:type="dcterms:W3CDTF">2025-11-07T06:11:59Z</dcterms:created>
  <dcterms:modified xsi:type="dcterms:W3CDTF">2025-11-07T12:56:17Z</dcterms:modified>
</cp:coreProperties>
</file>