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335" r:id="rId5"/>
    <p:sldId id="407" r:id="rId6"/>
    <p:sldId id="260" r:id="rId7"/>
    <p:sldId id="339" r:id="rId8"/>
    <p:sldId id="408" r:id="rId9"/>
    <p:sldId id="341" r:id="rId10"/>
    <p:sldId id="343" r:id="rId11"/>
    <p:sldId id="344" r:id="rId12"/>
    <p:sldId id="351" r:id="rId13"/>
    <p:sldId id="357" r:id="rId14"/>
    <p:sldId id="359" r:id="rId15"/>
    <p:sldId id="376" r:id="rId16"/>
    <p:sldId id="411" r:id="rId17"/>
    <p:sldId id="413" r:id="rId18"/>
    <p:sldId id="41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0" d="100"/>
          <a:sy n="40" d="100"/>
        </p:scale>
        <p:origin x="81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dana Karibayeva" userId="4b469565f635107c" providerId="LiveId" clId="{F40A2C29-2937-4522-A7A0-C05483A749BC}"/>
    <pc:docChg chg="modSld">
      <pc:chgData name="Aidana Karibayeva" userId="4b469565f635107c" providerId="LiveId" clId="{F40A2C29-2937-4522-A7A0-C05483A749BC}" dt="2024-03-24T16:36:40.768" v="26" actId="6549"/>
      <pc:docMkLst>
        <pc:docMk/>
      </pc:docMkLst>
      <pc:sldChg chg="modSp mod">
        <pc:chgData name="Aidana Karibayeva" userId="4b469565f635107c" providerId="LiveId" clId="{F40A2C29-2937-4522-A7A0-C05483A749BC}" dt="2024-03-24T16:35:55.097" v="20" actId="20577"/>
        <pc:sldMkLst>
          <pc:docMk/>
          <pc:sldMk cId="214410404" sldId="256"/>
        </pc:sldMkLst>
        <pc:spChg chg="mod">
          <ac:chgData name="Aidana Karibayeva" userId="4b469565f635107c" providerId="LiveId" clId="{F40A2C29-2937-4522-A7A0-C05483A749BC}" dt="2024-03-24T16:35:47.625" v="6" actId="20577"/>
          <ac:spMkLst>
            <pc:docMk/>
            <pc:sldMk cId="214410404" sldId="256"/>
            <ac:spMk id="2" creationId="{7B866C3E-A7FD-A511-7577-0072DFD583D8}"/>
          </ac:spMkLst>
        </pc:spChg>
        <pc:spChg chg="mod">
          <ac:chgData name="Aidana Karibayeva" userId="4b469565f635107c" providerId="LiveId" clId="{F40A2C29-2937-4522-A7A0-C05483A749BC}" dt="2024-03-24T16:35:55.097" v="20" actId="20577"/>
          <ac:spMkLst>
            <pc:docMk/>
            <pc:sldMk cId="214410404" sldId="256"/>
            <ac:spMk id="3" creationId="{C0FB8123-42D5-37E8-59AB-D5A911954E59}"/>
          </ac:spMkLst>
        </pc:spChg>
      </pc:sldChg>
      <pc:sldChg chg="modSp mod modNotesTx">
        <pc:chgData name="Aidana Karibayeva" userId="4b469565f635107c" providerId="LiveId" clId="{F40A2C29-2937-4522-A7A0-C05483A749BC}" dt="2024-03-24T16:36:14.456" v="23" actId="6549"/>
        <pc:sldMkLst>
          <pc:docMk/>
          <pc:sldMk cId="831468916" sldId="257"/>
        </pc:sldMkLst>
        <pc:spChg chg="mod">
          <ac:chgData name="Aidana Karibayeva" userId="4b469565f635107c" providerId="LiveId" clId="{F40A2C29-2937-4522-A7A0-C05483A749BC}" dt="2024-03-24T16:36:14.456" v="23" actId="6549"/>
          <ac:spMkLst>
            <pc:docMk/>
            <pc:sldMk cId="831468916" sldId="257"/>
            <ac:spMk id="3" creationId="{A383ED61-2F04-C89A-D515-5F170EEDE966}"/>
          </ac:spMkLst>
        </pc:spChg>
      </pc:sldChg>
      <pc:sldChg chg="modNotesTx">
        <pc:chgData name="Aidana Karibayeva" userId="4b469565f635107c" providerId="LiveId" clId="{F40A2C29-2937-4522-A7A0-C05483A749BC}" dt="2024-03-24T16:36:27.356" v="24" actId="6549"/>
        <pc:sldMkLst>
          <pc:docMk/>
          <pc:sldMk cId="0" sldId="344"/>
        </pc:sldMkLst>
      </pc:sldChg>
      <pc:sldChg chg="modNotesTx">
        <pc:chgData name="Aidana Karibayeva" userId="4b469565f635107c" providerId="LiveId" clId="{F40A2C29-2937-4522-A7A0-C05483A749BC}" dt="2024-03-24T16:36:36.264" v="25" actId="6549"/>
        <pc:sldMkLst>
          <pc:docMk/>
          <pc:sldMk cId="1855319851" sldId="411"/>
        </pc:sldMkLst>
      </pc:sldChg>
      <pc:sldChg chg="modNotesTx">
        <pc:chgData name="Aidana Karibayeva" userId="4b469565f635107c" providerId="LiveId" clId="{F40A2C29-2937-4522-A7A0-C05483A749BC}" dt="2024-03-24T16:36:40.768" v="26" actId="6549"/>
        <pc:sldMkLst>
          <pc:docMk/>
          <pc:sldMk cId="1116712553" sldId="413"/>
        </pc:sldMkLst>
      </pc:sldChg>
    </pc:docChg>
  </pc:docChgLst>
  <pc:docChgLst>
    <pc:chgData name="Aidana Karibayeva" userId="4b469565f635107c" providerId="LiveId" clId="{9783F1DE-BCBB-44E9-88EF-1ACFB32E7DC0}"/>
    <pc:docChg chg="undo custSel addSld delSld modSld sldOrd">
      <pc:chgData name="Aidana Karibayeva" userId="4b469565f635107c" providerId="LiveId" clId="{9783F1DE-BCBB-44E9-88EF-1ACFB32E7DC0}" dt="2024-03-18T17:14:43.698" v="163" actId="47"/>
      <pc:docMkLst>
        <pc:docMk/>
      </pc:docMkLst>
      <pc:sldChg chg="modSp new mod">
        <pc:chgData name="Aidana Karibayeva" userId="4b469565f635107c" providerId="LiveId" clId="{9783F1DE-BCBB-44E9-88EF-1ACFB32E7DC0}" dt="2024-03-18T15:28:03.557" v="16" actId="255"/>
        <pc:sldMkLst>
          <pc:docMk/>
          <pc:sldMk cId="214410404" sldId="256"/>
        </pc:sldMkLst>
        <pc:spChg chg="mod">
          <ac:chgData name="Aidana Karibayeva" userId="4b469565f635107c" providerId="LiveId" clId="{9783F1DE-BCBB-44E9-88EF-1ACFB32E7DC0}" dt="2024-03-18T15:27:56.095" v="15" actId="20577"/>
          <ac:spMkLst>
            <pc:docMk/>
            <pc:sldMk cId="214410404" sldId="256"/>
            <ac:spMk id="2" creationId="{7B866C3E-A7FD-A511-7577-0072DFD583D8}"/>
          </ac:spMkLst>
        </pc:spChg>
        <pc:spChg chg="mod">
          <ac:chgData name="Aidana Karibayeva" userId="4b469565f635107c" providerId="LiveId" clId="{9783F1DE-BCBB-44E9-88EF-1ACFB32E7DC0}" dt="2024-03-18T15:28:03.557" v="16" actId="255"/>
          <ac:spMkLst>
            <pc:docMk/>
            <pc:sldMk cId="214410404" sldId="256"/>
            <ac:spMk id="3" creationId="{C0FB8123-42D5-37E8-59AB-D5A911954E59}"/>
          </ac:spMkLst>
        </pc:spChg>
      </pc:sldChg>
      <pc:sldChg chg="modSp new mod modNotesTx">
        <pc:chgData name="Aidana Karibayeva" userId="4b469565f635107c" providerId="LiveId" clId="{9783F1DE-BCBB-44E9-88EF-1ACFB32E7DC0}" dt="2024-03-18T15:38:51.814" v="50" actId="123"/>
        <pc:sldMkLst>
          <pc:docMk/>
          <pc:sldMk cId="831468916" sldId="257"/>
        </pc:sldMkLst>
        <pc:spChg chg="mod">
          <ac:chgData name="Aidana Karibayeva" userId="4b469565f635107c" providerId="LiveId" clId="{9783F1DE-BCBB-44E9-88EF-1ACFB32E7DC0}" dt="2024-03-18T15:35:05.370" v="48" actId="20577"/>
          <ac:spMkLst>
            <pc:docMk/>
            <pc:sldMk cId="831468916" sldId="257"/>
            <ac:spMk id="2" creationId="{BAD61C5D-EAAF-012A-1156-28B750896974}"/>
          </ac:spMkLst>
        </pc:spChg>
        <pc:spChg chg="mod">
          <ac:chgData name="Aidana Karibayeva" userId="4b469565f635107c" providerId="LiveId" clId="{9783F1DE-BCBB-44E9-88EF-1ACFB32E7DC0}" dt="2024-03-18T15:38:51.814" v="50" actId="123"/>
          <ac:spMkLst>
            <pc:docMk/>
            <pc:sldMk cId="831468916" sldId="257"/>
            <ac:spMk id="3" creationId="{A383ED61-2F04-C89A-D515-5F170EEDE966}"/>
          </ac:spMkLst>
        </pc:spChg>
      </pc:sldChg>
      <pc:sldChg chg="addSp modSp new mod setBg">
        <pc:chgData name="Aidana Karibayeva" userId="4b469565f635107c" providerId="LiveId" clId="{9783F1DE-BCBB-44E9-88EF-1ACFB32E7DC0}" dt="2024-03-18T15:45:39.893" v="57" actId="962"/>
        <pc:sldMkLst>
          <pc:docMk/>
          <pc:sldMk cId="3544119677" sldId="258"/>
        </pc:sldMkLst>
        <pc:spChg chg="mod">
          <ac:chgData name="Aidana Karibayeva" userId="4b469565f635107c" providerId="LiveId" clId="{9783F1DE-BCBB-44E9-88EF-1ACFB32E7DC0}" dt="2024-03-18T15:45:33.342" v="54" actId="26606"/>
          <ac:spMkLst>
            <pc:docMk/>
            <pc:sldMk cId="3544119677" sldId="258"/>
            <ac:spMk id="2" creationId="{D474D22E-8D77-56E3-1B8F-042A3D7296C0}"/>
          </ac:spMkLst>
        </pc:spChg>
        <pc:spChg chg="mod">
          <ac:chgData name="Aidana Karibayeva" userId="4b469565f635107c" providerId="LiveId" clId="{9783F1DE-BCBB-44E9-88EF-1ACFB32E7DC0}" dt="2024-03-18T15:45:39.893" v="57" actId="962"/>
          <ac:spMkLst>
            <pc:docMk/>
            <pc:sldMk cId="3544119677" sldId="258"/>
            <ac:spMk id="3" creationId="{775B5619-0FC8-371F-F54C-292D0B06A306}"/>
          </ac:spMkLst>
        </pc:spChg>
        <pc:spChg chg="add">
          <ac:chgData name="Aidana Karibayeva" userId="4b469565f635107c" providerId="LiveId" clId="{9783F1DE-BCBB-44E9-88EF-1ACFB32E7DC0}" dt="2024-03-18T15:45:33.342" v="54" actId="26606"/>
          <ac:spMkLst>
            <pc:docMk/>
            <pc:sldMk cId="3544119677" sldId="258"/>
            <ac:spMk id="10" creationId="{7FF47CB7-972F-479F-A36D-9E72D26EC8DA}"/>
          </ac:spMkLst>
        </pc:spChg>
        <pc:spChg chg="add">
          <ac:chgData name="Aidana Karibayeva" userId="4b469565f635107c" providerId="LiveId" clId="{9783F1DE-BCBB-44E9-88EF-1ACFB32E7DC0}" dt="2024-03-18T15:45:33.342" v="54" actId="26606"/>
          <ac:spMkLst>
            <pc:docMk/>
            <pc:sldMk cId="3544119677" sldId="258"/>
            <ac:spMk id="12" creationId="{0D153B68-5844-490D-8E67-F616D6D721CA}"/>
          </ac:spMkLst>
        </pc:spChg>
        <pc:spChg chg="add">
          <ac:chgData name="Aidana Karibayeva" userId="4b469565f635107c" providerId="LiveId" clId="{9783F1DE-BCBB-44E9-88EF-1ACFB32E7DC0}" dt="2024-03-18T15:45:33.342" v="54" actId="26606"/>
          <ac:spMkLst>
            <pc:docMk/>
            <pc:sldMk cId="3544119677" sldId="258"/>
            <ac:spMk id="14" creationId="{9A0D773F-7A7D-4DBB-9DEA-86BB8B8F4BC8}"/>
          </ac:spMkLst>
        </pc:spChg>
        <pc:picChg chg="add mod">
          <ac:chgData name="Aidana Karibayeva" userId="4b469565f635107c" providerId="LiveId" clId="{9783F1DE-BCBB-44E9-88EF-1ACFB32E7DC0}" dt="2024-03-18T15:45:39.892" v="56" actId="27614"/>
          <ac:picMkLst>
            <pc:docMk/>
            <pc:sldMk cId="3544119677" sldId="258"/>
            <ac:picMk id="5" creationId="{97C13EBD-F9FA-714E-9049-DC174F8636E5}"/>
          </ac:picMkLst>
        </pc:picChg>
      </pc:sldChg>
      <pc:sldChg chg="modSp new mod">
        <pc:chgData name="Aidana Karibayeva" userId="4b469565f635107c" providerId="LiveId" clId="{9783F1DE-BCBB-44E9-88EF-1ACFB32E7DC0}" dt="2024-03-18T15:56:54.785" v="76"/>
        <pc:sldMkLst>
          <pc:docMk/>
          <pc:sldMk cId="2790760098" sldId="259"/>
        </pc:sldMkLst>
        <pc:spChg chg="mod">
          <ac:chgData name="Aidana Karibayeva" userId="4b469565f635107c" providerId="LiveId" clId="{9783F1DE-BCBB-44E9-88EF-1ACFB32E7DC0}" dt="2024-03-18T15:56:54.785" v="76"/>
          <ac:spMkLst>
            <pc:docMk/>
            <pc:sldMk cId="2790760098" sldId="259"/>
            <ac:spMk id="3" creationId="{A559680F-C0EF-E671-5AAD-EF93057DC9B7}"/>
          </ac:spMkLst>
        </pc:spChg>
      </pc:sldChg>
      <pc:sldChg chg="modSp new mod">
        <pc:chgData name="Aidana Karibayeva" userId="4b469565f635107c" providerId="LiveId" clId="{9783F1DE-BCBB-44E9-88EF-1ACFB32E7DC0}" dt="2024-03-18T15:52:59.330" v="75" actId="123"/>
        <pc:sldMkLst>
          <pc:docMk/>
          <pc:sldMk cId="3267685043" sldId="260"/>
        </pc:sldMkLst>
        <pc:spChg chg="mod">
          <ac:chgData name="Aidana Karibayeva" userId="4b469565f635107c" providerId="LiveId" clId="{9783F1DE-BCBB-44E9-88EF-1ACFB32E7DC0}" dt="2024-03-18T15:52:25.335" v="72"/>
          <ac:spMkLst>
            <pc:docMk/>
            <pc:sldMk cId="3267685043" sldId="260"/>
            <ac:spMk id="2" creationId="{9F9BF55C-9410-C99B-714E-D0A52B86097C}"/>
          </ac:spMkLst>
        </pc:spChg>
        <pc:spChg chg="mod">
          <ac:chgData name="Aidana Karibayeva" userId="4b469565f635107c" providerId="LiveId" clId="{9783F1DE-BCBB-44E9-88EF-1ACFB32E7DC0}" dt="2024-03-18T15:52:59.330" v="75" actId="123"/>
          <ac:spMkLst>
            <pc:docMk/>
            <pc:sldMk cId="3267685043" sldId="260"/>
            <ac:spMk id="3" creationId="{ACEC0502-45BE-2319-E73C-47C74EF65274}"/>
          </ac:spMkLst>
        </pc:spChg>
      </pc:sldChg>
      <pc:sldChg chg="modSp new mod">
        <pc:chgData name="Aidana Karibayeva" userId="4b469565f635107c" providerId="LiveId" clId="{9783F1DE-BCBB-44E9-88EF-1ACFB32E7DC0}" dt="2024-03-18T15:49:08.519" v="62" actId="20577"/>
        <pc:sldMkLst>
          <pc:docMk/>
          <pc:sldMk cId="928112881" sldId="261"/>
        </pc:sldMkLst>
        <pc:spChg chg="mod">
          <ac:chgData name="Aidana Karibayeva" userId="4b469565f635107c" providerId="LiveId" clId="{9783F1DE-BCBB-44E9-88EF-1ACFB32E7DC0}" dt="2024-03-18T15:49:08.519" v="62" actId="20577"/>
          <ac:spMkLst>
            <pc:docMk/>
            <pc:sldMk cId="928112881" sldId="261"/>
            <ac:spMk id="3" creationId="{EE8CAAE4-E9A4-9AD4-6368-9D8748023D7A}"/>
          </ac:spMkLst>
        </pc:spChg>
      </pc:sldChg>
      <pc:sldChg chg="modSp add mod">
        <pc:chgData name="Aidana Karibayeva" userId="4b469565f635107c" providerId="LiveId" clId="{9783F1DE-BCBB-44E9-88EF-1ACFB32E7DC0}" dt="2024-03-18T15:50:21.540" v="68" actId="14100"/>
        <pc:sldMkLst>
          <pc:docMk/>
          <pc:sldMk cId="0" sldId="335"/>
        </pc:sldMkLst>
        <pc:spChg chg="mod">
          <ac:chgData name="Aidana Karibayeva" userId="4b469565f635107c" providerId="LiveId" clId="{9783F1DE-BCBB-44E9-88EF-1ACFB32E7DC0}" dt="2024-03-18T15:50:14.282" v="65" actId="6549"/>
          <ac:spMkLst>
            <pc:docMk/>
            <pc:sldMk cId="0" sldId="335"/>
            <ac:spMk id="8194" creationId="{B7CFE3A3-1996-AB8C-B956-C35F51F20DAE}"/>
          </ac:spMkLst>
        </pc:spChg>
        <pc:spChg chg="mod">
          <ac:chgData name="Aidana Karibayeva" userId="4b469565f635107c" providerId="LiveId" clId="{9783F1DE-BCBB-44E9-88EF-1ACFB32E7DC0}" dt="2024-03-18T15:50:21.540" v="68" actId="14100"/>
          <ac:spMkLst>
            <pc:docMk/>
            <pc:sldMk cId="0" sldId="335"/>
            <ac:spMk id="8195" creationId="{DD9B61D0-75E7-F2BE-EEA5-6C462B96B969}"/>
          </ac:spMkLst>
        </pc:spChg>
      </pc:sldChg>
      <pc:sldChg chg="modSp add mod ord">
        <pc:chgData name="Aidana Karibayeva" userId="4b469565f635107c" providerId="LiveId" clId="{9783F1DE-BCBB-44E9-88EF-1ACFB32E7DC0}" dt="2024-03-18T16:01:29.359" v="80"/>
        <pc:sldMkLst>
          <pc:docMk/>
          <pc:sldMk cId="0" sldId="339"/>
        </pc:sldMkLst>
        <pc:spChg chg="mod">
          <ac:chgData name="Aidana Karibayeva" userId="4b469565f635107c" providerId="LiveId" clId="{9783F1DE-BCBB-44E9-88EF-1ACFB32E7DC0}" dt="2024-03-18T16:01:24.409" v="78" actId="27636"/>
          <ac:spMkLst>
            <pc:docMk/>
            <pc:sldMk cId="0" sldId="339"/>
            <ac:spMk id="13314" creationId="{1124E205-8500-5BC8-BB12-CDF569F1871D}"/>
          </ac:spMkLst>
        </pc:spChg>
      </pc:sldChg>
      <pc:sldChg chg="modSp add mod ord">
        <pc:chgData name="Aidana Karibayeva" userId="4b469565f635107c" providerId="LiveId" clId="{9783F1DE-BCBB-44E9-88EF-1ACFB32E7DC0}" dt="2024-03-18T16:26:13.397" v="135"/>
        <pc:sldMkLst>
          <pc:docMk/>
          <pc:sldMk cId="0" sldId="340"/>
        </pc:sldMkLst>
        <pc:spChg chg="mod">
          <ac:chgData name="Aidana Karibayeva" userId="4b469565f635107c" providerId="LiveId" clId="{9783F1DE-BCBB-44E9-88EF-1ACFB32E7DC0}" dt="2024-03-18T16:26:09.398" v="133" actId="27636"/>
          <ac:spMkLst>
            <pc:docMk/>
            <pc:sldMk cId="0" sldId="340"/>
            <ac:spMk id="14338" creationId="{0B9F448F-5E8A-7258-3B47-494B20F5BEFA}"/>
          </ac:spMkLst>
        </pc:spChg>
        <pc:spChg chg="mod">
          <ac:chgData name="Aidana Karibayeva" userId="4b469565f635107c" providerId="LiveId" clId="{9783F1DE-BCBB-44E9-88EF-1ACFB32E7DC0}" dt="2024-03-18T16:26:09.397" v="132" actId="27636"/>
          <ac:spMkLst>
            <pc:docMk/>
            <pc:sldMk cId="0" sldId="340"/>
            <ac:spMk id="14339" creationId="{FF99A26F-F7F8-31BF-EFE2-39145782FB0F}"/>
          </ac:spMkLst>
        </pc:spChg>
      </pc:sldChg>
      <pc:sldChg chg="modSp add mod ord">
        <pc:chgData name="Aidana Karibayeva" userId="4b469565f635107c" providerId="LiveId" clId="{9783F1DE-BCBB-44E9-88EF-1ACFB32E7DC0}" dt="2024-03-18T16:27:13.076" v="142"/>
        <pc:sldMkLst>
          <pc:docMk/>
          <pc:sldMk cId="0" sldId="341"/>
        </pc:sldMkLst>
        <pc:spChg chg="mod">
          <ac:chgData name="Aidana Karibayeva" userId="4b469565f635107c" providerId="LiveId" clId="{9783F1DE-BCBB-44E9-88EF-1ACFB32E7DC0}" dt="2024-03-18T16:26:29.090" v="137" actId="27636"/>
          <ac:spMkLst>
            <pc:docMk/>
            <pc:sldMk cId="0" sldId="341"/>
            <ac:spMk id="15362" creationId="{B10757BC-BA2B-9FA1-0F9F-A4A4E36D099C}"/>
          </ac:spMkLst>
        </pc:spChg>
        <pc:spChg chg="mod">
          <ac:chgData name="Aidana Karibayeva" userId="4b469565f635107c" providerId="LiveId" clId="{9783F1DE-BCBB-44E9-88EF-1ACFB32E7DC0}" dt="2024-03-18T16:26:29.099" v="138" actId="27636"/>
          <ac:spMkLst>
            <pc:docMk/>
            <pc:sldMk cId="0" sldId="341"/>
            <ac:spMk id="15363" creationId="{ED199C8F-2B41-F6DF-4B7F-AECE7B3A42E8}"/>
          </ac:spMkLst>
        </pc:spChg>
      </pc:sldChg>
      <pc:sldChg chg="modSp add mod">
        <pc:chgData name="Aidana Karibayeva" userId="4b469565f635107c" providerId="LiveId" clId="{9783F1DE-BCBB-44E9-88EF-1ACFB32E7DC0}" dt="2024-03-18T16:27:14.630" v="145" actId="27636"/>
        <pc:sldMkLst>
          <pc:docMk/>
          <pc:sldMk cId="0" sldId="343"/>
        </pc:sldMkLst>
        <pc:spChg chg="mod">
          <ac:chgData name="Aidana Karibayeva" userId="4b469565f635107c" providerId="LiveId" clId="{9783F1DE-BCBB-44E9-88EF-1ACFB32E7DC0}" dt="2024-03-18T16:27:14.615" v="144" actId="27636"/>
          <ac:spMkLst>
            <pc:docMk/>
            <pc:sldMk cId="0" sldId="343"/>
            <ac:spMk id="17410" creationId="{AFB46BC0-753F-981F-DE7E-A9001E354CBF}"/>
          </ac:spMkLst>
        </pc:spChg>
        <pc:spChg chg="mod">
          <ac:chgData name="Aidana Karibayeva" userId="4b469565f635107c" providerId="LiveId" clId="{9783F1DE-BCBB-44E9-88EF-1ACFB32E7DC0}" dt="2024-03-18T16:27:14.630" v="145" actId="27636"/>
          <ac:spMkLst>
            <pc:docMk/>
            <pc:sldMk cId="0" sldId="343"/>
            <ac:spMk id="17411" creationId="{0D164173-EF3A-3D72-58A4-8AD18F6707D7}"/>
          </ac:spMkLst>
        </pc:spChg>
      </pc:sldChg>
      <pc:sldChg chg="modSp add mod modNotesTx">
        <pc:chgData name="Aidana Karibayeva" userId="4b469565f635107c" providerId="LiveId" clId="{9783F1DE-BCBB-44E9-88EF-1ACFB32E7DC0}" dt="2024-03-18T16:34:29.162" v="151" actId="20577"/>
        <pc:sldMkLst>
          <pc:docMk/>
          <pc:sldMk cId="0" sldId="344"/>
        </pc:sldMkLst>
        <pc:spChg chg="mod">
          <ac:chgData name="Aidana Karibayeva" userId="4b469565f635107c" providerId="LiveId" clId="{9783F1DE-BCBB-44E9-88EF-1ACFB32E7DC0}" dt="2024-03-18T16:27:34.419" v="147" actId="27636"/>
          <ac:spMkLst>
            <pc:docMk/>
            <pc:sldMk cId="0" sldId="344"/>
            <ac:spMk id="18434" creationId="{BD06D720-FA7B-637F-6758-6A672F3174E6}"/>
          </ac:spMkLst>
        </pc:spChg>
      </pc:sldChg>
      <pc:sldChg chg="modSp add mod">
        <pc:chgData name="Aidana Karibayeva" userId="4b469565f635107c" providerId="LiveId" clId="{9783F1DE-BCBB-44E9-88EF-1ACFB32E7DC0}" dt="2024-03-18T16:50:46.166" v="153" actId="27636"/>
        <pc:sldMkLst>
          <pc:docMk/>
          <pc:sldMk cId="0" sldId="351"/>
        </pc:sldMkLst>
        <pc:spChg chg="mod">
          <ac:chgData name="Aidana Karibayeva" userId="4b469565f635107c" providerId="LiveId" clId="{9783F1DE-BCBB-44E9-88EF-1ACFB32E7DC0}" dt="2024-03-18T16:50:46.166" v="153" actId="27636"/>
          <ac:spMkLst>
            <pc:docMk/>
            <pc:sldMk cId="0" sldId="351"/>
            <ac:spMk id="25602" creationId="{513D6732-26C6-E011-F0EE-DAC30B6F03A0}"/>
          </ac:spMkLst>
        </pc:spChg>
      </pc:sldChg>
      <pc:sldChg chg="modSp add mod">
        <pc:chgData name="Aidana Karibayeva" userId="4b469565f635107c" providerId="LiveId" clId="{9783F1DE-BCBB-44E9-88EF-1ACFB32E7DC0}" dt="2024-03-18T17:02:46.171" v="156" actId="27636"/>
        <pc:sldMkLst>
          <pc:docMk/>
          <pc:sldMk cId="0" sldId="357"/>
        </pc:sldMkLst>
        <pc:spChg chg="mod">
          <ac:chgData name="Aidana Karibayeva" userId="4b469565f635107c" providerId="LiveId" clId="{9783F1DE-BCBB-44E9-88EF-1ACFB32E7DC0}" dt="2024-03-18T17:02:46.171" v="156" actId="27636"/>
          <ac:spMkLst>
            <pc:docMk/>
            <pc:sldMk cId="0" sldId="357"/>
            <ac:spMk id="31746" creationId="{7B2E720A-47FF-424A-1333-F6F7DD03CE3F}"/>
          </ac:spMkLst>
        </pc:spChg>
        <pc:spChg chg="mod">
          <ac:chgData name="Aidana Karibayeva" userId="4b469565f635107c" providerId="LiveId" clId="{9783F1DE-BCBB-44E9-88EF-1ACFB32E7DC0}" dt="2024-03-18T17:02:46.170" v="155" actId="27636"/>
          <ac:spMkLst>
            <pc:docMk/>
            <pc:sldMk cId="0" sldId="357"/>
            <ac:spMk id="31747" creationId="{F1EAC13C-7362-DE29-1499-15230ED369F6}"/>
          </ac:spMkLst>
        </pc:spChg>
      </pc:sldChg>
      <pc:sldChg chg="modSp add mod">
        <pc:chgData name="Aidana Karibayeva" userId="4b469565f635107c" providerId="LiveId" clId="{9783F1DE-BCBB-44E9-88EF-1ACFB32E7DC0}" dt="2024-03-18T17:03:34.944" v="158" actId="27636"/>
        <pc:sldMkLst>
          <pc:docMk/>
          <pc:sldMk cId="0" sldId="359"/>
        </pc:sldMkLst>
        <pc:spChg chg="mod">
          <ac:chgData name="Aidana Karibayeva" userId="4b469565f635107c" providerId="LiveId" clId="{9783F1DE-BCBB-44E9-88EF-1ACFB32E7DC0}" dt="2024-03-18T17:03:34.944" v="158" actId="27636"/>
          <ac:spMkLst>
            <pc:docMk/>
            <pc:sldMk cId="0" sldId="359"/>
            <ac:spMk id="33795" creationId="{7C109E3D-4A84-475E-98C1-C659C9C90614}"/>
          </ac:spMkLst>
        </pc:spChg>
      </pc:sldChg>
      <pc:sldChg chg="modSp add mod">
        <pc:chgData name="Aidana Karibayeva" userId="4b469565f635107c" providerId="LiveId" clId="{9783F1DE-BCBB-44E9-88EF-1ACFB32E7DC0}" dt="2024-03-18T17:05:43.355" v="161" actId="27636"/>
        <pc:sldMkLst>
          <pc:docMk/>
          <pc:sldMk cId="0" sldId="376"/>
        </pc:sldMkLst>
        <pc:spChg chg="mod">
          <ac:chgData name="Aidana Karibayeva" userId="4b469565f635107c" providerId="LiveId" clId="{9783F1DE-BCBB-44E9-88EF-1ACFB32E7DC0}" dt="2024-03-18T17:05:43.355" v="161" actId="27636"/>
          <ac:spMkLst>
            <pc:docMk/>
            <pc:sldMk cId="0" sldId="376"/>
            <ac:spMk id="50178" creationId="{44A63667-C6F3-A5AA-AB84-A9FA54F57C6C}"/>
          </ac:spMkLst>
        </pc:spChg>
        <pc:spChg chg="mod">
          <ac:chgData name="Aidana Karibayeva" userId="4b469565f635107c" providerId="LiveId" clId="{9783F1DE-BCBB-44E9-88EF-1ACFB32E7DC0}" dt="2024-03-18T17:05:43.353" v="160" actId="27636"/>
          <ac:spMkLst>
            <pc:docMk/>
            <pc:sldMk cId="0" sldId="376"/>
            <ac:spMk id="50179" creationId="{9B34269D-A068-F34F-8E18-9B3DB5C1D93A}"/>
          </ac:spMkLst>
        </pc:spChg>
      </pc:sldChg>
      <pc:sldChg chg="modSp add mod">
        <pc:chgData name="Aidana Karibayeva" userId="4b469565f635107c" providerId="LiveId" clId="{9783F1DE-BCBB-44E9-88EF-1ACFB32E7DC0}" dt="2024-03-18T15:51:10.187" v="71" actId="6549"/>
        <pc:sldMkLst>
          <pc:docMk/>
          <pc:sldMk cId="0" sldId="407"/>
        </pc:sldMkLst>
        <pc:spChg chg="mod">
          <ac:chgData name="Aidana Karibayeva" userId="4b469565f635107c" providerId="LiveId" clId="{9783F1DE-BCBB-44E9-88EF-1ACFB32E7DC0}" dt="2024-03-18T15:51:10.187" v="71" actId="6549"/>
          <ac:spMkLst>
            <pc:docMk/>
            <pc:sldMk cId="0" sldId="407"/>
            <ac:spMk id="9218" creationId="{FBB79A8F-EBC5-E019-971B-CED8B81F8FD5}"/>
          </ac:spMkLst>
        </pc:spChg>
      </pc:sldChg>
      <pc:sldChg chg="delSp modSp new mod">
        <pc:chgData name="Aidana Karibayeva" userId="4b469565f635107c" providerId="LiveId" clId="{9783F1DE-BCBB-44E9-88EF-1ACFB32E7DC0}" dt="2024-03-18T16:03:52.552" v="95" actId="123"/>
        <pc:sldMkLst>
          <pc:docMk/>
          <pc:sldMk cId="84487158" sldId="408"/>
        </pc:sldMkLst>
        <pc:spChg chg="del">
          <ac:chgData name="Aidana Karibayeva" userId="4b469565f635107c" providerId="LiveId" clId="{9783F1DE-BCBB-44E9-88EF-1ACFB32E7DC0}" dt="2024-03-18T16:03:48.601" v="93" actId="478"/>
          <ac:spMkLst>
            <pc:docMk/>
            <pc:sldMk cId="84487158" sldId="408"/>
            <ac:spMk id="2" creationId="{E649B8C3-DA9C-E8CA-7D1B-5C4B5FFF1A76}"/>
          </ac:spMkLst>
        </pc:spChg>
        <pc:spChg chg="mod">
          <ac:chgData name="Aidana Karibayeva" userId="4b469565f635107c" providerId="LiveId" clId="{9783F1DE-BCBB-44E9-88EF-1ACFB32E7DC0}" dt="2024-03-18T16:03:52.552" v="95" actId="123"/>
          <ac:spMkLst>
            <pc:docMk/>
            <pc:sldMk cId="84487158" sldId="408"/>
            <ac:spMk id="3" creationId="{FE5CF056-1A1E-20FD-E86F-2CA4C6856E2E}"/>
          </ac:spMkLst>
        </pc:spChg>
      </pc:sldChg>
      <pc:sldChg chg="new del">
        <pc:chgData name="Aidana Karibayeva" userId="4b469565f635107c" providerId="LiveId" clId="{9783F1DE-BCBB-44E9-88EF-1ACFB32E7DC0}" dt="2024-03-18T17:14:43.698" v="163" actId="47"/>
        <pc:sldMkLst>
          <pc:docMk/>
          <pc:sldMk cId="2213858078" sldId="409"/>
        </pc:sldMkLst>
      </pc:sldChg>
      <pc:sldChg chg="new del">
        <pc:chgData name="Aidana Karibayeva" userId="4b469565f635107c" providerId="LiveId" clId="{9783F1DE-BCBB-44E9-88EF-1ACFB32E7DC0}" dt="2024-03-18T17:14:41.310" v="162" actId="47"/>
        <pc:sldMkLst>
          <pc:docMk/>
          <pc:sldMk cId="612494710" sldId="410"/>
        </pc:sldMkLst>
      </pc:sldChg>
      <pc:sldChg chg="addSp modSp new mod modNotesTx">
        <pc:chgData name="Aidana Karibayeva" userId="4b469565f635107c" providerId="LiveId" clId="{9783F1DE-BCBB-44E9-88EF-1ACFB32E7DC0}" dt="2024-03-18T16:07:45.264" v="109" actId="1076"/>
        <pc:sldMkLst>
          <pc:docMk/>
          <pc:sldMk cId="1855319851" sldId="411"/>
        </pc:sldMkLst>
        <pc:spChg chg="mod">
          <ac:chgData name="Aidana Karibayeva" userId="4b469565f635107c" providerId="LiveId" clId="{9783F1DE-BCBB-44E9-88EF-1ACFB32E7DC0}" dt="2024-03-18T16:06:13.502" v="101"/>
          <ac:spMkLst>
            <pc:docMk/>
            <pc:sldMk cId="1855319851" sldId="411"/>
            <ac:spMk id="2" creationId="{7FB22F62-E808-2AE1-1D84-28DE93811B73}"/>
          </ac:spMkLst>
        </pc:spChg>
        <pc:spChg chg="mod">
          <ac:chgData name="Aidana Karibayeva" userId="4b469565f635107c" providerId="LiveId" clId="{9783F1DE-BCBB-44E9-88EF-1ACFB32E7DC0}" dt="2024-03-18T16:06:15.286" v="102"/>
          <ac:spMkLst>
            <pc:docMk/>
            <pc:sldMk cId="1855319851" sldId="411"/>
            <ac:spMk id="3" creationId="{B53E5FAA-E66F-1482-4CED-34115C29D3A9}"/>
          </ac:spMkLst>
        </pc:spChg>
        <pc:picChg chg="add mod">
          <ac:chgData name="Aidana Karibayeva" userId="4b469565f635107c" providerId="LiveId" clId="{9783F1DE-BCBB-44E9-88EF-1ACFB32E7DC0}" dt="2024-03-18T16:07:43.333" v="108" actId="1076"/>
          <ac:picMkLst>
            <pc:docMk/>
            <pc:sldMk cId="1855319851" sldId="411"/>
            <ac:picMk id="5" creationId="{EC062440-5527-F26F-15A2-BD7810ADCF16}"/>
          </ac:picMkLst>
        </pc:picChg>
        <pc:picChg chg="add mod">
          <ac:chgData name="Aidana Karibayeva" userId="4b469565f635107c" providerId="LiveId" clId="{9783F1DE-BCBB-44E9-88EF-1ACFB32E7DC0}" dt="2024-03-18T16:07:45.264" v="109" actId="1076"/>
          <ac:picMkLst>
            <pc:docMk/>
            <pc:sldMk cId="1855319851" sldId="411"/>
            <ac:picMk id="7" creationId="{2C63DBE5-C4D2-DA2F-518F-AE05A17D2330}"/>
          </ac:picMkLst>
        </pc:picChg>
      </pc:sldChg>
      <pc:sldChg chg="modSp new mod">
        <pc:chgData name="Aidana Karibayeva" userId="4b469565f635107c" providerId="LiveId" clId="{9783F1DE-BCBB-44E9-88EF-1ACFB32E7DC0}" dt="2024-03-18T16:22:46.937" v="119" actId="20577"/>
        <pc:sldMkLst>
          <pc:docMk/>
          <pc:sldMk cId="2700883909" sldId="412"/>
        </pc:sldMkLst>
        <pc:spChg chg="mod">
          <ac:chgData name="Aidana Karibayeva" userId="4b469565f635107c" providerId="LiveId" clId="{9783F1DE-BCBB-44E9-88EF-1ACFB32E7DC0}" dt="2024-03-18T16:22:46.937" v="119" actId="20577"/>
          <ac:spMkLst>
            <pc:docMk/>
            <pc:sldMk cId="2700883909" sldId="412"/>
            <ac:spMk id="2" creationId="{B12FFC62-4F3A-419F-BB59-D85F4BA2DDBA}"/>
          </ac:spMkLst>
        </pc:spChg>
        <pc:spChg chg="mod">
          <ac:chgData name="Aidana Karibayeva" userId="4b469565f635107c" providerId="LiveId" clId="{9783F1DE-BCBB-44E9-88EF-1ACFB32E7DC0}" dt="2024-03-18T16:20:46.160" v="112" actId="27636"/>
          <ac:spMkLst>
            <pc:docMk/>
            <pc:sldMk cId="2700883909" sldId="412"/>
            <ac:spMk id="3" creationId="{52A65017-C527-F092-52B8-161B93A56802}"/>
          </ac:spMkLst>
        </pc:spChg>
      </pc:sldChg>
      <pc:sldChg chg="addSp modSp new mod setBg modNotesTx">
        <pc:chgData name="Aidana Karibayeva" userId="4b469565f635107c" providerId="LiveId" clId="{9783F1DE-BCBB-44E9-88EF-1ACFB32E7DC0}" dt="2024-03-18T16:24:59.805" v="130" actId="27614"/>
        <pc:sldMkLst>
          <pc:docMk/>
          <pc:sldMk cId="1116712553" sldId="413"/>
        </pc:sldMkLst>
        <pc:spChg chg="mod">
          <ac:chgData name="Aidana Karibayeva" userId="4b469565f635107c" providerId="LiveId" clId="{9783F1DE-BCBB-44E9-88EF-1ACFB32E7DC0}" dt="2024-03-18T16:24:30.329" v="128" actId="26606"/>
          <ac:spMkLst>
            <pc:docMk/>
            <pc:sldMk cId="1116712553" sldId="413"/>
            <ac:spMk id="2" creationId="{0C494FFF-7ACF-312D-8C0C-3DC2538E38ED}"/>
          </ac:spMkLst>
        </pc:spChg>
        <pc:spChg chg="mod">
          <ac:chgData name="Aidana Karibayeva" userId="4b469565f635107c" providerId="LiveId" clId="{9783F1DE-BCBB-44E9-88EF-1ACFB32E7DC0}" dt="2024-03-18T16:24:30.329" v="128" actId="26606"/>
          <ac:spMkLst>
            <pc:docMk/>
            <pc:sldMk cId="1116712553" sldId="413"/>
            <ac:spMk id="3" creationId="{927BAB13-508F-A276-9313-6D3E3B823902}"/>
          </ac:spMkLst>
        </pc:spChg>
        <pc:spChg chg="add">
          <ac:chgData name="Aidana Karibayeva" userId="4b469565f635107c" providerId="LiveId" clId="{9783F1DE-BCBB-44E9-88EF-1ACFB32E7DC0}" dt="2024-03-18T16:24:30.329" v="128" actId="26606"/>
          <ac:spMkLst>
            <pc:docMk/>
            <pc:sldMk cId="1116712553" sldId="413"/>
            <ac:spMk id="10" creationId="{743AA782-23D1-4521-8CAD-47662984AA08}"/>
          </ac:spMkLst>
        </pc:spChg>
        <pc:spChg chg="add">
          <ac:chgData name="Aidana Karibayeva" userId="4b469565f635107c" providerId="LiveId" clId="{9783F1DE-BCBB-44E9-88EF-1ACFB32E7DC0}" dt="2024-03-18T16:24:30.329" v="128" actId="26606"/>
          <ac:spMkLst>
            <pc:docMk/>
            <pc:sldMk cId="1116712553" sldId="413"/>
            <ac:spMk id="12" creationId="{71877DBC-BB60-40F0-AC93-2ACDBAAE60CE}"/>
          </ac:spMkLst>
        </pc:spChg>
        <pc:picChg chg="add mod">
          <ac:chgData name="Aidana Karibayeva" userId="4b469565f635107c" providerId="LiveId" clId="{9783F1DE-BCBB-44E9-88EF-1ACFB32E7DC0}" dt="2024-03-18T16:24:59.805" v="130" actId="27614"/>
          <ac:picMkLst>
            <pc:docMk/>
            <pc:sldMk cId="1116712553" sldId="413"/>
            <ac:picMk id="5" creationId="{CE5D0AB2-94DA-8B76-43C7-70C8DEE437A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CBE83F-8351-45CA-8CB9-000C398A6391}" type="datetimeFigureOut">
              <a:rPr lang="en-US" smtClean="0"/>
              <a:t>11/7/2025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517E03-146B-415C-AC1D-617F189FB67E}" type="slidenum">
              <a:rPr lang="en-US" smtClean="0"/>
              <a:t>‹#›</a:t>
            </a:fld>
            <a:endParaRPr lang="en-US"/>
          </a:p>
        </p:txBody>
      </p:sp>
    </p:spTree>
    <p:extLst>
      <p:ext uri="{BB962C8B-B14F-4D97-AF65-F5344CB8AC3E}">
        <p14:creationId xmlns:p14="http://schemas.microsoft.com/office/powerpoint/2010/main" val="3364882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517E03-146B-415C-AC1D-617F189FB67E}" type="slidenum">
              <a:rPr lang="en-US" smtClean="0"/>
              <a:t>2</a:t>
            </a:fld>
            <a:endParaRPr lang="en-US"/>
          </a:p>
        </p:txBody>
      </p:sp>
    </p:spTree>
    <p:extLst>
      <p:ext uri="{BB962C8B-B14F-4D97-AF65-F5344CB8AC3E}">
        <p14:creationId xmlns:p14="http://schemas.microsoft.com/office/powerpoint/2010/main" val="1320546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a:extLst>
              <a:ext uri="{FF2B5EF4-FFF2-40B4-BE49-F238E27FC236}">
                <a16:creationId xmlns:a16="http://schemas.microsoft.com/office/drawing/2014/main" id="{5217FF25-087D-7CC8-D0DA-B89145B739E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46DDD407-E3B1-402B-A1E8-2B614651751C}" type="slidenum">
              <a:rPr lang="en-US" altLang="en-US">
                <a:latin typeface="Times New Roman" panose="02020603050405020304" pitchFamily="18" charset="0"/>
              </a:rPr>
              <a:pPr/>
              <a:t>14</a:t>
            </a:fld>
            <a:endParaRPr lang="en-US" altLang="en-US">
              <a:latin typeface="Times New Roman" panose="02020603050405020304" pitchFamily="18" charset="0"/>
            </a:endParaRPr>
          </a:p>
        </p:txBody>
      </p:sp>
      <p:sp>
        <p:nvSpPr>
          <p:cNvPr id="110595" name="Rectangle 2">
            <a:extLst>
              <a:ext uri="{FF2B5EF4-FFF2-40B4-BE49-F238E27FC236}">
                <a16:creationId xmlns:a16="http://schemas.microsoft.com/office/drawing/2014/main" id="{D8B5839B-E276-6FC7-3CEF-5F115B5AEE99}"/>
              </a:ext>
            </a:extLst>
          </p:cNvPr>
          <p:cNvSpPr>
            <a:spLocks noGrp="1" noRot="1" noChangeAspect="1" noChangeArrowheads="1" noTextEdit="1"/>
          </p:cNvSpPr>
          <p:nvPr>
            <p:ph type="sldImg"/>
          </p:nvPr>
        </p:nvSpPr>
        <p:spPr>
          <a:ln/>
        </p:spPr>
      </p:sp>
      <p:sp>
        <p:nvSpPr>
          <p:cNvPr id="110596" name="Rectangle 3">
            <a:extLst>
              <a:ext uri="{FF2B5EF4-FFF2-40B4-BE49-F238E27FC236}">
                <a16:creationId xmlns:a16="http://schemas.microsoft.com/office/drawing/2014/main" id="{BA9CE61F-54F9-8BEF-CBC9-DBD4A497506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a:extLst>
              <a:ext uri="{FF2B5EF4-FFF2-40B4-BE49-F238E27FC236}">
                <a16:creationId xmlns:a16="http://schemas.microsoft.com/office/drawing/2014/main" id="{6DF13B15-B1D5-B1B1-6C56-0E2097609D3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BB3E3A18-63E8-4B0E-B096-E0BFA01FCE2D}" type="slidenum">
              <a:rPr lang="en-US" altLang="en-US">
                <a:latin typeface="Times New Roman" panose="02020603050405020304" pitchFamily="18" charset="0"/>
              </a:rPr>
              <a:pPr/>
              <a:t>15</a:t>
            </a:fld>
            <a:endParaRPr lang="en-US" altLang="en-US">
              <a:latin typeface="Times New Roman" panose="02020603050405020304" pitchFamily="18" charset="0"/>
            </a:endParaRPr>
          </a:p>
        </p:txBody>
      </p:sp>
      <p:sp>
        <p:nvSpPr>
          <p:cNvPr id="125955" name="Rectangle 2">
            <a:extLst>
              <a:ext uri="{FF2B5EF4-FFF2-40B4-BE49-F238E27FC236}">
                <a16:creationId xmlns:a16="http://schemas.microsoft.com/office/drawing/2014/main" id="{AABE0D07-5A19-E548-1226-2AB963A633F5}"/>
              </a:ext>
            </a:extLst>
          </p:cNvPr>
          <p:cNvSpPr>
            <a:spLocks noGrp="1" noRot="1" noChangeAspect="1" noChangeArrowheads="1" noTextEdit="1"/>
          </p:cNvSpPr>
          <p:nvPr>
            <p:ph type="sldImg"/>
          </p:nvPr>
        </p:nvSpPr>
        <p:spPr>
          <a:ln/>
        </p:spPr>
      </p:sp>
      <p:sp>
        <p:nvSpPr>
          <p:cNvPr id="125956" name="Rectangle 3">
            <a:extLst>
              <a:ext uri="{FF2B5EF4-FFF2-40B4-BE49-F238E27FC236}">
                <a16:creationId xmlns:a16="http://schemas.microsoft.com/office/drawing/2014/main" id="{55512E0D-A096-A24E-D10F-E3A3B8BB9BB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517E03-146B-415C-AC1D-617F189FB67E}" type="slidenum">
              <a:rPr lang="en-US" smtClean="0"/>
              <a:t>16</a:t>
            </a:fld>
            <a:endParaRPr lang="en-US"/>
          </a:p>
        </p:txBody>
      </p:sp>
    </p:spTree>
    <p:extLst>
      <p:ext uri="{BB962C8B-B14F-4D97-AF65-F5344CB8AC3E}">
        <p14:creationId xmlns:p14="http://schemas.microsoft.com/office/powerpoint/2010/main" val="22363773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517E03-146B-415C-AC1D-617F189FB67E}" type="slidenum">
              <a:rPr lang="en-US" smtClean="0"/>
              <a:t>17</a:t>
            </a:fld>
            <a:endParaRPr lang="en-US"/>
          </a:p>
        </p:txBody>
      </p:sp>
    </p:spTree>
    <p:extLst>
      <p:ext uri="{BB962C8B-B14F-4D97-AF65-F5344CB8AC3E}">
        <p14:creationId xmlns:p14="http://schemas.microsoft.com/office/powerpoint/2010/main" val="3552475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EED8203B-B633-B2D1-BA4A-EA9DA11A4FF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277C8B46-CD33-4F30-ADE0-AC21552079B7}" type="slidenum">
              <a:rPr lang="en-US" altLang="en-US">
                <a:latin typeface="Times New Roman" panose="02020603050405020304" pitchFamily="18" charset="0"/>
              </a:rPr>
              <a:pPr/>
              <a:t>4</a:t>
            </a:fld>
            <a:endParaRPr lang="en-US" altLang="en-US">
              <a:latin typeface="Times New Roman" panose="02020603050405020304" pitchFamily="18" charset="0"/>
            </a:endParaRPr>
          </a:p>
        </p:txBody>
      </p:sp>
      <p:sp>
        <p:nvSpPr>
          <p:cNvPr id="88067" name="Rectangle 2">
            <a:extLst>
              <a:ext uri="{FF2B5EF4-FFF2-40B4-BE49-F238E27FC236}">
                <a16:creationId xmlns:a16="http://schemas.microsoft.com/office/drawing/2014/main" id="{F77E1F42-8BE2-C4C8-D5D4-DF6AC8C528E7}"/>
              </a:ext>
            </a:extLst>
          </p:cNvPr>
          <p:cNvSpPr>
            <a:spLocks noGrp="1" noRot="1" noChangeAspect="1" noChangeArrowheads="1" noTextEdit="1"/>
          </p:cNvSpPr>
          <p:nvPr>
            <p:ph type="sldImg"/>
          </p:nvPr>
        </p:nvSpPr>
        <p:spPr>
          <a:ln/>
        </p:spPr>
      </p:sp>
      <p:sp>
        <p:nvSpPr>
          <p:cNvPr id="88068" name="Rectangle 3">
            <a:extLst>
              <a:ext uri="{FF2B5EF4-FFF2-40B4-BE49-F238E27FC236}">
                <a16:creationId xmlns:a16="http://schemas.microsoft.com/office/drawing/2014/main" id="{C0910478-A14E-5AF1-0EA9-3C3953BC823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FB1BC52C-1F73-79A8-8DB4-DC3498D3A9F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26F1CDCB-B598-49DF-A0C2-6B04E9EA7FC0}" type="slidenum">
              <a:rPr lang="en-US" altLang="en-US">
                <a:latin typeface="Times New Roman" panose="02020603050405020304" pitchFamily="18" charset="0"/>
              </a:rPr>
              <a:pPr/>
              <a:t>5</a:t>
            </a:fld>
            <a:endParaRPr lang="en-US" altLang="en-US">
              <a:latin typeface="Times New Roman" panose="02020603050405020304" pitchFamily="18" charset="0"/>
            </a:endParaRPr>
          </a:p>
        </p:txBody>
      </p:sp>
      <p:sp>
        <p:nvSpPr>
          <p:cNvPr id="89091" name="Rectangle 2">
            <a:extLst>
              <a:ext uri="{FF2B5EF4-FFF2-40B4-BE49-F238E27FC236}">
                <a16:creationId xmlns:a16="http://schemas.microsoft.com/office/drawing/2014/main" id="{9B0B6A5A-2233-B076-B8A0-0595EEF2A481}"/>
              </a:ext>
            </a:extLst>
          </p:cNvPr>
          <p:cNvSpPr>
            <a:spLocks noGrp="1" noRot="1" noChangeAspect="1" noChangeArrowheads="1" noTextEdit="1"/>
          </p:cNvSpPr>
          <p:nvPr>
            <p:ph type="sldImg"/>
          </p:nvPr>
        </p:nvSpPr>
        <p:spPr>
          <a:ln/>
        </p:spPr>
      </p:sp>
      <p:sp>
        <p:nvSpPr>
          <p:cNvPr id="89092" name="Rectangle 3">
            <a:extLst>
              <a:ext uri="{FF2B5EF4-FFF2-40B4-BE49-F238E27FC236}">
                <a16:creationId xmlns:a16="http://schemas.microsoft.com/office/drawing/2014/main" id="{36C2A109-DC68-600D-4427-C5F5CEA345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64A6595F-1C54-8AF9-206C-173FDFE5917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0582AA8B-0E3F-4D33-9D90-37F0D2C98292}" type="slidenum">
              <a:rPr lang="en-US" altLang="en-US">
                <a:latin typeface="Times New Roman" panose="02020603050405020304" pitchFamily="18" charset="0"/>
              </a:rPr>
              <a:pPr/>
              <a:t>7</a:t>
            </a:fld>
            <a:endParaRPr lang="en-US" altLang="en-US">
              <a:latin typeface="Times New Roman" panose="02020603050405020304" pitchFamily="18" charset="0"/>
            </a:endParaRPr>
          </a:p>
        </p:txBody>
      </p:sp>
      <p:sp>
        <p:nvSpPr>
          <p:cNvPr id="93187" name="Rectangle 2">
            <a:extLst>
              <a:ext uri="{FF2B5EF4-FFF2-40B4-BE49-F238E27FC236}">
                <a16:creationId xmlns:a16="http://schemas.microsoft.com/office/drawing/2014/main" id="{7357068A-11EB-2FE7-3578-AFB7D31B89AB}"/>
              </a:ext>
            </a:extLst>
          </p:cNvPr>
          <p:cNvSpPr>
            <a:spLocks noGrp="1" noRot="1" noChangeAspect="1" noChangeArrowheads="1" noTextEdit="1"/>
          </p:cNvSpPr>
          <p:nvPr>
            <p:ph type="sldImg"/>
          </p:nvPr>
        </p:nvSpPr>
        <p:spPr>
          <a:ln/>
        </p:spPr>
      </p:sp>
      <p:sp>
        <p:nvSpPr>
          <p:cNvPr id="93188" name="Rectangle 3">
            <a:extLst>
              <a:ext uri="{FF2B5EF4-FFF2-40B4-BE49-F238E27FC236}">
                <a16:creationId xmlns:a16="http://schemas.microsoft.com/office/drawing/2014/main" id="{DE3224BA-6BA5-E187-596C-D106EC9E74E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22BC9998-5474-55EC-AF51-BA805E4EDE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51274ACA-B148-4D6D-B054-3EFD0DC6CA8A}" type="slidenum">
              <a:rPr lang="en-US" altLang="en-US">
                <a:latin typeface="Times New Roman" panose="02020603050405020304" pitchFamily="18" charset="0"/>
              </a:rPr>
              <a:pPr/>
              <a:t>9</a:t>
            </a:fld>
            <a:endParaRPr lang="en-US" altLang="en-US">
              <a:latin typeface="Times New Roman" panose="02020603050405020304" pitchFamily="18" charset="0"/>
            </a:endParaRPr>
          </a:p>
        </p:txBody>
      </p:sp>
      <p:sp>
        <p:nvSpPr>
          <p:cNvPr id="94211" name="Rectangle 2">
            <a:extLst>
              <a:ext uri="{FF2B5EF4-FFF2-40B4-BE49-F238E27FC236}">
                <a16:creationId xmlns:a16="http://schemas.microsoft.com/office/drawing/2014/main" id="{38455150-51C6-4F17-04A0-35B724590ED2}"/>
              </a:ext>
            </a:extLst>
          </p:cNvPr>
          <p:cNvSpPr>
            <a:spLocks noGrp="1" noRot="1" noChangeAspect="1" noChangeArrowheads="1" noTextEdit="1"/>
          </p:cNvSpPr>
          <p:nvPr>
            <p:ph type="sldImg"/>
          </p:nvPr>
        </p:nvSpPr>
        <p:spPr>
          <a:ln/>
        </p:spPr>
      </p:sp>
      <p:sp>
        <p:nvSpPr>
          <p:cNvPr id="94212" name="Rectangle 3">
            <a:extLst>
              <a:ext uri="{FF2B5EF4-FFF2-40B4-BE49-F238E27FC236}">
                <a16:creationId xmlns:a16="http://schemas.microsoft.com/office/drawing/2014/main" id="{D8CA466B-C34B-EA36-2991-DE6274FCB4C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A6E8427B-B2BA-3714-CE0A-7D7E92A69E2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E3C55F06-F815-4110-908C-E8AA71BF2408}" type="slidenum">
              <a:rPr lang="en-US" altLang="en-US">
                <a:latin typeface="Times New Roman" panose="02020603050405020304" pitchFamily="18" charset="0"/>
              </a:rPr>
              <a:pPr/>
              <a:t>10</a:t>
            </a:fld>
            <a:endParaRPr lang="en-US" altLang="en-US">
              <a:latin typeface="Times New Roman" panose="02020603050405020304" pitchFamily="18" charset="0"/>
            </a:endParaRPr>
          </a:p>
        </p:txBody>
      </p:sp>
      <p:sp>
        <p:nvSpPr>
          <p:cNvPr id="96259" name="Rectangle 2">
            <a:extLst>
              <a:ext uri="{FF2B5EF4-FFF2-40B4-BE49-F238E27FC236}">
                <a16:creationId xmlns:a16="http://schemas.microsoft.com/office/drawing/2014/main" id="{088C83DD-8196-7212-583D-728114D046E0}"/>
              </a:ext>
            </a:extLst>
          </p:cNvPr>
          <p:cNvSpPr>
            <a:spLocks noGrp="1" noRot="1" noChangeAspect="1" noChangeArrowheads="1" noTextEdit="1"/>
          </p:cNvSpPr>
          <p:nvPr>
            <p:ph type="sldImg"/>
          </p:nvPr>
        </p:nvSpPr>
        <p:spPr>
          <a:ln/>
        </p:spPr>
      </p:sp>
      <p:sp>
        <p:nvSpPr>
          <p:cNvPr id="96260" name="Rectangle 3">
            <a:extLst>
              <a:ext uri="{FF2B5EF4-FFF2-40B4-BE49-F238E27FC236}">
                <a16:creationId xmlns:a16="http://schemas.microsoft.com/office/drawing/2014/main" id="{A8100B95-8FB3-8DBF-383A-36D30486DF8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a:extLst>
              <a:ext uri="{FF2B5EF4-FFF2-40B4-BE49-F238E27FC236}">
                <a16:creationId xmlns:a16="http://schemas.microsoft.com/office/drawing/2014/main" id="{CB27A011-A2AD-B182-0064-B0D84D6E219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67DBFDC5-A378-463D-A8EA-12203BE7122F}" type="slidenum">
              <a:rPr lang="en-US" altLang="en-US">
                <a:latin typeface="Times New Roman" panose="02020603050405020304" pitchFamily="18" charset="0"/>
              </a:rPr>
              <a:pPr/>
              <a:t>11</a:t>
            </a:fld>
            <a:endParaRPr lang="en-US" altLang="en-US">
              <a:latin typeface="Times New Roman" panose="02020603050405020304" pitchFamily="18" charset="0"/>
            </a:endParaRPr>
          </a:p>
        </p:txBody>
      </p:sp>
      <p:sp>
        <p:nvSpPr>
          <p:cNvPr id="97283" name="Rectangle 2">
            <a:extLst>
              <a:ext uri="{FF2B5EF4-FFF2-40B4-BE49-F238E27FC236}">
                <a16:creationId xmlns:a16="http://schemas.microsoft.com/office/drawing/2014/main" id="{CB981145-24E5-4A3E-EE9F-C633AD588A73}"/>
              </a:ext>
            </a:extLst>
          </p:cNvPr>
          <p:cNvSpPr>
            <a:spLocks noGrp="1" noRot="1" noChangeAspect="1" noChangeArrowheads="1" noTextEdit="1"/>
          </p:cNvSpPr>
          <p:nvPr>
            <p:ph type="sldImg"/>
          </p:nvPr>
        </p:nvSpPr>
        <p:spPr>
          <a:ln/>
        </p:spPr>
      </p:sp>
      <p:sp>
        <p:nvSpPr>
          <p:cNvPr id="97284" name="Rectangle 3">
            <a:extLst>
              <a:ext uri="{FF2B5EF4-FFF2-40B4-BE49-F238E27FC236}">
                <a16:creationId xmlns:a16="http://schemas.microsoft.com/office/drawing/2014/main" id="{3209CDD4-F1F1-A963-D182-A58BD224362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 </a:t>
            </a:r>
            <a:endParaRPr lang="en-US" altLang="en-US" dirty="0">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a:extLst>
              <a:ext uri="{FF2B5EF4-FFF2-40B4-BE49-F238E27FC236}">
                <a16:creationId xmlns:a16="http://schemas.microsoft.com/office/drawing/2014/main" id="{A3C7303A-8DBB-425D-B7C0-06E9FFC892C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7ED0F8E6-810F-48E4-B258-C155518F70E7}" type="slidenum">
              <a:rPr lang="en-US" altLang="en-US">
                <a:latin typeface="Times New Roman" panose="02020603050405020304" pitchFamily="18" charset="0"/>
              </a:rPr>
              <a:pPr/>
              <a:t>12</a:t>
            </a:fld>
            <a:endParaRPr lang="en-US" altLang="en-US">
              <a:latin typeface="Times New Roman" panose="02020603050405020304" pitchFamily="18" charset="0"/>
            </a:endParaRPr>
          </a:p>
        </p:txBody>
      </p:sp>
      <p:sp>
        <p:nvSpPr>
          <p:cNvPr id="102403" name="Rectangle 2">
            <a:extLst>
              <a:ext uri="{FF2B5EF4-FFF2-40B4-BE49-F238E27FC236}">
                <a16:creationId xmlns:a16="http://schemas.microsoft.com/office/drawing/2014/main" id="{024729CD-CD0B-1A11-57A2-9FCC2A64AD05}"/>
              </a:ext>
            </a:extLst>
          </p:cNvPr>
          <p:cNvSpPr>
            <a:spLocks noGrp="1" noRot="1" noChangeAspect="1" noChangeArrowheads="1" noTextEdit="1"/>
          </p:cNvSpPr>
          <p:nvPr>
            <p:ph type="sldImg"/>
          </p:nvPr>
        </p:nvSpPr>
        <p:spPr>
          <a:ln/>
        </p:spPr>
      </p:sp>
      <p:sp>
        <p:nvSpPr>
          <p:cNvPr id="102404" name="Rectangle 3">
            <a:extLst>
              <a:ext uri="{FF2B5EF4-FFF2-40B4-BE49-F238E27FC236}">
                <a16:creationId xmlns:a16="http://schemas.microsoft.com/office/drawing/2014/main" id="{15C03C22-6A5A-9A7C-3805-9C5B9BD3F4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a:extLst>
              <a:ext uri="{FF2B5EF4-FFF2-40B4-BE49-F238E27FC236}">
                <a16:creationId xmlns:a16="http://schemas.microsoft.com/office/drawing/2014/main" id="{A8B7D839-D65A-A764-4DA3-9AD21F19B5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a:solidFill>
                  <a:schemeClr val="tx1"/>
                </a:solidFill>
                <a:latin typeface="Verdana" panose="020B0604030504040204" pitchFamily="34" charset="0"/>
                <a:ea typeface="MS PGothic" panose="020B0600070205080204" pitchFamily="34" charset="-128"/>
              </a:defRPr>
            </a:lvl1pPr>
            <a:lvl2pPr marL="742950" indent="-285750" defTabSz="939800">
              <a:defRPr>
                <a:solidFill>
                  <a:schemeClr val="tx1"/>
                </a:solidFill>
                <a:latin typeface="Verdana" panose="020B0604030504040204" pitchFamily="34" charset="0"/>
                <a:ea typeface="MS PGothic" panose="020B0600070205080204" pitchFamily="34" charset="-128"/>
              </a:defRPr>
            </a:lvl2pPr>
            <a:lvl3pPr marL="1143000" indent="-228600" defTabSz="939800">
              <a:defRPr>
                <a:solidFill>
                  <a:schemeClr val="tx1"/>
                </a:solidFill>
                <a:latin typeface="Verdana" panose="020B0604030504040204" pitchFamily="34" charset="0"/>
                <a:ea typeface="MS PGothic" panose="020B0600070205080204" pitchFamily="34" charset="-128"/>
              </a:defRPr>
            </a:lvl3pPr>
            <a:lvl4pPr marL="1600200" indent="-228600" defTabSz="939800">
              <a:defRPr>
                <a:solidFill>
                  <a:schemeClr val="tx1"/>
                </a:solidFill>
                <a:latin typeface="Verdana" panose="020B0604030504040204" pitchFamily="34" charset="0"/>
                <a:ea typeface="MS PGothic" panose="020B0600070205080204" pitchFamily="34" charset="-128"/>
              </a:defRPr>
            </a:lvl4pPr>
            <a:lvl5pPr marL="2057400" indent="-228600" defTabSz="939800">
              <a:defRPr>
                <a:solidFill>
                  <a:schemeClr val="tx1"/>
                </a:solidFill>
                <a:latin typeface="Verdana" panose="020B0604030504040204" pitchFamily="34" charset="0"/>
                <a:ea typeface="MS PGothic" panose="020B0600070205080204" pitchFamily="34" charset="-128"/>
              </a:defRPr>
            </a:lvl5pPr>
            <a:lvl6pPr marL="25146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98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BF0FDEB0-AF9A-46FC-8AF8-1762CC7AC2CF}" type="slidenum">
              <a:rPr lang="en-US" altLang="en-US">
                <a:latin typeface="Times New Roman" panose="02020603050405020304" pitchFamily="18" charset="0"/>
              </a:rPr>
              <a:pPr/>
              <a:t>13</a:t>
            </a:fld>
            <a:endParaRPr lang="en-US" altLang="en-US">
              <a:latin typeface="Times New Roman" panose="02020603050405020304" pitchFamily="18" charset="0"/>
            </a:endParaRPr>
          </a:p>
        </p:txBody>
      </p:sp>
      <p:sp>
        <p:nvSpPr>
          <p:cNvPr id="108547" name="Rectangle 2">
            <a:extLst>
              <a:ext uri="{FF2B5EF4-FFF2-40B4-BE49-F238E27FC236}">
                <a16:creationId xmlns:a16="http://schemas.microsoft.com/office/drawing/2014/main" id="{00136A90-2C77-8BEA-5366-DDDE355DF725}"/>
              </a:ext>
            </a:extLst>
          </p:cNvPr>
          <p:cNvSpPr>
            <a:spLocks noGrp="1" noRot="1" noChangeAspect="1" noChangeArrowheads="1" noTextEdit="1"/>
          </p:cNvSpPr>
          <p:nvPr>
            <p:ph type="sldImg"/>
          </p:nvPr>
        </p:nvSpPr>
        <p:spPr>
          <a:ln/>
        </p:spPr>
      </p:sp>
      <p:sp>
        <p:nvSpPr>
          <p:cNvPr id="108548" name="Rectangle 3">
            <a:extLst>
              <a:ext uri="{FF2B5EF4-FFF2-40B4-BE49-F238E27FC236}">
                <a16:creationId xmlns:a16="http://schemas.microsoft.com/office/drawing/2014/main" id="{BF534B4C-EB7B-C793-093E-30DB63A78B1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A96FE-CBE1-08A1-40E0-99E0CB5D99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B31C46-64A4-4B55-E0DC-F0187B1C13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796CF0-279C-A31C-05A1-5D2264F422BE}"/>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5" name="Footer Placeholder 4">
            <a:extLst>
              <a:ext uri="{FF2B5EF4-FFF2-40B4-BE49-F238E27FC236}">
                <a16:creationId xmlns:a16="http://schemas.microsoft.com/office/drawing/2014/main" id="{27687B8D-417F-8F9F-72B2-691F7E6DC8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A3D6D5-3858-27E1-385E-A610570CDD9D}"/>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2628172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B3CB0-3947-861A-3066-41EB2CDA7A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5418D8-8117-2EAE-6C3F-081ABDDC04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368B9B-AD96-B749-6DBE-8919538EE97B}"/>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5" name="Footer Placeholder 4">
            <a:extLst>
              <a:ext uri="{FF2B5EF4-FFF2-40B4-BE49-F238E27FC236}">
                <a16:creationId xmlns:a16="http://schemas.microsoft.com/office/drawing/2014/main" id="{82544DDA-45E8-5C08-6B56-26DE780D1B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4FB6C5-6868-02D3-DE90-E278CBAABE4E}"/>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252962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1C02FF-5292-5EB5-23E7-F03A4DC5CCC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B9AF4B-3747-3AA9-8155-4CB50D0CE3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BDF8DC-E204-1AD0-07B3-DD009E81835B}"/>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5" name="Footer Placeholder 4">
            <a:extLst>
              <a:ext uri="{FF2B5EF4-FFF2-40B4-BE49-F238E27FC236}">
                <a16:creationId xmlns:a16="http://schemas.microsoft.com/office/drawing/2014/main" id="{FFF66D49-945D-3134-7630-6C48236444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A1328D-714F-E956-97B5-6E832F56CFBF}"/>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1044349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6A07A-D4C5-456C-A55D-FE15FCCBC3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EDE468-4CFA-A0DE-18E7-3B915629EC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CE685F-9783-3654-7687-7EB7B6DC4914}"/>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5" name="Footer Placeholder 4">
            <a:extLst>
              <a:ext uri="{FF2B5EF4-FFF2-40B4-BE49-F238E27FC236}">
                <a16:creationId xmlns:a16="http://schemas.microsoft.com/office/drawing/2014/main" id="{F9DC78F5-620F-D226-9FD1-EB5892DA7C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9E6C0-AC15-3466-BBD6-F086897EA7F3}"/>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204459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1235D-50B2-7C21-65E5-19CA0B62CE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33D6FAE-E262-D3A9-0650-99F09CB951D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F19D95-9B4D-49A0-F242-3FEB016803C8}"/>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5" name="Footer Placeholder 4">
            <a:extLst>
              <a:ext uri="{FF2B5EF4-FFF2-40B4-BE49-F238E27FC236}">
                <a16:creationId xmlns:a16="http://schemas.microsoft.com/office/drawing/2014/main" id="{63483013-1A74-CC47-4F62-D18FC711B5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BE6705-0344-7DC3-A0FF-AA93A17330DA}"/>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1895093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245F-BA39-0F35-2D68-9A11FA9BA5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37A929-8B05-0B17-F424-59694242D1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6DF12F-2981-70DE-FF3E-EB5589B8AC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43E4E74-641C-92CC-01F6-F2FD3696C059}"/>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6" name="Footer Placeholder 5">
            <a:extLst>
              <a:ext uri="{FF2B5EF4-FFF2-40B4-BE49-F238E27FC236}">
                <a16:creationId xmlns:a16="http://schemas.microsoft.com/office/drawing/2014/main" id="{DCC0D22F-1C39-615C-7FEC-8F7BE5E207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E76DF4-E699-FE8F-0385-12D547546022}"/>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2775016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32ABD-AB0D-0E8C-525C-AB8BC51C422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6A18163-6352-0361-070A-C3A4113F93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83346F-4143-8D13-E287-9C249CA796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B30F9-C772-34CA-2BF4-18DD5BCFA5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708CAB-02A6-3C1D-D980-ED26B4C105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02F3D7-6334-F76B-35E7-C20FBE4B0250}"/>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8" name="Footer Placeholder 7">
            <a:extLst>
              <a:ext uri="{FF2B5EF4-FFF2-40B4-BE49-F238E27FC236}">
                <a16:creationId xmlns:a16="http://schemas.microsoft.com/office/drawing/2014/main" id="{800D4D17-C0D1-A81B-351D-DB535873C0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3AC2CAE-5934-7367-857E-3729E83D56B6}"/>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3118516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ACAED-143B-FB37-BF4C-B78E544AFE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95C6DC-3293-2A9D-0FD8-5262FEA92784}"/>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4" name="Footer Placeholder 3">
            <a:extLst>
              <a:ext uri="{FF2B5EF4-FFF2-40B4-BE49-F238E27FC236}">
                <a16:creationId xmlns:a16="http://schemas.microsoft.com/office/drawing/2014/main" id="{D37D778D-DAF8-DC64-4994-205FCF2185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BD83285-33E6-919A-CA26-7D5FE91F9215}"/>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4140075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4DA04-A3A8-2633-EF91-609F424FD92F}"/>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3" name="Footer Placeholder 2">
            <a:extLst>
              <a:ext uri="{FF2B5EF4-FFF2-40B4-BE49-F238E27FC236}">
                <a16:creationId xmlns:a16="http://schemas.microsoft.com/office/drawing/2014/main" id="{8C6FD2F9-7A00-CE5B-967A-C75E55E26C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051DE73-CF96-92F9-01C0-913DE14E6C36}"/>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3201539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204AD-B7FC-682B-0A9E-386226D160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957021D-C559-C961-B477-7A11670629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991CB3-AEF7-5351-5C23-C36E87E7A2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15FED1-DF0B-FAF1-2BB2-DA23CE4CF27E}"/>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6" name="Footer Placeholder 5">
            <a:extLst>
              <a:ext uri="{FF2B5EF4-FFF2-40B4-BE49-F238E27FC236}">
                <a16:creationId xmlns:a16="http://schemas.microsoft.com/office/drawing/2014/main" id="{ED542A08-330B-7534-4D73-CE4C0F57ED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FD7876-0AE9-1E41-4E61-B4CF12F1C9D1}"/>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3708686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EC175-843B-57C4-4EBF-6EC7B9F73E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7AE5FE-F595-97C6-9CC2-1FFB6A6014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8D3ECE-9945-D5E2-6ACD-56A6127A4F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1F8029-F00F-7DD3-E2BE-367219D0042A}"/>
              </a:ext>
            </a:extLst>
          </p:cNvPr>
          <p:cNvSpPr>
            <a:spLocks noGrp="1"/>
          </p:cNvSpPr>
          <p:nvPr>
            <p:ph type="dt" sz="half" idx="10"/>
          </p:nvPr>
        </p:nvSpPr>
        <p:spPr/>
        <p:txBody>
          <a:bodyPr/>
          <a:lstStyle/>
          <a:p>
            <a:fld id="{FB158AB6-B9FF-4630-8337-1036614BF92E}" type="datetimeFigureOut">
              <a:rPr lang="en-US" smtClean="0"/>
              <a:t>11/7/2025</a:t>
            </a:fld>
            <a:endParaRPr lang="en-US"/>
          </a:p>
        </p:txBody>
      </p:sp>
      <p:sp>
        <p:nvSpPr>
          <p:cNvPr id="6" name="Footer Placeholder 5">
            <a:extLst>
              <a:ext uri="{FF2B5EF4-FFF2-40B4-BE49-F238E27FC236}">
                <a16:creationId xmlns:a16="http://schemas.microsoft.com/office/drawing/2014/main" id="{73EA3702-5A8F-F830-0FD0-0F84CFF1D6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3D6F44-09E5-AB5E-D468-884866FBD83B}"/>
              </a:ext>
            </a:extLst>
          </p:cNvPr>
          <p:cNvSpPr>
            <a:spLocks noGrp="1"/>
          </p:cNvSpPr>
          <p:nvPr>
            <p:ph type="sldNum" sz="quarter" idx="12"/>
          </p:nvPr>
        </p:nvSpPr>
        <p:spPr/>
        <p:txBody>
          <a:bodyPr/>
          <a:lstStyle/>
          <a:p>
            <a:fld id="{4B7A7AD1-25C1-4455-AC92-229B2B744AFF}" type="slidenum">
              <a:rPr lang="en-US" smtClean="0"/>
              <a:t>‹#›</a:t>
            </a:fld>
            <a:endParaRPr lang="en-US"/>
          </a:p>
        </p:txBody>
      </p:sp>
    </p:spTree>
    <p:extLst>
      <p:ext uri="{BB962C8B-B14F-4D97-AF65-F5344CB8AC3E}">
        <p14:creationId xmlns:p14="http://schemas.microsoft.com/office/powerpoint/2010/main" val="2592470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195036-4024-25AF-DEB4-993E4BD25C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B4B821-E2A2-ED31-5626-0AD4723E56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5EFB8-BF6B-0F2D-CEFA-C1529AB95F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158AB6-B9FF-4630-8337-1036614BF92E}" type="datetimeFigureOut">
              <a:rPr lang="en-US" smtClean="0"/>
              <a:t>11/7/2025</a:t>
            </a:fld>
            <a:endParaRPr lang="en-US"/>
          </a:p>
        </p:txBody>
      </p:sp>
      <p:sp>
        <p:nvSpPr>
          <p:cNvPr id="5" name="Footer Placeholder 4">
            <a:extLst>
              <a:ext uri="{FF2B5EF4-FFF2-40B4-BE49-F238E27FC236}">
                <a16:creationId xmlns:a16="http://schemas.microsoft.com/office/drawing/2014/main" id="{EAD32AF2-0E49-B516-4926-DAB5419032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1CFE00B-DBF4-5C12-A584-42CD5B22F2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B7A7AD1-25C1-4455-AC92-229B2B744AFF}" type="slidenum">
              <a:rPr lang="en-US" smtClean="0"/>
              <a:t>‹#›</a:t>
            </a:fld>
            <a:endParaRPr lang="en-US"/>
          </a:p>
        </p:txBody>
      </p:sp>
    </p:spTree>
    <p:extLst>
      <p:ext uri="{BB962C8B-B14F-4D97-AF65-F5344CB8AC3E}">
        <p14:creationId xmlns:p14="http://schemas.microsoft.com/office/powerpoint/2010/main" val="2364353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66C3E-A7FD-A511-7577-0072DFD583D8}"/>
              </a:ext>
            </a:extLst>
          </p:cNvPr>
          <p:cNvSpPr>
            <a:spLocks noGrp="1"/>
          </p:cNvSpPr>
          <p:nvPr>
            <p:ph type="ctrTitle"/>
          </p:nvPr>
        </p:nvSpPr>
        <p:spPr/>
        <p:txBody>
          <a:bodyPr/>
          <a:lstStyle/>
          <a:p>
            <a:r>
              <a:rPr lang="en-US" dirty="0"/>
              <a:t>Lecture 9</a:t>
            </a:r>
          </a:p>
        </p:txBody>
      </p:sp>
      <p:sp>
        <p:nvSpPr>
          <p:cNvPr id="3" name="Subtitle 2">
            <a:extLst>
              <a:ext uri="{FF2B5EF4-FFF2-40B4-BE49-F238E27FC236}">
                <a16:creationId xmlns:a16="http://schemas.microsoft.com/office/drawing/2014/main" id="{C0FB8123-42D5-37E8-59AB-D5A911954E59}"/>
              </a:ext>
            </a:extLst>
          </p:cNvPr>
          <p:cNvSpPr>
            <a:spLocks noGrp="1"/>
          </p:cNvSpPr>
          <p:nvPr>
            <p:ph type="subTitle" idx="1"/>
          </p:nvPr>
        </p:nvSpPr>
        <p:spPr/>
        <p:txBody>
          <a:bodyPr>
            <a:normAutofit/>
          </a:bodyPr>
          <a:lstStyle/>
          <a:p>
            <a:r>
              <a:rPr lang="en-US" sz="4200" dirty="0">
                <a:effectLst/>
                <a:latin typeface="Times New Roman" panose="02020603050405020304" pitchFamily="18" charset="0"/>
                <a:ea typeface="Times New Roman" panose="02020603050405020304" pitchFamily="18" charset="0"/>
              </a:rPr>
              <a:t>Virtual memory</a:t>
            </a:r>
          </a:p>
          <a:p>
            <a:pPr algn="r"/>
            <a:r>
              <a:rPr lang="en-US" sz="2000" dirty="0">
                <a:latin typeface="Times New Roman" panose="02020603050405020304" pitchFamily="18" charset="0"/>
              </a:rPr>
              <a:t>Lecturer: Aidana Karibayeva</a:t>
            </a:r>
            <a:endParaRPr lang="en-US" sz="2000" dirty="0"/>
          </a:p>
        </p:txBody>
      </p:sp>
    </p:spTree>
    <p:extLst>
      <p:ext uri="{BB962C8B-B14F-4D97-AF65-F5344CB8AC3E}">
        <p14:creationId xmlns:p14="http://schemas.microsoft.com/office/powerpoint/2010/main" val="214410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FB46BC0-753F-981F-DE7E-A9001E354CBF}"/>
              </a:ext>
            </a:extLst>
          </p:cNvPr>
          <p:cNvSpPr>
            <a:spLocks noGrp="1" noChangeArrowheads="1"/>
          </p:cNvSpPr>
          <p:nvPr>
            <p:ph type="title"/>
          </p:nvPr>
        </p:nvSpPr>
        <p:spPr>
          <a:xfrm>
            <a:off x="1981200" y="201613"/>
            <a:ext cx="8229600" cy="576262"/>
          </a:xfrm>
        </p:spPr>
        <p:txBody>
          <a:bodyPr>
            <a:normAutofit fontScale="90000"/>
          </a:bodyPr>
          <a:lstStyle/>
          <a:p>
            <a:pPr eaLnBrk="1" hangingPunct="1"/>
            <a:r>
              <a:rPr lang="en-US" altLang="en-US"/>
              <a:t>Page Fault</a:t>
            </a:r>
          </a:p>
        </p:txBody>
      </p:sp>
      <p:sp>
        <p:nvSpPr>
          <p:cNvPr id="17411" name="Rectangle 3">
            <a:extLst>
              <a:ext uri="{FF2B5EF4-FFF2-40B4-BE49-F238E27FC236}">
                <a16:creationId xmlns:a16="http://schemas.microsoft.com/office/drawing/2014/main" id="{0D164173-EF3A-3D72-58A4-8AD18F6707D7}"/>
              </a:ext>
            </a:extLst>
          </p:cNvPr>
          <p:cNvSpPr>
            <a:spLocks noGrp="1" noChangeArrowheads="1"/>
          </p:cNvSpPr>
          <p:nvPr>
            <p:ph type="body" idx="1"/>
          </p:nvPr>
        </p:nvSpPr>
        <p:spPr>
          <a:xfrm>
            <a:off x="2411414" y="904875"/>
            <a:ext cx="7138987" cy="4210050"/>
          </a:xfrm>
        </p:spPr>
        <p:txBody>
          <a:bodyPr>
            <a:normAutofit fontScale="85000" lnSpcReduction="20000"/>
          </a:bodyPr>
          <a:lstStyle/>
          <a:p>
            <a:pPr>
              <a:lnSpc>
                <a:spcPct val="90000"/>
              </a:lnSpc>
              <a:buFont typeface="Monotype Sorts" pitchFamily="-84" charset="2"/>
              <a:buNone/>
            </a:pPr>
            <a:endParaRPr lang="en-US" altLang="en-US"/>
          </a:p>
          <a:p>
            <a:pPr>
              <a:lnSpc>
                <a:spcPct val="90000"/>
              </a:lnSpc>
            </a:pPr>
            <a:r>
              <a:rPr lang="en-US" altLang="en-US"/>
              <a:t>If there is a reference to a page, first reference to that page will trap to operating system:</a:t>
            </a:r>
          </a:p>
          <a:p>
            <a:pPr>
              <a:lnSpc>
                <a:spcPct val="90000"/>
              </a:lnSpc>
              <a:buFont typeface="Monotype Sorts" pitchFamily="-84" charset="2"/>
              <a:buNone/>
            </a:pPr>
            <a:r>
              <a:rPr lang="en-US" altLang="en-US">
                <a:solidFill>
                  <a:srgbClr val="3366FF"/>
                </a:solidFill>
                <a:sym typeface="Symbol" panose="05050102010706020507" pitchFamily="18" charset="2"/>
              </a:rPr>
              <a:t>              </a:t>
            </a:r>
            <a:r>
              <a:rPr lang="en-US" altLang="en-US" b="1">
                <a:solidFill>
                  <a:srgbClr val="3366FF"/>
                </a:solidFill>
                <a:sym typeface="Symbol" panose="05050102010706020507" pitchFamily="18" charset="2"/>
              </a:rPr>
              <a:t>page fault</a:t>
            </a:r>
          </a:p>
          <a:p>
            <a:pPr>
              <a:lnSpc>
                <a:spcPct val="90000"/>
              </a:lnSpc>
              <a:buFont typeface="Monotype Sorts" pitchFamily="-84" charset="2"/>
              <a:buAutoNum type="arabicPeriod"/>
            </a:pPr>
            <a:r>
              <a:rPr lang="en-US" altLang="en-US">
                <a:sym typeface="Symbol" panose="05050102010706020507" pitchFamily="18" charset="2"/>
              </a:rPr>
              <a:t>Operating system looks at another table to decide:</a:t>
            </a:r>
          </a:p>
          <a:p>
            <a:pPr marL="798513" lvl="1" indent="-341313"/>
            <a:r>
              <a:rPr lang="en-US" altLang="en-US"/>
              <a:t>Invalid reference </a:t>
            </a:r>
            <a:r>
              <a:rPr lang="en-US" altLang="en-US">
                <a:sym typeface="Symbol" panose="05050102010706020507" pitchFamily="18" charset="2"/>
              </a:rPr>
              <a:t> abort</a:t>
            </a:r>
          </a:p>
          <a:p>
            <a:pPr marL="798513" lvl="1" indent="-341313"/>
            <a:r>
              <a:rPr lang="en-US" altLang="en-US">
                <a:sym typeface="Symbol" panose="05050102010706020507" pitchFamily="18" charset="2"/>
              </a:rPr>
              <a:t>Just not in memory</a:t>
            </a:r>
          </a:p>
          <a:p>
            <a:pPr>
              <a:lnSpc>
                <a:spcPct val="90000"/>
              </a:lnSpc>
              <a:buFont typeface="Monotype Sorts" pitchFamily="-84" charset="2"/>
              <a:buAutoNum type="arabicPeriod"/>
            </a:pPr>
            <a:r>
              <a:rPr lang="en-US" altLang="en-US">
                <a:sym typeface="Symbol" panose="05050102010706020507" pitchFamily="18" charset="2"/>
              </a:rPr>
              <a:t>Find free frame</a:t>
            </a:r>
          </a:p>
          <a:p>
            <a:pPr>
              <a:lnSpc>
                <a:spcPct val="90000"/>
              </a:lnSpc>
              <a:buFont typeface="Monotype Sorts" pitchFamily="-84" charset="2"/>
              <a:buAutoNum type="arabicPeriod"/>
            </a:pPr>
            <a:r>
              <a:rPr lang="en-US" altLang="en-US">
                <a:sym typeface="Symbol" panose="05050102010706020507" pitchFamily="18" charset="2"/>
              </a:rPr>
              <a:t>Swap page into frame via scheduled disk operation</a:t>
            </a:r>
          </a:p>
          <a:p>
            <a:pPr>
              <a:lnSpc>
                <a:spcPct val="90000"/>
              </a:lnSpc>
              <a:buFont typeface="Monotype Sorts" pitchFamily="-84" charset="2"/>
              <a:buAutoNum type="arabicPeriod"/>
            </a:pPr>
            <a:r>
              <a:rPr lang="en-US" altLang="en-US">
                <a:sym typeface="Symbol" panose="05050102010706020507" pitchFamily="18" charset="2"/>
              </a:rPr>
              <a:t>Reset tables to indicate page now in memory</a:t>
            </a:r>
            <a:br>
              <a:rPr lang="en-US" altLang="en-US">
                <a:sym typeface="Symbol" panose="05050102010706020507" pitchFamily="18" charset="2"/>
              </a:rPr>
            </a:br>
            <a:r>
              <a:rPr lang="en-US" altLang="en-US">
                <a:sym typeface="Symbol" panose="05050102010706020507" pitchFamily="18" charset="2"/>
              </a:rPr>
              <a:t>Set validation bit = </a:t>
            </a:r>
            <a:r>
              <a:rPr lang="en-US" altLang="en-US" b="1">
                <a:solidFill>
                  <a:srgbClr val="FF0000"/>
                </a:solidFill>
                <a:sym typeface="Symbol" panose="05050102010706020507" pitchFamily="18" charset="2"/>
              </a:rPr>
              <a:t>v</a:t>
            </a:r>
            <a:endParaRPr lang="en-US" altLang="en-US">
              <a:sym typeface="Symbol" panose="05050102010706020507" pitchFamily="18" charset="2"/>
            </a:endParaRPr>
          </a:p>
          <a:p>
            <a:pPr>
              <a:lnSpc>
                <a:spcPct val="90000"/>
              </a:lnSpc>
              <a:buFont typeface="Monotype Sorts" pitchFamily="-84" charset="2"/>
              <a:buAutoNum type="arabicPeriod"/>
            </a:pPr>
            <a:r>
              <a:rPr lang="en-US" altLang="en-US">
                <a:sym typeface="Symbol" panose="05050102010706020507" pitchFamily="18" charset="2"/>
              </a:rPr>
              <a:t>Restart the instruction that caused the page fault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D06D720-FA7B-637F-6758-6A672F3174E6}"/>
              </a:ext>
            </a:extLst>
          </p:cNvPr>
          <p:cNvSpPr>
            <a:spLocks noGrp="1" noChangeArrowheads="1"/>
          </p:cNvSpPr>
          <p:nvPr>
            <p:ph type="title"/>
          </p:nvPr>
        </p:nvSpPr>
        <p:spPr>
          <a:xfrm>
            <a:off x="2214564" y="188913"/>
            <a:ext cx="7996237" cy="576262"/>
          </a:xfrm>
        </p:spPr>
        <p:txBody>
          <a:bodyPr>
            <a:normAutofit fontScale="90000"/>
          </a:bodyPr>
          <a:lstStyle/>
          <a:p>
            <a:pPr eaLnBrk="1" hangingPunct="1"/>
            <a:r>
              <a:rPr lang="en-US" altLang="en-US"/>
              <a:t>Steps in Handling a Page Fault</a:t>
            </a:r>
          </a:p>
        </p:txBody>
      </p:sp>
      <p:pic>
        <p:nvPicPr>
          <p:cNvPr id="18435" name="Picture 4" descr="9">
            <a:extLst>
              <a:ext uri="{FF2B5EF4-FFF2-40B4-BE49-F238E27FC236}">
                <a16:creationId xmlns:a16="http://schemas.microsoft.com/office/drawing/2014/main" id="{3580B32E-8F25-3FC7-16A0-3917840582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3901" y="1217614"/>
            <a:ext cx="5800725" cy="484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13D6732-26C6-E011-F0EE-DAC30B6F03A0}"/>
              </a:ext>
            </a:extLst>
          </p:cNvPr>
          <p:cNvSpPr>
            <a:spLocks noGrp="1" noChangeArrowheads="1"/>
          </p:cNvSpPr>
          <p:nvPr>
            <p:ph type="title"/>
          </p:nvPr>
        </p:nvSpPr>
        <p:spPr>
          <a:xfrm>
            <a:off x="1981200" y="125413"/>
            <a:ext cx="8229600" cy="576262"/>
          </a:xfrm>
        </p:spPr>
        <p:txBody>
          <a:bodyPr>
            <a:normAutofit fontScale="90000"/>
          </a:bodyPr>
          <a:lstStyle/>
          <a:p>
            <a:pPr eaLnBrk="1" hangingPunct="1"/>
            <a:r>
              <a:rPr lang="en-US" altLang="en-US"/>
              <a:t>Copy-on-Write</a:t>
            </a:r>
          </a:p>
        </p:txBody>
      </p:sp>
      <p:sp>
        <p:nvSpPr>
          <p:cNvPr id="25603" name="Rectangle 3">
            <a:extLst>
              <a:ext uri="{FF2B5EF4-FFF2-40B4-BE49-F238E27FC236}">
                <a16:creationId xmlns:a16="http://schemas.microsoft.com/office/drawing/2014/main" id="{BCF199B8-584E-06F9-7B11-C1B2A7C5E881}"/>
              </a:ext>
            </a:extLst>
          </p:cNvPr>
          <p:cNvSpPr>
            <a:spLocks noGrp="1" noChangeArrowheads="1"/>
          </p:cNvSpPr>
          <p:nvPr>
            <p:ph type="body" idx="1"/>
          </p:nvPr>
        </p:nvSpPr>
        <p:spPr>
          <a:xfrm>
            <a:off x="2393950" y="1106489"/>
            <a:ext cx="7334250" cy="4530725"/>
          </a:xfrm>
        </p:spPr>
        <p:txBody>
          <a:bodyPr/>
          <a:lstStyle/>
          <a:p>
            <a:r>
              <a:rPr lang="en-US" altLang="en-US" sz="1600" b="1">
                <a:solidFill>
                  <a:srgbClr val="3366FF"/>
                </a:solidFill>
              </a:rPr>
              <a:t>Copy-on-Write </a:t>
            </a:r>
            <a:r>
              <a:rPr lang="en-US" altLang="en-US" sz="1600"/>
              <a:t>(COW) allows both parent and child processes to initially </a:t>
            </a:r>
            <a:r>
              <a:rPr lang="en-US" altLang="en-US" sz="1600" b="1" i="1"/>
              <a:t>share</a:t>
            </a:r>
            <a:r>
              <a:rPr lang="en-US" altLang="en-US" sz="1600"/>
              <a:t> the same pages in memory</a:t>
            </a:r>
          </a:p>
          <a:p>
            <a:pPr lvl="1"/>
            <a:r>
              <a:rPr lang="en-US" altLang="en-US" sz="1600"/>
              <a:t>If either process modifies a shared page, only then is the page copied</a:t>
            </a:r>
          </a:p>
          <a:p>
            <a:r>
              <a:rPr lang="en-US" altLang="en-US" sz="1600"/>
              <a:t>COW allows more efficient process creation as only modified pages are copied</a:t>
            </a:r>
          </a:p>
          <a:p>
            <a:r>
              <a:rPr lang="en-US" altLang="en-US" sz="1600"/>
              <a:t>In general, free pages are allocated from a </a:t>
            </a:r>
            <a:r>
              <a:rPr lang="en-US" altLang="en-US" sz="1600" b="1">
                <a:solidFill>
                  <a:srgbClr val="3366FF"/>
                </a:solidFill>
              </a:rPr>
              <a:t>pool</a:t>
            </a:r>
            <a:r>
              <a:rPr lang="en-US" altLang="en-US" sz="1600">
                <a:solidFill>
                  <a:srgbClr val="3366FF"/>
                </a:solidFill>
              </a:rPr>
              <a:t> </a:t>
            </a:r>
            <a:r>
              <a:rPr lang="en-US" altLang="en-US" sz="1600"/>
              <a:t>of </a:t>
            </a:r>
            <a:r>
              <a:rPr lang="en-US" altLang="en-US" sz="1600" b="1">
                <a:solidFill>
                  <a:srgbClr val="3366FF"/>
                </a:solidFill>
              </a:rPr>
              <a:t>zero-fill-on-demand </a:t>
            </a:r>
            <a:r>
              <a:rPr lang="en-US" altLang="en-US" sz="1600"/>
              <a:t>pages</a:t>
            </a:r>
          </a:p>
          <a:p>
            <a:pPr lvl="1"/>
            <a:r>
              <a:rPr lang="en-US" altLang="en-US" sz="1600"/>
              <a:t>Pool should always have free frames for fast demand page execution</a:t>
            </a:r>
          </a:p>
          <a:p>
            <a:pPr lvl="2"/>
            <a:r>
              <a:rPr lang="en-US" altLang="en-US" sz="1600"/>
              <a:t>Don’t want to have to free a frame as well as other processing on page fault</a:t>
            </a:r>
          </a:p>
          <a:p>
            <a:pPr lvl="1"/>
            <a:r>
              <a:rPr lang="en-US" altLang="en-US" sz="1600"/>
              <a:t>Why zero-out a page before allocating it?</a:t>
            </a:r>
          </a:p>
          <a:p>
            <a:r>
              <a:rPr lang="en-US" altLang="en-US" sz="1600">
                <a:latin typeface="Courier New" panose="02070309020205020404" pitchFamily="49" charset="0"/>
                <a:cs typeface="Courier New" panose="02070309020205020404" pitchFamily="49" charset="0"/>
              </a:rPr>
              <a:t>vfork()</a:t>
            </a:r>
            <a:r>
              <a:rPr lang="en-US" altLang="en-US" sz="1600"/>
              <a:t> variation on </a:t>
            </a:r>
            <a:r>
              <a:rPr lang="en-US" altLang="en-US" sz="1600">
                <a:latin typeface="Courier New" panose="02070309020205020404" pitchFamily="49" charset="0"/>
                <a:cs typeface="Courier New" panose="02070309020205020404" pitchFamily="49" charset="0"/>
              </a:rPr>
              <a:t>fork() </a:t>
            </a:r>
            <a:r>
              <a:rPr lang="en-US" altLang="en-US" sz="1600"/>
              <a:t>system call has parent suspend and child using copy-on-write address space of parent</a:t>
            </a:r>
          </a:p>
          <a:p>
            <a:pPr lvl="1"/>
            <a:r>
              <a:rPr lang="en-US" altLang="en-US" sz="1600"/>
              <a:t>Designed to have child call </a:t>
            </a:r>
            <a:r>
              <a:rPr lang="en-US" altLang="en-US" sz="1600">
                <a:latin typeface="Courier New" panose="02070309020205020404" pitchFamily="49" charset="0"/>
                <a:cs typeface="Courier New" panose="02070309020205020404" pitchFamily="49" charset="0"/>
              </a:rPr>
              <a:t>exec()</a:t>
            </a:r>
          </a:p>
          <a:p>
            <a:pPr lvl="1"/>
            <a:r>
              <a:rPr lang="en-US" altLang="en-US" sz="1600"/>
              <a:t>Very efficient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7B2E720A-47FF-424A-1333-F6F7DD03CE3F}"/>
              </a:ext>
            </a:extLst>
          </p:cNvPr>
          <p:cNvSpPr>
            <a:spLocks noGrp="1" noChangeArrowheads="1"/>
          </p:cNvSpPr>
          <p:nvPr>
            <p:ph type="title"/>
          </p:nvPr>
        </p:nvSpPr>
        <p:spPr>
          <a:xfrm>
            <a:off x="2603500" y="163513"/>
            <a:ext cx="7607300" cy="576262"/>
          </a:xfrm>
        </p:spPr>
        <p:txBody>
          <a:bodyPr>
            <a:normAutofit fontScale="90000"/>
          </a:bodyPr>
          <a:lstStyle/>
          <a:p>
            <a:pPr eaLnBrk="1" hangingPunct="1"/>
            <a:r>
              <a:rPr lang="en-US" altLang="en-US"/>
              <a:t>Basic Page Replacement</a:t>
            </a:r>
          </a:p>
        </p:txBody>
      </p:sp>
      <p:sp>
        <p:nvSpPr>
          <p:cNvPr id="31747" name="Rectangle 3">
            <a:extLst>
              <a:ext uri="{FF2B5EF4-FFF2-40B4-BE49-F238E27FC236}">
                <a16:creationId xmlns:a16="http://schemas.microsoft.com/office/drawing/2014/main" id="{F1EAC13C-7362-DE29-1499-15230ED369F6}"/>
              </a:ext>
            </a:extLst>
          </p:cNvPr>
          <p:cNvSpPr>
            <a:spLocks noGrp="1" noChangeArrowheads="1"/>
          </p:cNvSpPr>
          <p:nvPr>
            <p:ph type="body" idx="1"/>
          </p:nvPr>
        </p:nvSpPr>
        <p:spPr>
          <a:xfrm>
            <a:off x="2432050" y="1122363"/>
            <a:ext cx="7653338" cy="4457700"/>
          </a:xfrm>
        </p:spPr>
        <p:txBody>
          <a:bodyPr>
            <a:normAutofit fontScale="70000" lnSpcReduction="20000"/>
          </a:bodyPr>
          <a:lstStyle/>
          <a:p>
            <a:pPr marL="379413" indent="-379413">
              <a:buFont typeface="Monotype Sorts" pitchFamily="-84" charset="2"/>
              <a:buAutoNum type="arabicPeriod"/>
            </a:pPr>
            <a:r>
              <a:rPr lang="en-US" altLang="en-US"/>
              <a:t>Find the location of the desired page on disk</a:t>
            </a:r>
            <a:br>
              <a:rPr lang="en-US" altLang="en-US"/>
            </a:br>
            <a:endParaRPr lang="en-US" altLang="en-US"/>
          </a:p>
          <a:p>
            <a:pPr marL="379413" indent="-379413">
              <a:buFont typeface="Monotype Sorts" pitchFamily="-84" charset="2"/>
              <a:buAutoNum type="arabicPeriod"/>
            </a:pPr>
            <a:r>
              <a:rPr lang="en-US" altLang="en-US"/>
              <a:t>Find a free frame:</a:t>
            </a:r>
            <a:br>
              <a:rPr lang="en-US" altLang="en-US"/>
            </a:br>
            <a:r>
              <a:rPr lang="en-US" altLang="en-US"/>
              <a:t>   -  If there is a free frame, use it</a:t>
            </a:r>
            <a:br>
              <a:rPr lang="en-US" altLang="en-US"/>
            </a:br>
            <a:r>
              <a:rPr lang="en-US" altLang="en-US"/>
              <a:t>   -  If there is no free frame, use a page replacement algorithm to select a </a:t>
            </a:r>
            <a:r>
              <a:rPr lang="en-US" altLang="en-US" b="1">
                <a:solidFill>
                  <a:srgbClr val="3366FF"/>
                </a:solidFill>
              </a:rPr>
              <a:t>victim</a:t>
            </a:r>
            <a:r>
              <a:rPr lang="en-US" altLang="en-US">
                <a:solidFill>
                  <a:srgbClr val="3366FF"/>
                </a:solidFill>
              </a:rPr>
              <a:t> </a:t>
            </a:r>
            <a:r>
              <a:rPr lang="en-US" altLang="en-US" b="1">
                <a:solidFill>
                  <a:srgbClr val="3366FF"/>
                </a:solidFill>
              </a:rPr>
              <a:t>frame</a:t>
            </a:r>
            <a:br>
              <a:rPr lang="en-US" altLang="en-US" b="1">
                <a:solidFill>
                  <a:srgbClr val="3366FF"/>
                </a:solidFill>
              </a:rPr>
            </a:br>
            <a:r>
              <a:rPr lang="en-US" altLang="en-US" b="1">
                <a:solidFill>
                  <a:srgbClr val="3366FF"/>
                </a:solidFill>
              </a:rPr>
              <a:t>	- </a:t>
            </a:r>
            <a:r>
              <a:rPr lang="en-US" altLang="en-US"/>
              <a:t>Write victim frame to disk if dirty</a:t>
            </a:r>
            <a:br>
              <a:rPr lang="en-US" altLang="en-US"/>
            </a:br>
            <a:endParaRPr lang="en-US" altLang="en-US"/>
          </a:p>
          <a:p>
            <a:pPr marL="379413" indent="-379413">
              <a:buFont typeface="Monotype Sorts" pitchFamily="-84" charset="2"/>
              <a:buAutoNum type="arabicPeriod"/>
            </a:pPr>
            <a:r>
              <a:rPr lang="en-US" altLang="en-US"/>
              <a:t>Bring  the desired page into the (newly) free frame; update the page and frame tables</a:t>
            </a:r>
            <a:br>
              <a:rPr lang="en-US" altLang="en-US"/>
            </a:br>
            <a:endParaRPr lang="en-US" altLang="en-US"/>
          </a:p>
          <a:p>
            <a:pPr marL="379413" indent="-379413">
              <a:buFont typeface="Monotype Sorts" pitchFamily="-84" charset="2"/>
              <a:buAutoNum type="arabicPeriod"/>
            </a:pPr>
            <a:r>
              <a:rPr lang="en-US" altLang="en-US"/>
              <a:t>Continue the process by restarting the instruction that caused the trap</a:t>
            </a:r>
          </a:p>
          <a:p>
            <a:pPr marL="379413" indent="-379413">
              <a:buFont typeface="Monotype Sorts" pitchFamily="-84" charset="2"/>
              <a:buAutoNum type="arabicPeriod"/>
            </a:pPr>
            <a:endParaRPr lang="en-US" altLang="en-US"/>
          </a:p>
          <a:p>
            <a:pPr marL="379413" indent="-379413">
              <a:buNone/>
            </a:pPr>
            <a:r>
              <a:rPr lang="en-US" altLang="en-US"/>
              <a:t>Note now potentially 2 page transfers for page fault – increasing EAT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8861F6B-DFC4-099A-1DA1-EA94A52CDBCD}"/>
              </a:ext>
            </a:extLst>
          </p:cNvPr>
          <p:cNvSpPr>
            <a:spLocks noGrp="1" noChangeArrowheads="1"/>
          </p:cNvSpPr>
          <p:nvPr>
            <p:ph type="title"/>
          </p:nvPr>
        </p:nvSpPr>
        <p:spPr>
          <a:xfrm>
            <a:off x="2763838" y="163513"/>
            <a:ext cx="7675562" cy="576262"/>
          </a:xfrm>
        </p:spPr>
        <p:txBody>
          <a:bodyPr/>
          <a:lstStyle/>
          <a:p>
            <a:pPr eaLnBrk="1" hangingPunct="1"/>
            <a:r>
              <a:rPr lang="en-US" altLang="en-US" sz="2800"/>
              <a:t>Page and Frame Replacement Algorithms</a:t>
            </a:r>
          </a:p>
        </p:txBody>
      </p:sp>
      <p:sp>
        <p:nvSpPr>
          <p:cNvPr id="33795" name="Rectangle 3">
            <a:extLst>
              <a:ext uri="{FF2B5EF4-FFF2-40B4-BE49-F238E27FC236}">
                <a16:creationId xmlns:a16="http://schemas.microsoft.com/office/drawing/2014/main" id="{7C109E3D-4A84-475E-98C1-C659C9C90614}"/>
              </a:ext>
            </a:extLst>
          </p:cNvPr>
          <p:cNvSpPr>
            <a:spLocks noGrp="1" noChangeArrowheads="1"/>
          </p:cNvSpPr>
          <p:nvPr>
            <p:ph type="body" idx="1"/>
          </p:nvPr>
        </p:nvSpPr>
        <p:spPr>
          <a:xfrm>
            <a:off x="2393950" y="1133476"/>
            <a:ext cx="7486650" cy="4899025"/>
          </a:xfrm>
        </p:spPr>
        <p:txBody>
          <a:bodyPr>
            <a:normAutofit fontScale="85000" lnSpcReduction="20000"/>
          </a:bodyPr>
          <a:lstStyle/>
          <a:p>
            <a:pPr>
              <a:tabLst>
                <a:tab pos="3144838" algn="ctr"/>
              </a:tabLst>
            </a:pPr>
            <a:r>
              <a:rPr lang="en-US" altLang="en-US" b="1">
                <a:solidFill>
                  <a:srgbClr val="3366FF"/>
                </a:solidFill>
              </a:rPr>
              <a:t>Frame-allocation algorithm </a:t>
            </a:r>
            <a:r>
              <a:rPr lang="en-US" altLang="en-US"/>
              <a:t>determines </a:t>
            </a:r>
          </a:p>
          <a:p>
            <a:pPr lvl="1">
              <a:tabLst>
                <a:tab pos="3144838" algn="ctr"/>
              </a:tabLst>
            </a:pPr>
            <a:r>
              <a:rPr lang="en-US" altLang="en-US"/>
              <a:t>How many frames to give each process</a:t>
            </a:r>
          </a:p>
          <a:p>
            <a:pPr lvl="1">
              <a:tabLst>
                <a:tab pos="3144838" algn="ctr"/>
              </a:tabLst>
            </a:pPr>
            <a:r>
              <a:rPr lang="en-US" altLang="en-US"/>
              <a:t>Which frames to replace</a:t>
            </a:r>
          </a:p>
          <a:p>
            <a:pPr>
              <a:tabLst>
                <a:tab pos="3144838" algn="ctr"/>
              </a:tabLst>
            </a:pPr>
            <a:r>
              <a:rPr lang="en-US" altLang="en-US" b="1">
                <a:solidFill>
                  <a:srgbClr val="3366FF"/>
                </a:solidFill>
              </a:rPr>
              <a:t>Page-replacement algorithm</a:t>
            </a:r>
          </a:p>
          <a:p>
            <a:pPr lvl="1">
              <a:tabLst>
                <a:tab pos="3144838" algn="ctr"/>
              </a:tabLst>
            </a:pPr>
            <a:r>
              <a:rPr lang="en-US" altLang="en-US"/>
              <a:t>Want lowest page-fault rate on both first access and re-access</a:t>
            </a:r>
          </a:p>
          <a:p>
            <a:pPr>
              <a:tabLst>
                <a:tab pos="3144838" algn="ctr"/>
              </a:tabLst>
            </a:pPr>
            <a:r>
              <a:rPr lang="en-US" altLang="en-US"/>
              <a:t>Evaluate algorithm by running it on a particular string of memory references (reference string) and computing the number of page faults on that string</a:t>
            </a:r>
          </a:p>
          <a:p>
            <a:pPr lvl="1">
              <a:tabLst>
                <a:tab pos="3144838" algn="ctr"/>
              </a:tabLst>
            </a:pPr>
            <a:r>
              <a:rPr lang="en-US" altLang="en-US"/>
              <a:t>String is just page numbers, not full addresses</a:t>
            </a:r>
          </a:p>
          <a:p>
            <a:pPr lvl="1">
              <a:tabLst>
                <a:tab pos="3144838" algn="ctr"/>
              </a:tabLst>
            </a:pPr>
            <a:r>
              <a:rPr lang="en-US" altLang="en-US"/>
              <a:t>Repeated access to the same page does not cause a page fault</a:t>
            </a:r>
          </a:p>
          <a:p>
            <a:pPr lvl="1">
              <a:tabLst>
                <a:tab pos="3144838" algn="ctr"/>
              </a:tabLst>
            </a:pPr>
            <a:r>
              <a:rPr lang="en-US" altLang="en-US"/>
              <a:t>Results depend on number of frames available</a:t>
            </a:r>
          </a:p>
          <a:p>
            <a:pPr>
              <a:tabLst>
                <a:tab pos="3144838" algn="ctr"/>
              </a:tabLst>
            </a:pPr>
            <a:r>
              <a:rPr lang="en-US" altLang="en-US"/>
              <a:t>In all our examples, the </a:t>
            </a:r>
            <a:r>
              <a:rPr lang="en-US" altLang="en-US" b="1">
                <a:solidFill>
                  <a:srgbClr val="3366FF"/>
                </a:solidFill>
              </a:rPr>
              <a:t>reference string </a:t>
            </a:r>
            <a:r>
              <a:rPr lang="en-US" altLang="en-US"/>
              <a:t>of referenced page numbers is </a:t>
            </a:r>
          </a:p>
          <a:p>
            <a:pPr>
              <a:buNone/>
              <a:tabLst>
                <a:tab pos="3144838" algn="ctr"/>
              </a:tabLst>
            </a:pPr>
            <a:r>
              <a:rPr lang="en-US" altLang="en-US"/>
              <a:t>	               </a:t>
            </a:r>
            <a:r>
              <a:rPr lang="en-US" altLang="en-US" b="1">
                <a:solidFill>
                  <a:srgbClr val="FF0000"/>
                </a:solidFill>
              </a:rPr>
              <a:t>7,0,1,2,0,3,0,4,2,3,0,3,0,3,2,1,2,0,1,7,0,1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44A63667-C6F3-A5AA-AB84-A9FA54F57C6C}"/>
              </a:ext>
            </a:extLst>
          </p:cNvPr>
          <p:cNvSpPr>
            <a:spLocks noGrp="1" noChangeArrowheads="1"/>
          </p:cNvSpPr>
          <p:nvPr>
            <p:ph type="title"/>
          </p:nvPr>
        </p:nvSpPr>
        <p:spPr>
          <a:xfrm>
            <a:off x="2554288" y="188913"/>
            <a:ext cx="7656512" cy="576262"/>
          </a:xfrm>
        </p:spPr>
        <p:txBody>
          <a:bodyPr>
            <a:normAutofit fontScale="90000"/>
          </a:bodyPr>
          <a:lstStyle/>
          <a:p>
            <a:pPr eaLnBrk="1" hangingPunct="1"/>
            <a:r>
              <a:rPr lang="en-US" altLang="en-US"/>
              <a:t>Global vs. Local Allocation</a:t>
            </a:r>
          </a:p>
        </p:txBody>
      </p:sp>
      <p:sp>
        <p:nvSpPr>
          <p:cNvPr id="50179" name="Rectangle 3">
            <a:extLst>
              <a:ext uri="{FF2B5EF4-FFF2-40B4-BE49-F238E27FC236}">
                <a16:creationId xmlns:a16="http://schemas.microsoft.com/office/drawing/2014/main" id="{9B34269D-A068-F34F-8E18-9B3DB5C1D93A}"/>
              </a:ext>
            </a:extLst>
          </p:cNvPr>
          <p:cNvSpPr>
            <a:spLocks noGrp="1" noChangeArrowheads="1"/>
          </p:cNvSpPr>
          <p:nvPr>
            <p:ph type="body" idx="1"/>
          </p:nvPr>
        </p:nvSpPr>
        <p:spPr>
          <a:xfrm>
            <a:off x="2401888" y="1116013"/>
            <a:ext cx="6958012" cy="4470400"/>
          </a:xfrm>
        </p:spPr>
        <p:txBody>
          <a:bodyPr>
            <a:normAutofit fontScale="92500"/>
          </a:bodyPr>
          <a:lstStyle/>
          <a:p>
            <a:r>
              <a:rPr lang="en-US" altLang="en-US" b="1">
                <a:solidFill>
                  <a:srgbClr val="3366FF"/>
                </a:solidFill>
              </a:rPr>
              <a:t>Global replacement</a:t>
            </a:r>
            <a:r>
              <a:rPr lang="en-US" altLang="en-US">
                <a:solidFill>
                  <a:srgbClr val="3366FF"/>
                </a:solidFill>
              </a:rPr>
              <a:t> </a:t>
            </a:r>
            <a:r>
              <a:rPr lang="en-US" altLang="en-US"/>
              <a:t>– process selects a replacement frame from the set of all frames; one process can take a frame from another</a:t>
            </a:r>
          </a:p>
          <a:p>
            <a:pPr lvl="1"/>
            <a:r>
              <a:rPr lang="en-US" altLang="en-US"/>
              <a:t>But then process execution time can vary greatly</a:t>
            </a:r>
          </a:p>
          <a:p>
            <a:pPr lvl="1"/>
            <a:r>
              <a:rPr lang="en-US" altLang="en-US"/>
              <a:t>But greater throughput so more common</a:t>
            </a:r>
          </a:p>
          <a:p>
            <a:pPr>
              <a:buFont typeface="Monotype Sorts" pitchFamily="-84" charset="2"/>
              <a:buNone/>
            </a:pPr>
            <a:endParaRPr lang="en-US" altLang="en-US"/>
          </a:p>
          <a:p>
            <a:r>
              <a:rPr lang="en-US" altLang="en-US" b="1">
                <a:solidFill>
                  <a:srgbClr val="3366FF"/>
                </a:solidFill>
              </a:rPr>
              <a:t>Local replacement</a:t>
            </a:r>
            <a:r>
              <a:rPr lang="en-US" altLang="en-US">
                <a:solidFill>
                  <a:srgbClr val="3366FF"/>
                </a:solidFill>
              </a:rPr>
              <a:t> </a:t>
            </a:r>
            <a:r>
              <a:rPr lang="en-US" altLang="en-US"/>
              <a:t>– each process selects from only its own set of allocated frames</a:t>
            </a:r>
          </a:p>
          <a:p>
            <a:pPr lvl="1"/>
            <a:r>
              <a:rPr lang="en-US" altLang="en-US"/>
              <a:t>More consistent per-process performance</a:t>
            </a:r>
          </a:p>
          <a:p>
            <a:pPr lvl="1"/>
            <a:r>
              <a:rPr lang="en-US" altLang="en-US"/>
              <a:t>But possibly underutilized memory</a:t>
            </a:r>
          </a:p>
          <a:p>
            <a:pPr lvl="1"/>
            <a:endParaRPr lang="en-US" altLang="en-US"/>
          </a:p>
          <a:p>
            <a:pPr lvl="1"/>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22F62-E808-2AE1-1D84-28DE93811B7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53E5FAA-E66F-1482-4CED-34115C29D3A9}"/>
              </a:ext>
            </a:extLst>
          </p:cNvPr>
          <p:cNvSpPr>
            <a:spLocks noGrp="1"/>
          </p:cNvSpPr>
          <p:nvPr>
            <p:ph idx="1"/>
          </p:nvPr>
        </p:nvSpPr>
        <p:spPr/>
        <p:txBody>
          <a:bodyPr/>
          <a:lstStyle/>
          <a:p>
            <a:r>
              <a:rPr lang="en-US" dirty="0"/>
              <a:t>An alternative to paging is memory compression. Here, rather than paging out modified frames to swap space, we compress several frames into a single frame, enabling the system to reduce memory usage without resorting to swapping pages.</a:t>
            </a:r>
          </a:p>
        </p:txBody>
      </p:sp>
      <p:pic>
        <p:nvPicPr>
          <p:cNvPr id="5" name="Picture 4">
            <a:extLst>
              <a:ext uri="{FF2B5EF4-FFF2-40B4-BE49-F238E27FC236}">
                <a16:creationId xmlns:a16="http://schemas.microsoft.com/office/drawing/2014/main" id="{EC062440-5527-F26F-15A2-BD7810ADCF16}"/>
              </a:ext>
            </a:extLst>
          </p:cNvPr>
          <p:cNvPicPr>
            <a:picLocks noChangeAspect="1"/>
          </p:cNvPicPr>
          <p:nvPr/>
        </p:nvPicPr>
        <p:blipFill>
          <a:blip r:embed="rId3"/>
          <a:stretch>
            <a:fillRect/>
          </a:stretch>
        </p:blipFill>
        <p:spPr>
          <a:xfrm>
            <a:off x="0" y="3602487"/>
            <a:ext cx="5582429" cy="2238687"/>
          </a:xfrm>
          <a:prstGeom prst="rect">
            <a:avLst/>
          </a:prstGeom>
        </p:spPr>
      </p:pic>
      <p:pic>
        <p:nvPicPr>
          <p:cNvPr id="7" name="Picture 6">
            <a:extLst>
              <a:ext uri="{FF2B5EF4-FFF2-40B4-BE49-F238E27FC236}">
                <a16:creationId xmlns:a16="http://schemas.microsoft.com/office/drawing/2014/main" id="{2C63DBE5-C4D2-DA2F-518F-AE05A17D2330}"/>
              </a:ext>
            </a:extLst>
          </p:cNvPr>
          <p:cNvPicPr>
            <a:picLocks noChangeAspect="1"/>
          </p:cNvPicPr>
          <p:nvPr/>
        </p:nvPicPr>
        <p:blipFill>
          <a:blip r:embed="rId4"/>
          <a:stretch>
            <a:fillRect/>
          </a:stretch>
        </p:blipFill>
        <p:spPr>
          <a:xfrm>
            <a:off x="5907602" y="3748560"/>
            <a:ext cx="6163535" cy="2734057"/>
          </a:xfrm>
          <a:prstGeom prst="rect">
            <a:avLst/>
          </a:prstGeom>
        </p:spPr>
      </p:pic>
    </p:spTree>
    <p:extLst>
      <p:ext uri="{BB962C8B-B14F-4D97-AF65-F5344CB8AC3E}">
        <p14:creationId xmlns:p14="http://schemas.microsoft.com/office/powerpoint/2010/main" val="1855319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494FFF-7ACF-312D-8C0C-3DC2538E38ED}"/>
              </a:ext>
            </a:extLst>
          </p:cNvPr>
          <p:cNvSpPr>
            <a:spLocks noGrp="1"/>
          </p:cNvSpPr>
          <p:nvPr>
            <p:ph type="title"/>
          </p:nvPr>
        </p:nvSpPr>
        <p:spPr>
          <a:xfrm>
            <a:off x="630936" y="640080"/>
            <a:ext cx="4818888" cy="1481328"/>
          </a:xfrm>
        </p:spPr>
        <p:txBody>
          <a:bodyPr anchor="b">
            <a:normAutofit/>
          </a:bodyPr>
          <a:lstStyle/>
          <a:p>
            <a:r>
              <a:rPr lang="en-US" sz="5400"/>
              <a:t>Linux</a:t>
            </a:r>
          </a:p>
        </p:txBody>
      </p:sp>
      <p:sp>
        <p:nvSpPr>
          <p:cNvPr id="12"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27BAB13-508F-A276-9313-6D3E3B823902}"/>
              </a:ext>
            </a:extLst>
          </p:cNvPr>
          <p:cNvSpPr>
            <a:spLocks noGrp="1"/>
          </p:cNvSpPr>
          <p:nvPr>
            <p:ph idx="1"/>
          </p:nvPr>
        </p:nvSpPr>
        <p:spPr>
          <a:xfrm>
            <a:off x="630936" y="2660904"/>
            <a:ext cx="4818888" cy="3547872"/>
          </a:xfrm>
        </p:spPr>
        <p:txBody>
          <a:bodyPr anchor="t">
            <a:normAutofit/>
          </a:bodyPr>
          <a:lstStyle/>
          <a:p>
            <a:r>
              <a:rPr lang="en-US" sz="1700" dirty="0"/>
              <a:t>Linux manages kernel memory using slab allocation. We now cover how Linux manages virtual memory. Linux uses demand paging, allocating pages from a list of free frames. </a:t>
            </a:r>
          </a:p>
        </p:txBody>
      </p:sp>
      <p:pic>
        <p:nvPicPr>
          <p:cNvPr id="5" name="Picture 4" descr="A diagram of a computer program&#10;&#10;Description automatically generated">
            <a:extLst>
              <a:ext uri="{FF2B5EF4-FFF2-40B4-BE49-F238E27FC236}">
                <a16:creationId xmlns:a16="http://schemas.microsoft.com/office/drawing/2014/main" id="{CE5D0AB2-94DA-8B76-43C7-70C8DEE437A6}"/>
              </a:ext>
            </a:extLst>
          </p:cNvPr>
          <p:cNvPicPr>
            <a:picLocks noChangeAspect="1"/>
          </p:cNvPicPr>
          <p:nvPr/>
        </p:nvPicPr>
        <p:blipFill>
          <a:blip r:embed="rId3"/>
          <a:stretch>
            <a:fillRect/>
          </a:stretch>
        </p:blipFill>
        <p:spPr>
          <a:xfrm>
            <a:off x="6099048" y="1443300"/>
            <a:ext cx="5458968" cy="3971399"/>
          </a:xfrm>
          <a:prstGeom prst="rect">
            <a:avLst/>
          </a:prstGeom>
        </p:spPr>
      </p:pic>
    </p:spTree>
    <p:extLst>
      <p:ext uri="{BB962C8B-B14F-4D97-AF65-F5344CB8AC3E}">
        <p14:creationId xmlns:p14="http://schemas.microsoft.com/office/powerpoint/2010/main" val="1116712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FFC62-4F3A-419F-BB59-D85F4BA2DDBA}"/>
              </a:ext>
            </a:extLst>
          </p:cNvPr>
          <p:cNvSpPr>
            <a:spLocks noGrp="1"/>
          </p:cNvSpPr>
          <p:nvPr>
            <p:ph type="title"/>
          </p:nvPr>
        </p:nvSpPr>
        <p:spPr/>
        <p:txBody>
          <a:bodyPr/>
          <a:lstStyle/>
          <a:p>
            <a:r>
              <a:rPr lang="en-US" dirty="0"/>
              <a:t>Windows</a:t>
            </a:r>
          </a:p>
        </p:txBody>
      </p:sp>
      <p:sp>
        <p:nvSpPr>
          <p:cNvPr id="3" name="Content Placeholder 2">
            <a:extLst>
              <a:ext uri="{FF2B5EF4-FFF2-40B4-BE49-F238E27FC236}">
                <a16:creationId xmlns:a16="http://schemas.microsoft.com/office/drawing/2014/main" id="{52A65017-C527-F092-52B8-161B93A56802}"/>
              </a:ext>
            </a:extLst>
          </p:cNvPr>
          <p:cNvSpPr>
            <a:spLocks noGrp="1"/>
          </p:cNvSpPr>
          <p:nvPr>
            <p:ph idx="1"/>
          </p:nvPr>
        </p:nvSpPr>
        <p:spPr/>
        <p:txBody>
          <a:bodyPr>
            <a:normAutofit/>
          </a:bodyPr>
          <a:lstStyle/>
          <a:p>
            <a:pPr algn="just"/>
            <a:r>
              <a:rPr lang="en-US" dirty="0"/>
              <a:t>Windows 10 implements virtual memory using demand paging with clustering, a strategy that recognizes locality of memory references and therefore handles page faults by bringing in not only the faulting page but also several pages immediately preceding and following the faulting page. The size of a cluster varies by page type. For a data page, a cluster contains three pages(the page before and the page after the faulting page); all other page faults have a cluster size of seven</a:t>
            </a:r>
            <a:r>
              <a:rPr lang="en-US"/>
              <a:t>. </a:t>
            </a:r>
            <a:endParaRPr lang="en-US" dirty="0"/>
          </a:p>
        </p:txBody>
      </p:sp>
    </p:spTree>
    <p:extLst>
      <p:ext uri="{BB962C8B-B14F-4D97-AF65-F5344CB8AC3E}">
        <p14:creationId xmlns:p14="http://schemas.microsoft.com/office/powerpoint/2010/main" val="2700883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61C5D-EAAF-012A-1156-28B750896974}"/>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A383ED61-2F04-C89A-D515-5F170EEDE966}"/>
              </a:ext>
            </a:extLst>
          </p:cNvPr>
          <p:cNvSpPr>
            <a:spLocks noGrp="1"/>
          </p:cNvSpPr>
          <p:nvPr>
            <p:ph idx="1"/>
          </p:nvPr>
        </p:nvSpPr>
        <p:spPr/>
        <p:txBody>
          <a:bodyPr>
            <a:normAutofit/>
          </a:bodyPr>
          <a:lstStyle/>
          <a:p>
            <a:pPr algn="just"/>
            <a:r>
              <a:rPr lang="en-US" b="1" dirty="0"/>
              <a:t>Virtual memory </a:t>
            </a:r>
            <a:r>
              <a:rPr lang="en-US" dirty="0"/>
              <a:t>is a technique that allows the execution of processes that are not completely in memory. One major advantage of this scheme is that programs can be larger than physical memory. </a:t>
            </a:r>
          </a:p>
        </p:txBody>
      </p:sp>
    </p:spTree>
    <p:extLst>
      <p:ext uri="{BB962C8B-B14F-4D97-AF65-F5344CB8AC3E}">
        <p14:creationId xmlns:p14="http://schemas.microsoft.com/office/powerpoint/2010/main" val="831468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474D22E-8D77-56E3-1B8F-042A3D7296C0}"/>
              </a:ext>
            </a:extLst>
          </p:cNvPr>
          <p:cNvSpPr>
            <a:spLocks noGrp="1"/>
          </p:cNvSpPr>
          <p:nvPr>
            <p:ph type="title"/>
          </p:nvPr>
        </p:nvSpPr>
        <p:spPr>
          <a:xfrm>
            <a:off x="1137034" y="609597"/>
            <a:ext cx="9392421" cy="1330841"/>
          </a:xfrm>
        </p:spPr>
        <p:txBody>
          <a:bodyPr>
            <a:normAutofit/>
          </a:bodyPr>
          <a:lstStyle/>
          <a:p>
            <a:endParaRPr lang="en-US"/>
          </a:p>
        </p:txBody>
      </p:sp>
      <p:sp>
        <p:nvSpPr>
          <p:cNvPr id="3" name="Content Placeholder 2">
            <a:extLst>
              <a:ext uri="{FF2B5EF4-FFF2-40B4-BE49-F238E27FC236}">
                <a16:creationId xmlns:a16="http://schemas.microsoft.com/office/drawing/2014/main" id="{775B5619-0FC8-371F-F54C-292D0B06A306}"/>
              </a:ext>
            </a:extLst>
          </p:cNvPr>
          <p:cNvSpPr>
            <a:spLocks noGrp="1"/>
          </p:cNvSpPr>
          <p:nvPr>
            <p:ph idx="1"/>
          </p:nvPr>
        </p:nvSpPr>
        <p:spPr>
          <a:xfrm>
            <a:off x="1137034" y="2198362"/>
            <a:ext cx="4958966" cy="3917773"/>
          </a:xfrm>
        </p:spPr>
        <p:txBody>
          <a:bodyPr>
            <a:normAutofit/>
          </a:bodyPr>
          <a:lstStyle/>
          <a:p>
            <a:pPr algn="just"/>
            <a:endParaRPr lang="en-US" sz="2000" dirty="0"/>
          </a:p>
        </p:txBody>
      </p:sp>
      <p:pic>
        <p:nvPicPr>
          <p:cNvPr id="5" name="Picture 4" descr="A diagram of a virtual memory&#10;&#10;Description automatically generated">
            <a:extLst>
              <a:ext uri="{FF2B5EF4-FFF2-40B4-BE49-F238E27FC236}">
                <a16:creationId xmlns:a16="http://schemas.microsoft.com/office/drawing/2014/main" id="{97C13EBD-F9FA-714E-9049-DC174F8636E5}"/>
              </a:ext>
            </a:extLst>
          </p:cNvPr>
          <p:cNvPicPr>
            <a:picLocks noChangeAspect="1"/>
          </p:cNvPicPr>
          <p:nvPr/>
        </p:nvPicPr>
        <p:blipFill>
          <a:blip r:embed="rId2"/>
          <a:stretch>
            <a:fillRect/>
          </a:stretch>
        </p:blipFill>
        <p:spPr>
          <a:xfrm>
            <a:off x="1481329" y="384048"/>
            <a:ext cx="10026544" cy="5468527"/>
          </a:xfrm>
          <a:prstGeom prst="rect">
            <a:avLst/>
          </a:prstGeom>
        </p:spPr>
      </p:pic>
      <p:sp>
        <p:nvSpPr>
          <p:cNvPr id="14" name="Freeform: Shape 13">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544119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7CFE3A3-1996-AB8C-B956-C35F51F20DAE}"/>
              </a:ext>
            </a:extLst>
          </p:cNvPr>
          <p:cNvSpPr>
            <a:spLocks noGrp="1" noChangeArrowheads="1"/>
          </p:cNvSpPr>
          <p:nvPr>
            <p:ph type="title"/>
          </p:nvPr>
        </p:nvSpPr>
        <p:spPr>
          <a:xfrm>
            <a:off x="1981200" y="150813"/>
            <a:ext cx="8229600" cy="576262"/>
          </a:xfrm>
        </p:spPr>
        <p:txBody>
          <a:bodyPr>
            <a:normAutofit fontScale="90000"/>
          </a:bodyPr>
          <a:lstStyle/>
          <a:p>
            <a:pPr eaLnBrk="1" hangingPunct="1"/>
            <a:endParaRPr lang="en-US" altLang="en-US" dirty="0"/>
          </a:p>
        </p:txBody>
      </p:sp>
      <p:sp>
        <p:nvSpPr>
          <p:cNvPr id="8195" name="Rectangle 3">
            <a:extLst>
              <a:ext uri="{FF2B5EF4-FFF2-40B4-BE49-F238E27FC236}">
                <a16:creationId xmlns:a16="http://schemas.microsoft.com/office/drawing/2014/main" id="{DD9B61D0-75E7-F2BE-EEA5-6C462B96B969}"/>
              </a:ext>
            </a:extLst>
          </p:cNvPr>
          <p:cNvSpPr>
            <a:spLocks noGrp="1" noChangeArrowheads="1"/>
          </p:cNvSpPr>
          <p:nvPr>
            <p:ph type="body" idx="1"/>
          </p:nvPr>
        </p:nvSpPr>
        <p:spPr>
          <a:xfrm>
            <a:off x="1186250" y="1063625"/>
            <a:ext cx="9279924" cy="5188894"/>
          </a:xfrm>
        </p:spPr>
        <p:txBody>
          <a:bodyPr/>
          <a:lstStyle/>
          <a:p>
            <a:r>
              <a:rPr lang="en-US" altLang="en-US" b="1" dirty="0">
                <a:solidFill>
                  <a:srgbClr val="3366FF"/>
                </a:solidFill>
              </a:rPr>
              <a:t>Virtual memory</a:t>
            </a:r>
            <a:r>
              <a:rPr lang="en-US" altLang="en-US" dirty="0">
                <a:solidFill>
                  <a:srgbClr val="3366FF"/>
                </a:solidFill>
              </a:rPr>
              <a:t> </a:t>
            </a:r>
            <a:r>
              <a:rPr lang="en-US" altLang="en-US" dirty="0"/>
              <a:t>– separation of user logical memory from physical memory</a:t>
            </a:r>
          </a:p>
          <a:p>
            <a:pPr lvl="1"/>
            <a:r>
              <a:rPr lang="en-US" altLang="en-US" sz="1600" dirty="0"/>
              <a:t>Only part of the program needs to be in memory for execution</a:t>
            </a:r>
          </a:p>
          <a:p>
            <a:pPr lvl="1"/>
            <a:r>
              <a:rPr lang="en-US" altLang="en-US" sz="1600" dirty="0"/>
              <a:t>Logical address space can therefore be much larger than physical address space</a:t>
            </a:r>
          </a:p>
          <a:p>
            <a:pPr lvl="1"/>
            <a:r>
              <a:rPr lang="en-US" altLang="en-US" sz="1600" dirty="0"/>
              <a:t>Allows address spaces to be shared by several processes</a:t>
            </a:r>
          </a:p>
          <a:p>
            <a:pPr lvl="1"/>
            <a:r>
              <a:rPr lang="en-US" altLang="en-US" sz="1600" dirty="0"/>
              <a:t>Allows for more efficient process creation</a:t>
            </a:r>
          </a:p>
          <a:p>
            <a:pPr lvl="1"/>
            <a:r>
              <a:rPr lang="en-US" altLang="en-US" sz="1600" dirty="0"/>
              <a:t>More programs running concurrently</a:t>
            </a:r>
          </a:p>
          <a:p>
            <a:pPr lvl="1"/>
            <a:r>
              <a:rPr lang="en-US" altLang="en-US" sz="1600" dirty="0"/>
              <a:t>Less I/O needed to load or swap processes</a:t>
            </a:r>
          </a:p>
          <a:p>
            <a:endParaRPr lang="en-US" alt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BB79A8F-EBC5-E019-971B-CED8B81F8FD5}"/>
              </a:ext>
            </a:extLst>
          </p:cNvPr>
          <p:cNvSpPr>
            <a:spLocks noGrp="1" noChangeArrowheads="1"/>
          </p:cNvSpPr>
          <p:nvPr>
            <p:ph type="title"/>
          </p:nvPr>
        </p:nvSpPr>
        <p:spPr>
          <a:xfrm>
            <a:off x="1981200" y="150813"/>
            <a:ext cx="8229600" cy="576262"/>
          </a:xfrm>
        </p:spPr>
        <p:txBody>
          <a:bodyPr>
            <a:normAutofit fontScale="90000"/>
          </a:bodyPr>
          <a:lstStyle/>
          <a:p>
            <a:pPr eaLnBrk="1" hangingPunct="1"/>
            <a:endParaRPr lang="en-US" altLang="en-US" dirty="0"/>
          </a:p>
        </p:txBody>
      </p:sp>
      <p:sp>
        <p:nvSpPr>
          <p:cNvPr id="9219" name="Rectangle 3">
            <a:extLst>
              <a:ext uri="{FF2B5EF4-FFF2-40B4-BE49-F238E27FC236}">
                <a16:creationId xmlns:a16="http://schemas.microsoft.com/office/drawing/2014/main" id="{2B425E8A-C1E1-A827-549A-1ABDE22E448E}"/>
              </a:ext>
            </a:extLst>
          </p:cNvPr>
          <p:cNvSpPr>
            <a:spLocks noGrp="1" noChangeArrowheads="1"/>
          </p:cNvSpPr>
          <p:nvPr>
            <p:ph type="body" idx="1"/>
          </p:nvPr>
        </p:nvSpPr>
        <p:spPr>
          <a:xfrm>
            <a:off x="2398714" y="1038225"/>
            <a:ext cx="6834187" cy="4529138"/>
          </a:xfrm>
        </p:spPr>
        <p:txBody>
          <a:bodyPr/>
          <a:lstStyle/>
          <a:p>
            <a:r>
              <a:rPr lang="en-US" altLang="en-US" b="1" dirty="0">
                <a:solidFill>
                  <a:srgbClr val="3366FF"/>
                </a:solidFill>
              </a:rPr>
              <a:t>Virtual address space</a:t>
            </a:r>
            <a:r>
              <a:rPr lang="en-US" altLang="en-US" dirty="0"/>
              <a:t> – logical view of how process is stored in memory</a:t>
            </a:r>
          </a:p>
          <a:p>
            <a:pPr lvl="1"/>
            <a:r>
              <a:rPr lang="en-US" altLang="en-US" sz="1600" dirty="0"/>
              <a:t>Usually start at address 0, contiguous addresses until end of space</a:t>
            </a:r>
          </a:p>
          <a:p>
            <a:pPr lvl="1"/>
            <a:r>
              <a:rPr lang="en-US" altLang="en-US" sz="1600" dirty="0"/>
              <a:t>Meanwhile, physical memory organized in page frames</a:t>
            </a:r>
          </a:p>
          <a:p>
            <a:pPr lvl="1"/>
            <a:r>
              <a:rPr lang="en-US" altLang="en-US" sz="1600" dirty="0"/>
              <a:t>MMU must map logical to physical</a:t>
            </a:r>
            <a:endParaRPr lang="en-US" altLang="en-US" dirty="0"/>
          </a:p>
          <a:p>
            <a:r>
              <a:rPr lang="en-US" altLang="en-US" dirty="0"/>
              <a:t>Virtual memory can be implemented via:</a:t>
            </a:r>
          </a:p>
          <a:p>
            <a:pPr lvl="1"/>
            <a:r>
              <a:rPr lang="en-US" altLang="en-US" sz="1600" dirty="0"/>
              <a:t>Demand paging </a:t>
            </a:r>
          </a:p>
          <a:p>
            <a:pPr lvl="1"/>
            <a:r>
              <a:rPr lang="en-US" altLang="en-US" sz="1600" dirty="0"/>
              <a:t>Demand segmentation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BF55C-9410-C99B-714E-D0A52B86097C}"/>
              </a:ext>
            </a:extLst>
          </p:cNvPr>
          <p:cNvSpPr>
            <a:spLocks noGrp="1"/>
          </p:cNvSpPr>
          <p:nvPr>
            <p:ph type="title"/>
          </p:nvPr>
        </p:nvSpPr>
        <p:spPr/>
        <p:txBody>
          <a:bodyPr/>
          <a:lstStyle/>
          <a:p>
            <a:r>
              <a:rPr lang="en-US" dirty="0"/>
              <a:t>Demand Paging</a:t>
            </a:r>
          </a:p>
        </p:txBody>
      </p:sp>
      <p:sp>
        <p:nvSpPr>
          <p:cNvPr id="3" name="Content Placeholder 2">
            <a:extLst>
              <a:ext uri="{FF2B5EF4-FFF2-40B4-BE49-F238E27FC236}">
                <a16:creationId xmlns:a16="http://schemas.microsoft.com/office/drawing/2014/main" id="{ACEC0502-45BE-2319-E73C-47C74EF65274}"/>
              </a:ext>
            </a:extLst>
          </p:cNvPr>
          <p:cNvSpPr>
            <a:spLocks noGrp="1"/>
          </p:cNvSpPr>
          <p:nvPr>
            <p:ph idx="1"/>
          </p:nvPr>
        </p:nvSpPr>
        <p:spPr/>
        <p:txBody>
          <a:bodyPr/>
          <a:lstStyle/>
          <a:p>
            <a:pPr algn="just"/>
            <a:r>
              <a:rPr lang="en-US" dirty="0"/>
              <a:t>An alternative strategy is to load pages only as they are needed. This technique is known as </a:t>
            </a:r>
            <a:r>
              <a:rPr lang="en-US" b="1" dirty="0"/>
              <a:t>demand paging </a:t>
            </a:r>
            <a:r>
              <a:rPr lang="en-US" dirty="0"/>
              <a:t>and is commonly used in virtual memory systems. With demand-paged virtual memory, pages are loaded only when they are demanded during program execution. Pages that are never accessed are thus never loaded into physical memory</a:t>
            </a:r>
          </a:p>
        </p:txBody>
      </p:sp>
    </p:spTree>
    <p:extLst>
      <p:ext uri="{BB962C8B-B14F-4D97-AF65-F5344CB8AC3E}">
        <p14:creationId xmlns:p14="http://schemas.microsoft.com/office/powerpoint/2010/main" val="3267685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124E205-8500-5BC8-BB12-CDF569F1871D}"/>
              </a:ext>
            </a:extLst>
          </p:cNvPr>
          <p:cNvSpPr>
            <a:spLocks noGrp="1" noChangeArrowheads="1"/>
          </p:cNvSpPr>
          <p:nvPr>
            <p:ph type="title"/>
          </p:nvPr>
        </p:nvSpPr>
        <p:spPr>
          <a:xfrm>
            <a:off x="1981200" y="125413"/>
            <a:ext cx="8229600" cy="576262"/>
          </a:xfrm>
        </p:spPr>
        <p:txBody>
          <a:bodyPr>
            <a:normAutofit fontScale="90000"/>
          </a:bodyPr>
          <a:lstStyle/>
          <a:p>
            <a:pPr eaLnBrk="1" hangingPunct="1"/>
            <a:r>
              <a:rPr lang="en-US" altLang="en-US"/>
              <a:t>Demand Paging</a:t>
            </a:r>
          </a:p>
        </p:txBody>
      </p:sp>
      <p:sp>
        <p:nvSpPr>
          <p:cNvPr id="13315" name="Rectangle 3">
            <a:extLst>
              <a:ext uri="{FF2B5EF4-FFF2-40B4-BE49-F238E27FC236}">
                <a16:creationId xmlns:a16="http://schemas.microsoft.com/office/drawing/2014/main" id="{88FF947D-59FF-83F4-7762-92A078042A07}"/>
              </a:ext>
            </a:extLst>
          </p:cNvPr>
          <p:cNvSpPr>
            <a:spLocks noGrp="1" noChangeArrowheads="1"/>
          </p:cNvSpPr>
          <p:nvPr>
            <p:ph type="body" idx="1"/>
          </p:nvPr>
        </p:nvSpPr>
        <p:spPr>
          <a:xfrm>
            <a:off x="2228850" y="960438"/>
            <a:ext cx="4184650" cy="5351462"/>
          </a:xfrm>
        </p:spPr>
        <p:txBody>
          <a:bodyPr/>
          <a:lstStyle/>
          <a:p>
            <a:pPr>
              <a:lnSpc>
                <a:spcPct val="90000"/>
              </a:lnSpc>
            </a:pPr>
            <a:r>
              <a:rPr lang="en-US" altLang="en-US" sz="1600"/>
              <a:t>Could bring entire process into memory at load time</a:t>
            </a:r>
          </a:p>
          <a:p>
            <a:pPr>
              <a:lnSpc>
                <a:spcPct val="90000"/>
              </a:lnSpc>
            </a:pPr>
            <a:r>
              <a:rPr lang="en-US" altLang="en-US" sz="1600"/>
              <a:t>Or bring a page into memory only when it is needed</a:t>
            </a:r>
          </a:p>
          <a:p>
            <a:pPr lvl="1">
              <a:lnSpc>
                <a:spcPct val="90000"/>
              </a:lnSpc>
            </a:pPr>
            <a:r>
              <a:rPr lang="en-US" altLang="en-US" sz="1600"/>
              <a:t>Less I/O needed, no unnecessary I/O</a:t>
            </a:r>
          </a:p>
          <a:p>
            <a:pPr lvl="1">
              <a:lnSpc>
                <a:spcPct val="90000"/>
              </a:lnSpc>
            </a:pPr>
            <a:r>
              <a:rPr lang="en-US" altLang="en-US" sz="1600"/>
              <a:t>Less memory needed </a:t>
            </a:r>
          </a:p>
          <a:p>
            <a:pPr lvl="1">
              <a:lnSpc>
                <a:spcPct val="90000"/>
              </a:lnSpc>
            </a:pPr>
            <a:r>
              <a:rPr lang="en-US" altLang="en-US" sz="1600"/>
              <a:t>Faster response</a:t>
            </a:r>
          </a:p>
          <a:p>
            <a:pPr lvl="1">
              <a:lnSpc>
                <a:spcPct val="90000"/>
              </a:lnSpc>
            </a:pPr>
            <a:r>
              <a:rPr lang="en-US" altLang="en-US" sz="1600"/>
              <a:t>More users</a:t>
            </a:r>
          </a:p>
          <a:p>
            <a:pPr>
              <a:lnSpc>
                <a:spcPct val="90000"/>
              </a:lnSpc>
            </a:pPr>
            <a:r>
              <a:rPr lang="en-US" altLang="en-US" sz="1600"/>
              <a:t>Similar to paging system with swapping (diagram on right)</a:t>
            </a:r>
          </a:p>
          <a:p>
            <a:pPr>
              <a:lnSpc>
                <a:spcPct val="90000"/>
              </a:lnSpc>
            </a:pPr>
            <a:r>
              <a:rPr lang="en-US" altLang="en-US" sz="1600"/>
              <a:t>Page is needed </a:t>
            </a:r>
            <a:r>
              <a:rPr lang="en-US" altLang="en-US" sz="1600">
                <a:sym typeface="Symbol" panose="05050102010706020507" pitchFamily="18" charset="2"/>
              </a:rPr>
              <a:t> reference to it</a:t>
            </a:r>
          </a:p>
          <a:p>
            <a:pPr lvl="1">
              <a:lnSpc>
                <a:spcPct val="90000"/>
              </a:lnSpc>
            </a:pPr>
            <a:r>
              <a:rPr lang="en-US" altLang="en-US" sz="1600"/>
              <a:t>invalid reference </a:t>
            </a:r>
            <a:r>
              <a:rPr lang="en-US" altLang="en-US" sz="1600">
                <a:sym typeface="Symbol" panose="05050102010706020507" pitchFamily="18" charset="2"/>
              </a:rPr>
              <a:t> abort</a:t>
            </a:r>
          </a:p>
          <a:p>
            <a:pPr lvl="1">
              <a:lnSpc>
                <a:spcPct val="90000"/>
              </a:lnSpc>
            </a:pPr>
            <a:r>
              <a:rPr lang="en-US" altLang="en-US" sz="1600">
                <a:sym typeface="Symbol" panose="05050102010706020507" pitchFamily="18" charset="2"/>
              </a:rPr>
              <a:t>not-in-memory  bring to memory</a:t>
            </a:r>
          </a:p>
          <a:p>
            <a:pPr>
              <a:lnSpc>
                <a:spcPct val="90000"/>
              </a:lnSpc>
            </a:pPr>
            <a:r>
              <a:rPr lang="en-US" altLang="en-US" sz="1600" b="1">
                <a:solidFill>
                  <a:srgbClr val="3366FF"/>
                </a:solidFill>
                <a:sym typeface="Symbol" panose="05050102010706020507" pitchFamily="18" charset="2"/>
              </a:rPr>
              <a:t>Lazy swapper</a:t>
            </a:r>
            <a:r>
              <a:rPr lang="en-US" altLang="en-US" sz="1600">
                <a:solidFill>
                  <a:srgbClr val="3366FF"/>
                </a:solidFill>
                <a:sym typeface="Symbol" panose="05050102010706020507" pitchFamily="18" charset="2"/>
              </a:rPr>
              <a:t> </a:t>
            </a:r>
            <a:r>
              <a:rPr lang="en-US" altLang="en-US" sz="1600">
                <a:sym typeface="Symbol" panose="05050102010706020507" pitchFamily="18" charset="2"/>
              </a:rPr>
              <a:t>– never swaps a page into memory unless page will be needed</a:t>
            </a:r>
          </a:p>
          <a:p>
            <a:pPr lvl="1">
              <a:lnSpc>
                <a:spcPct val="90000"/>
              </a:lnSpc>
            </a:pPr>
            <a:r>
              <a:rPr lang="en-US" altLang="en-US" sz="1600">
                <a:sym typeface="Symbol" panose="05050102010706020507" pitchFamily="18" charset="2"/>
              </a:rPr>
              <a:t>Swapper that deals with pages is a </a:t>
            </a:r>
            <a:r>
              <a:rPr lang="en-US" altLang="en-US" sz="1600" b="1">
                <a:solidFill>
                  <a:srgbClr val="3366FF"/>
                </a:solidFill>
                <a:sym typeface="Symbol" panose="05050102010706020507" pitchFamily="18" charset="2"/>
              </a:rPr>
              <a:t>pager</a:t>
            </a:r>
          </a:p>
          <a:p>
            <a:pPr lvl="1">
              <a:lnSpc>
                <a:spcPct val="90000"/>
              </a:lnSpc>
              <a:buFont typeface="Monotype Sorts" pitchFamily="-84" charset="2"/>
              <a:buNone/>
            </a:pPr>
            <a:endParaRPr lang="en-US" altLang="en-US">
              <a:sym typeface="Symbol" panose="05050102010706020507" pitchFamily="18" charset="2"/>
            </a:endParaRPr>
          </a:p>
        </p:txBody>
      </p:sp>
      <p:pic>
        <p:nvPicPr>
          <p:cNvPr id="13316" name="Picture 4" descr="9">
            <a:extLst>
              <a:ext uri="{FF2B5EF4-FFF2-40B4-BE49-F238E27FC236}">
                <a16:creationId xmlns:a16="http://schemas.microsoft.com/office/drawing/2014/main" id="{B1F5A5A6-19A1-439F-3E87-218180E881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6676" y="1701800"/>
            <a:ext cx="3878263" cy="355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5CF056-1A1E-20FD-E86F-2CA4C6856E2E}"/>
              </a:ext>
            </a:extLst>
          </p:cNvPr>
          <p:cNvSpPr>
            <a:spLocks noGrp="1"/>
          </p:cNvSpPr>
          <p:nvPr>
            <p:ph idx="1"/>
          </p:nvPr>
        </p:nvSpPr>
        <p:spPr>
          <a:xfrm>
            <a:off x="838200" y="556054"/>
            <a:ext cx="10515600" cy="5620909"/>
          </a:xfrm>
        </p:spPr>
        <p:txBody>
          <a:bodyPr/>
          <a:lstStyle/>
          <a:p>
            <a:pPr marL="0" indent="0" algn="just">
              <a:buNone/>
            </a:pPr>
            <a:r>
              <a:rPr lang="en-US" dirty="0"/>
              <a:t>The hardware to support demand paging is the same as the hardware for paging and swapping:</a:t>
            </a:r>
            <a:endParaRPr lang="kk-KZ" dirty="0"/>
          </a:p>
          <a:p>
            <a:pPr algn="just"/>
            <a:r>
              <a:rPr lang="en-US" b="1" dirty="0"/>
              <a:t>Page table. </a:t>
            </a:r>
            <a:r>
              <a:rPr lang="en-US" dirty="0"/>
              <a:t>This table has the ability to mark an entry invalid through a valid –invalid bit or a special value of protection bits. </a:t>
            </a:r>
            <a:endParaRPr lang="kk-KZ" dirty="0"/>
          </a:p>
          <a:p>
            <a:pPr algn="just"/>
            <a:r>
              <a:rPr lang="en-US" b="1" dirty="0"/>
              <a:t>Secondary memory. </a:t>
            </a:r>
            <a:r>
              <a:rPr lang="en-US" dirty="0"/>
              <a:t>This memory holds those pages that are not present in main memory. The secondary memory is usually a high-speed disk or NVM device. It is known as the swap device, and the section of storage used for this purpose is known as swap space.</a:t>
            </a:r>
          </a:p>
        </p:txBody>
      </p:sp>
    </p:spTree>
    <p:extLst>
      <p:ext uri="{BB962C8B-B14F-4D97-AF65-F5344CB8AC3E}">
        <p14:creationId xmlns:p14="http://schemas.microsoft.com/office/powerpoint/2010/main" val="84487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10757BC-BA2B-9FA1-0F9F-A4A4E36D099C}"/>
              </a:ext>
            </a:extLst>
          </p:cNvPr>
          <p:cNvSpPr>
            <a:spLocks noGrp="1" noChangeArrowheads="1"/>
          </p:cNvSpPr>
          <p:nvPr>
            <p:ph type="title"/>
          </p:nvPr>
        </p:nvSpPr>
        <p:spPr>
          <a:xfrm>
            <a:off x="1981200" y="176213"/>
            <a:ext cx="8229600" cy="576262"/>
          </a:xfrm>
        </p:spPr>
        <p:txBody>
          <a:bodyPr>
            <a:normAutofit fontScale="90000"/>
          </a:bodyPr>
          <a:lstStyle/>
          <a:p>
            <a:pPr eaLnBrk="1" hangingPunct="1"/>
            <a:r>
              <a:rPr lang="en-US" altLang="en-US"/>
              <a:t>Valid-Invalid Bit</a:t>
            </a:r>
          </a:p>
        </p:txBody>
      </p:sp>
      <p:sp>
        <p:nvSpPr>
          <p:cNvPr id="15363" name="Rectangle 3">
            <a:extLst>
              <a:ext uri="{FF2B5EF4-FFF2-40B4-BE49-F238E27FC236}">
                <a16:creationId xmlns:a16="http://schemas.microsoft.com/office/drawing/2014/main" id="{ED199C8F-2B41-F6DF-4B7F-AECE7B3A42E8}"/>
              </a:ext>
            </a:extLst>
          </p:cNvPr>
          <p:cNvSpPr>
            <a:spLocks noGrp="1" noChangeArrowheads="1"/>
          </p:cNvSpPr>
          <p:nvPr>
            <p:ph type="body" idx="1"/>
          </p:nvPr>
        </p:nvSpPr>
        <p:spPr>
          <a:xfrm>
            <a:off x="2444750" y="1046163"/>
            <a:ext cx="7410450" cy="5472112"/>
          </a:xfrm>
        </p:spPr>
        <p:txBody>
          <a:bodyPr>
            <a:normAutofit fontScale="92500" lnSpcReduction="20000"/>
          </a:bodyPr>
          <a:lstStyle/>
          <a:p>
            <a:pPr>
              <a:lnSpc>
                <a:spcPct val="90000"/>
              </a:lnSpc>
            </a:pPr>
            <a:r>
              <a:rPr lang="en-US" altLang="en-US"/>
              <a:t>With each page table entry a valid–invalid bit is associated</a:t>
            </a:r>
            <a:br>
              <a:rPr lang="en-US" altLang="en-US"/>
            </a:br>
            <a:r>
              <a:rPr lang="en-US" altLang="en-US"/>
              <a:t>(</a:t>
            </a:r>
            <a:r>
              <a:rPr lang="en-US" altLang="en-US" b="1">
                <a:solidFill>
                  <a:srgbClr val="FF0000"/>
                </a:solidFill>
              </a:rPr>
              <a:t>v</a:t>
            </a:r>
            <a:r>
              <a:rPr lang="en-US" altLang="en-US"/>
              <a:t> </a:t>
            </a:r>
            <a:r>
              <a:rPr lang="en-US" altLang="en-US">
                <a:sym typeface="Symbol" panose="05050102010706020507" pitchFamily="18" charset="2"/>
              </a:rPr>
              <a:t> in-memory – </a:t>
            </a:r>
            <a:r>
              <a:rPr lang="en-US" altLang="en-US" b="1">
                <a:solidFill>
                  <a:srgbClr val="3366FF"/>
                </a:solidFill>
                <a:sym typeface="Symbol" panose="05050102010706020507" pitchFamily="18" charset="2"/>
              </a:rPr>
              <a:t>memory resident</a:t>
            </a:r>
            <a:r>
              <a:rPr lang="en-US" altLang="en-US">
                <a:sym typeface="Symbol" panose="05050102010706020507" pitchFamily="18" charset="2"/>
              </a:rPr>
              <a:t>,</a:t>
            </a:r>
            <a:r>
              <a:rPr lang="en-US" altLang="en-US">
                <a:solidFill>
                  <a:srgbClr val="FF0000"/>
                </a:solidFill>
                <a:sym typeface="Symbol" panose="05050102010706020507" pitchFamily="18" charset="2"/>
              </a:rPr>
              <a:t> </a:t>
            </a:r>
            <a:r>
              <a:rPr lang="en-US" altLang="en-US" b="1">
                <a:solidFill>
                  <a:srgbClr val="FF0000"/>
                </a:solidFill>
                <a:sym typeface="Symbol" panose="05050102010706020507" pitchFamily="18" charset="2"/>
              </a:rPr>
              <a:t>i</a:t>
            </a:r>
            <a:r>
              <a:rPr lang="en-US" altLang="en-US">
                <a:sym typeface="Symbol" panose="05050102010706020507" pitchFamily="18" charset="2"/>
              </a:rPr>
              <a:t>  not-in-memory)</a:t>
            </a:r>
          </a:p>
          <a:p>
            <a:pPr>
              <a:lnSpc>
                <a:spcPct val="90000"/>
              </a:lnSpc>
            </a:pPr>
            <a:r>
              <a:rPr lang="en-US" altLang="en-US">
                <a:sym typeface="Symbol" panose="05050102010706020507" pitchFamily="18" charset="2"/>
              </a:rPr>
              <a:t>Initially valid–invalid bit is set to</a:t>
            </a:r>
            <a:r>
              <a:rPr lang="en-US" altLang="en-US" b="1">
                <a:solidFill>
                  <a:srgbClr val="FF0000"/>
                </a:solidFill>
                <a:sym typeface="Symbol" panose="05050102010706020507" pitchFamily="18" charset="2"/>
              </a:rPr>
              <a:t> i </a:t>
            </a:r>
            <a:r>
              <a:rPr lang="en-US" altLang="en-US">
                <a:sym typeface="Symbol" panose="05050102010706020507" pitchFamily="18" charset="2"/>
              </a:rPr>
              <a:t>on all entries</a:t>
            </a:r>
          </a:p>
          <a:p>
            <a:pPr>
              <a:lnSpc>
                <a:spcPct val="90000"/>
              </a:lnSpc>
            </a:pPr>
            <a:r>
              <a:rPr lang="en-US" altLang="en-US">
                <a:sym typeface="Symbol" panose="05050102010706020507" pitchFamily="18" charset="2"/>
              </a:rPr>
              <a:t>Example of a page table snapshot:</a:t>
            </a:r>
            <a:br>
              <a:rPr lang="en-US" altLang="en-US">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br>
              <a:rPr lang="en-US" altLang="en-US" sz="1600">
                <a:sym typeface="Symbol" panose="05050102010706020507" pitchFamily="18" charset="2"/>
              </a:rPr>
            </a:br>
            <a:endParaRPr lang="en-US" altLang="en-US" sz="800">
              <a:sym typeface="Symbol" panose="05050102010706020507" pitchFamily="18" charset="2"/>
            </a:endParaRPr>
          </a:p>
          <a:p>
            <a:pPr>
              <a:lnSpc>
                <a:spcPct val="90000"/>
              </a:lnSpc>
            </a:pPr>
            <a:r>
              <a:rPr lang="en-US" altLang="en-US">
                <a:sym typeface="Symbol" panose="05050102010706020507" pitchFamily="18" charset="2"/>
              </a:rPr>
              <a:t>During MMU address translation, if valid–invalid bit in page table entry is</a:t>
            </a:r>
            <a:r>
              <a:rPr lang="en-US" altLang="en-US" b="1">
                <a:solidFill>
                  <a:srgbClr val="FF0000"/>
                </a:solidFill>
                <a:sym typeface="Symbol" panose="05050102010706020507" pitchFamily="18" charset="2"/>
              </a:rPr>
              <a:t> i</a:t>
            </a:r>
            <a:r>
              <a:rPr lang="en-US" altLang="en-US">
                <a:sym typeface="Symbol" panose="05050102010706020507" pitchFamily="18" charset="2"/>
              </a:rPr>
              <a:t>  page fault</a:t>
            </a:r>
          </a:p>
        </p:txBody>
      </p:sp>
      <p:pic>
        <p:nvPicPr>
          <p:cNvPr id="15364" name="Picture 1">
            <a:extLst>
              <a:ext uri="{FF2B5EF4-FFF2-40B4-BE49-F238E27FC236}">
                <a16:creationId xmlns:a16="http://schemas.microsoft.com/office/drawing/2014/main" id="{3A1E9BAA-38F0-9290-5E84-50AE122FC95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08476" y="2238375"/>
            <a:ext cx="2828925" cy="326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1407</TotalTime>
  <Words>1128</Words>
  <Application>Microsoft Office PowerPoint</Application>
  <PresentationFormat>Широкоэкранный</PresentationFormat>
  <Paragraphs>111</Paragraphs>
  <Slides>18</Slides>
  <Notes>13</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18</vt:i4>
      </vt:variant>
    </vt:vector>
  </HeadingPairs>
  <TitlesOfParts>
    <vt:vector size="26" baseType="lpstr">
      <vt:lpstr>Aptos</vt:lpstr>
      <vt:lpstr>Aptos Display</vt:lpstr>
      <vt:lpstr>Arial</vt:lpstr>
      <vt:lpstr>Courier New</vt:lpstr>
      <vt:lpstr>Monotype Sorts</vt:lpstr>
      <vt:lpstr>Symbol</vt:lpstr>
      <vt:lpstr>Times New Roman</vt:lpstr>
      <vt:lpstr>Office Theme</vt:lpstr>
      <vt:lpstr>Lecture 9</vt:lpstr>
      <vt:lpstr>Introduction</vt:lpstr>
      <vt:lpstr>Презентация PowerPoint</vt:lpstr>
      <vt:lpstr>Презентация PowerPoint</vt:lpstr>
      <vt:lpstr>Презентация PowerPoint</vt:lpstr>
      <vt:lpstr>Demand Paging</vt:lpstr>
      <vt:lpstr>Demand Paging</vt:lpstr>
      <vt:lpstr>Презентация PowerPoint</vt:lpstr>
      <vt:lpstr>Valid-Invalid Bit</vt:lpstr>
      <vt:lpstr>Page Fault</vt:lpstr>
      <vt:lpstr>Steps in Handling a Page Fault</vt:lpstr>
      <vt:lpstr>Copy-on-Write</vt:lpstr>
      <vt:lpstr>Basic Page Replacement</vt:lpstr>
      <vt:lpstr>Page and Frame Replacement Algorithms</vt:lpstr>
      <vt:lpstr>Global vs. Local Allocation</vt:lpstr>
      <vt:lpstr>Презентация PowerPoint</vt:lpstr>
      <vt:lpstr>Linux</vt:lpstr>
      <vt:lpstr>Windows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9</dc:title>
  <dc:creator>Aidana Karibayeva</dc:creator>
  <cp:lastModifiedBy>Кәрібаева Айдана</cp:lastModifiedBy>
  <cp:revision>5</cp:revision>
  <dcterms:created xsi:type="dcterms:W3CDTF">2024-03-18T15:27:37Z</dcterms:created>
  <dcterms:modified xsi:type="dcterms:W3CDTF">2025-11-07T14:23:04Z</dcterms:modified>
</cp:coreProperties>
</file>