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6" r:id="rId2"/>
    <p:sldId id="257" r:id="rId3"/>
    <p:sldId id="258" r:id="rId4"/>
    <p:sldId id="280" r:id="rId5"/>
    <p:sldId id="279" r:id="rId6"/>
    <p:sldId id="270" r:id="rId7"/>
    <p:sldId id="259" r:id="rId8"/>
    <p:sldId id="260" r:id="rId9"/>
    <p:sldId id="261" r:id="rId10"/>
    <p:sldId id="262" r:id="rId11"/>
    <p:sldId id="263" r:id="rId12"/>
    <p:sldId id="284" r:id="rId13"/>
    <p:sldId id="285" r:id="rId14"/>
    <p:sldId id="281" r:id="rId15"/>
    <p:sldId id="282" r:id="rId16"/>
    <p:sldId id="283" r:id="rId17"/>
    <p:sldId id="271" r:id="rId18"/>
    <p:sldId id="264" r:id="rId19"/>
    <p:sldId id="272" r:id="rId20"/>
    <p:sldId id="286" r:id="rId21"/>
    <p:sldId id="287" r:id="rId22"/>
    <p:sldId id="288" r:id="rId23"/>
    <p:sldId id="273" r:id="rId24"/>
    <p:sldId id="265" r:id="rId25"/>
    <p:sldId id="266" r:id="rId26"/>
    <p:sldId id="267" r:id="rId27"/>
    <p:sldId id="278" r:id="rId28"/>
    <p:sldId id="268" r:id="rId29"/>
    <p:sldId id="274" r:id="rId30"/>
    <p:sldId id="275" r:id="rId31"/>
    <p:sldId id="276" r:id="rId32"/>
    <p:sldId id="269" r:id="rId33"/>
    <p:sldId id="277"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DDDA3FA-CBBF-4531-AE48-5617479C9D54}" v="17" dt="2024-04-21T15:30:30.92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51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idana Karibayeva" userId="4b469565f635107c" providerId="LiveId" clId="{8DDDA3FA-CBBF-4531-AE48-5617479C9D54}"/>
    <pc:docChg chg="undo custSel addSld modSld">
      <pc:chgData name="Aidana Karibayeva" userId="4b469565f635107c" providerId="LiveId" clId="{8DDDA3FA-CBBF-4531-AE48-5617479C9D54}" dt="2024-04-22T07:07:36.124" v="292" actId="6549"/>
      <pc:docMkLst>
        <pc:docMk/>
      </pc:docMkLst>
      <pc:sldChg chg="modSp new mod">
        <pc:chgData name="Aidana Karibayeva" userId="4b469565f635107c" providerId="LiveId" clId="{8DDDA3FA-CBBF-4531-AE48-5617479C9D54}" dt="2024-04-21T14:39:55.330" v="11"/>
        <pc:sldMkLst>
          <pc:docMk/>
          <pc:sldMk cId="3719030653" sldId="256"/>
        </pc:sldMkLst>
        <pc:spChg chg="mod">
          <ac:chgData name="Aidana Karibayeva" userId="4b469565f635107c" providerId="LiveId" clId="{8DDDA3FA-CBBF-4531-AE48-5617479C9D54}" dt="2024-04-21T14:39:46.151" v="10" actId="20577"/>
          <ac:spMkLst>
            <pc:docMk/>
            <pc:sldMk cId="3719030653" sldId="256"/>
            <ac:spMk id="2" creationId="{A30120ED-B3E8-4515-2862-66FBEA9EE9DA}"/>
          </ac:spMkLst>
        </pc:spChg>
        <pc:spChg chg="mod">
          <ac:chgData name="Aidana Karibayeva" userId="4b469565f635107c" providerId="LiveId" clId="{8DDDA3FA-CBBF-4531-AE48-5617479C9D54}" dt="2024-04-21T14:39:55.330" v="11"/>
          <ac:spMkLst>
            <pc:docMk/>
            <pc:sldMk cId="3719030653" sldId="256"/>
            <ac:spMk id="3" creationId="{6AC41951-FC11-AAD9-55F8-323D5C27822D}"/>
          </ac:spMkLst>
        </pc:spChg>
      </pc:sldChg>
      <pc:sldChg chg="modSp new mod modNotesTx">
        <pc:chgData name="Aidana Karibayeva" userId="4b469565f635107c" providerId="LiveId" clId="{8DDDA3FA-CBBF-4531-AE48-5617479C9D54}" dt="2024-04-22T07:06:48.836" v="289" actId="6549"/>
        <pc:sldMkLst>
          <pc:docMk/>
          <pc:sldMk cId="2078077846" sldId="257"/>
        </pc:sldMkLst>
        <pc:spChg chg="mod">
          <ac:chgData name="Aidana Karibayeva" userId="4b469565f635107c" providerId="LiveId" clId="{8DDDA3FA-CBBF-4531-AE48-5617479C9D54}" dt="2024-04-21T14:40:58.193" v="30" actId="20577"/>
          <ac:spMkLst>
            <pc:docMk/>
            <pc:sldMk cId="2078077846" sldId="257"/>
            <ac:spMk id="2" creationId="{2B1DD2A7-9757-FE6F-1483-DA9F49E9FBC2}"/>
          </ac:spMkLst>
        </pc:spChg>
        <pc:spChg chg="mod">
          <ac:chgData name="Aidana Karibayeva" userId="4b469565f635107c" providerId="LiveId" clId="{8DDDA3FA-CBBF-4531-AE48-5617479C9D54}" dt="2024-04-21T14:41:00.997" v="31" actId="123"/>
          <ac:spMkLst>
            <pc:docMk/>
            <pc:sldMk cId="2078077846" sldId="257"/>
            <ac:spMk id="3" creationId="{CC263843-C5D9-4117-8183-707852199F4F}"/>
          </ac:spMkLst>
        </pc:spChg>
      </pc:sldChg>
      <pc:sldChg chg="modSp new mod">
        <pc:chgData name="Aidana Karibayeva" userId="4b469565f635107c" providerId="LiveId" clId="{8DDDA3FA-CBBF-4531-AE48-5617479C9D54}" dt="2024-04-21T14:41:29.739" v="33" actId="123"/>
        <pc:sldMkLst>
          <pc:docMk/>
          <pc:sldMk cId="515112523" sldId="258"/>
        </pc:sldMkLst>
        <pc:spChg chg="mod">
          <ac:chgData name="Aidana Karibayeva" userId="4b469565f635107c" providerId="LiveId" clId="{8DDDA3FA-CBBF-4531-AE48-5617479C9D54}" dt="2024-04-21T14:41:29.739" v="33" actId="123"/>
          <ac:spMkLst>
            <pc:docMk/>
            <pc:sldMk cId="515112523" sldId="258"/>
            <ac:spMk id="3" creationId="{AAEF15A0-9F9A-6381-D1AD-DD989EC95BE3}"/>
          </ac:spMkLst>
        </pc:spChg>
      </pc:sldChg>
      <pc:sldChg chg="modSp new mod">
        <pc:chgData name="Aidana Karibayeva" userId="4b469565f635107c" providerId="LiveId" clId="{8DDDA3FA-CBBF-4531-AE48-5617479C9D54}" dt="2024-04-21T14:41:43.856" v="35" actId="27636"/>
        <pc:sldMkLst>
          <pc:docMk/>
          <pc:sldMk cId="1875337065" sldId="259"/>
        </pc:sldMkLst>
        <pc:spChg chg="mod">
          <ac:chgData name="Aidana Karibayeva" userId="4b469565f635107c" providerId="LiveId" clId="{8DDDA3FA-CBBF-4531-AE48-5617479C9D54}" dt="2024-04-21T14:41:43.856" v="35" actId="27636"/>
          <ac:spMkLst>
            <pc:docMk/>
            <pc:sldMk cId="1875337065" sldId="259"/>
            <ac:spMk id="3" creationId="{5B77AB1C-2EC1-BAE2-03D4-A4E98D2DDAFC}"/>
          </ac:spMkLst>
        </pc:spChg>
      </pc:sldChg>
      <pc:sldChg chg="modSp new mod">
        <pc:chgData name="Aidana Karibayeva" userId="4b469565f635107c" providerId="LiveId" clId="{8DDDA3FA-CBBF-4531-AE48-5617479C9D54}" dt="2024-04-21T14:42:07.779" v="38" actId="5793"/>
        <pc:sldMkLst>
          <pc:docMk/>
          <pc:sldMk cId="3190040042" sldId="260"/>
        </pc:sldMkLst>
        <pc:spChg chg="mod">
          <ac:chgData name="Aidana Karibayeva" userId="4b469565f635107c" providerId="LiveId" clId="{8DDDA3FA-CBBF-4531-AE48-5617479C9D54}" dt="2024-04-21T14:42:07.779" v="38" actId="5793"/>
          <ac:spMkLst>
            <pc:docMk/>
            <pc:sldMk cId="3190040042" sldId="260"/>
            <ac:spMk id="3" creationId="{43935E0D-4176-42BD-34FD-A1A405E77C2D}"/>
          </ac:spMkLst>
        </pc:spChg>
      </pc:sldChg>
      <pc:sldChg chg="modSp new mod">
        <pc:chgData name="Aidana Karibayeva" userId="4b469565f635107c" providerId="LiveId" clId="{8DDDA3FA-CBBF-4531-AE48-5617479C9D54}" dt="2024-04-21T14:43:33.573" v="44" actId="27636"/>
        <pc:sldMkLst>
          <pc:docMk/>
          <pc:sldMk cId="2969341890" sldId="261"/>
        </pc:sldMkLst>
        <pc:spChg chg="mod">
          <ac:chgData name="Aidana Karibayeva" userId="4b469565f635107c" providerId="LiveId" clId="{8DDDA3FA-CBBF-4531-AE48-5617479C9D54}" dt="2024-04-21T14:43:16.839" v="42" actId="20577"/>
          <ac:spMkLst>
            <pc:docMk/>
            <pc:sldMk cId="2969341890" sldId="261"/>
            <ac:spMk id="2" creationId="{52A094AF-9D20-90B7-8C78-3948E2B1A2C3}"/>
          </ac:spMkLst>
        </pc:spChg>
        <pc:spChg chg="mod">
          <ac:chgData name="Aidana Karibayeva" userId="4b469565f635107c" providerId="LiveId" clId="{8DDDA3FA-CBBF-4531-AE48-5617479C9D54}" dt="2024-04-21T14:43:33.573" v="44" actId="27636"/>
          <ac:spMkLst>
            <pc:docMk/>
            <pc:sldMk cId="2969341890" sldId="261"/>
            <ac:spMk id="3" creationId="{A775AE54-DB0D-0B17-E917-1AB6BDBFCBFD}"/>
          </ac:spMkLst>
        </pc:spChg>
      </pc:sldChg>
      <pc:sldChg chg="modSp new mod">
        <pc:chgData name="Aidana Karibayeva" userId="4b469565f635107c" providerId="LiveId" clId="{8DDDA3FA-CBBF-4531-AE48-5617479C9D54}" dt="2024-04-21T14:44:07.560" v="48" actId="27636"/>
        <pc:sldMkLst>
          <pc:docMk/>
          <pc:sldMk cId="2369291457" sldId="262"/>
        </pc:sldMkLst>
        <pc:spChg chg="mod">
          <ac:chgData name="Aidana Karibayeva" userId="4b469565f635107c" providerId="LiveId" clId="{8DDDA3FA-CBBF-4531-AE48-5617479C9D54}" dt="2024-04-21T14:43:51.479" v="46" actId="20577"/>
          <ac:spMkLst>
            <pc:docMk/>
            <pc:sldMk cId="2369291457" sldId="262"/>
            <ac:spMk id="2" creationId="{ABE21966-C84D-55CB-2C69-4AF2E0FBCA33}"/>
          </ac:spMkLst>
        </pc:spChg>
        <pc:spChg chg="mod">
          <ac:chgData name="Aidana Karibayeva" userId="4b469565f635107c" providerId="LiveId" clId="{8DDDA3FA-CBBF-4531-AE48-5617479C9D54}" dt="2024-04-21T14:44:07.560" v="48" actId="27636"/>
          <ac:spMkLst>
            <pc:docMk/>
            <pc:sldMk cId="2369291457" sldId="262"/>
            <ac:spMk id="3" creationId="{9DD0A777-64EB-ED64-4ACC-8FE1F13D1A5D}"/>
          </ac:spMkLst>
        </pc:spChg>
      </pc:sldChg>
      <pc:sldChg chg="modSp new mod">
        <pc:chgData name="Aidana Karibayeva" userId="4b469565f635107c" providerId="LiveId" clId="{8DDDA3FA-CBBF-4531-AE48-5617479C9D54}" dt="2024-04-21T14:44:24.527" v="51" actId="27636"/>
        <pc:sldMkLst>
          <pc:docMk/>
          <pc:sldMk cId="1757766563" sldId="263"/>
        </pc:sldMkLst>
        <pc:spChg chg="mod">
          <ac:chgData name="Aidana Karibayeva" userId="4b469565f635107c" providerId="LiveId" clId="{8DDDA3FA-CBBF-4531-AE48-5617479C9D54}" dt="2024-04-21T14:44:24.527" v="51" actId="27636"/>
          <ac:spMkLst>
            <pc:docMk/>
            <pc:sldMk cId="1757766563" sldId="263"/>
            <ac:spMk id="3" creationId="{5FBF219C-6DF2-630C-E34A-583F8687499A}"/>
          </ac:spMkLst>
        </pc:spChg>
      </pc:sldChg>
      <pc:sldChg chg="modSp new mod modNotesTx">
        <pc:chgData name="Aidana Karibayeva" userId="4b469565f635107c" providerId="LiveId" clId="{8DDDA3FA-CBBF-4531-AE48-5617479C9D54}" dt="2024-04-22T07:07:07.802" v="290" actId="6549"/>
        <pc:sldMkLst>
          <pc:docMk/>
          <pc:sldMk cId="2471001485" sldId="264"/>
        </pc:sldMkLst>
        <pc:spChg chg="mod">
          <ac:chgData name="Aidana Karibayeva" userId="4b469565f635107c" providerId="LiveId" clId="{8DDDA3FA-CBBF-4531-AE48-5617479C9D54}" dt="2024-04-21T14:44:40.851" v="54" actId="20577"/>
          <ac:spMkLst>
            <pc:docMk/>
            <pc:sldMk cId="2471001485" sldId="264"/>
            <ac:spMk id="2" creationId="{04B34A6B-EECF-C08A-BEBD-4C9CB756A47A}"/>
          </ac:spMkLst>
        </pc:spChg>
        <pc:spChg chg="mod">
          <ac:chgData name="Aidana Karibayeva" userId="4b469565f635107c" providerId="LiveId" clId="{8DDDA3FA-CBBF-4531-AE48-5617479C9D54}" dt="2024-04-21T14:45:01.183" v="57" actId="27636"/>
          <ac:spMkLst>
            <pc:docMk/>
            <pc:sldMk cId="2471001485" sldId="264"/>
            <ac:spMk id="3" creationId="{6AA7BA1B-DBE4-3993-0A1B-A3B0EDB2C734}"/>
          </ac:spMkLst>
        </pc:spChg>
      </pc:sldChg>
      <pc:sldChg chg="modSp new mod">
        <pc:chgData name="Aidana Karibayeva" userId="4b469565f635107c" providerId="LiveId" clId="{8DDDA3FA-CBBF-4531-AE48-5617479C9D54}" dt="2024-04-21T14:48:03.404" v="73" actId="27636"/>
        <pc:sldMkLst>
          <pc:docMk/>
          <pc:sldMk cId="3487540242" sldId="265"/>
        </pc:sldMkLst>
        <pc:spChg chg="mod">
          <ac:chgData name="Aidana Karibayeva" userId="4b469565f635107c" providerId="LiveId" clId="{8DDDA3FA-CBBF-4531-AE48-5617479C9D54}" dt="2024-04-21T14:47:31.176" v="63" actId="20577"/>
          <ac:spMkLst>
            <pc:docMk/>
            <pc:sldMk cId="3487540242" sldId="265"/>
            <ac:spMk id="2" creationId="{566DE58D-2FFF-CD4A-42BA-566F6A01D51A}"/>
          </ac:spMkLst>
        </pc:spChg>
        <pc:spChg chg="mod">
          <ac:chgData name="Aidana Karibayeva" userId="4b469565f635107c" providerId="LiveId" clId="{8DDDA3FA-CBBF-4531-AE48-5617479C9D54}" dt="2024-04-21T14:48:03.404" v="73" actId="27636"/>
          <ac:spMkLst>
            <pc:docMk/>
            <pc:sldMk cId="3487540242" sldId="265"/>
            <ac:spMk id="3" creationId="{683A989E-C230-C123-978C-65F1D5B29B42}"/>
          </ac:spMkLst>
        </pc:spChg>
      </pc:sldChg>
      <pc:sldChg chg="modSp new mod">
        <pc:chgData name="Aidana Karibayeva" userId="4b469565f635107c" providerId="LiveId" clId="{8DDDA3FA-CBBF-4531-AE48-5617479C9D54}" dt="2024-04-21T14:48:44.141" v="80" actId="113"/>
        <pc:sldMkLst>
          <pc:docMk/>
          <pc:sldMk cId="1719570089" sldId="266"/>
        </pc:sldMkLst>
        <pc:spChg chg="mod">
          <ac:chgData name="Aidana Karibayeva" userId="4b469565f635107c" providerId="LiveId" clId="{8DDDA3FA-CBBF-4531-AE48-5617479C9D54}" dt="2024-04-21T14:48:18.316" v="76" actId="20577"/>
          <ac:spMkLst>
            <pc:docMk/>
            <pc:sldMk cId="1719570089" sldId="266"/>
            <ac:spMk id="2" creationId="{A43566D7-C6A7-8553-8388-3D92541C7C14}"/>
          </ac:spMkLst>
        </pc:spChg>
        <pc:spChg chg="mod">
          <ac:chgData name="Aidana Karibayeva" userId="4b469565f635107c" providerId="LiveId" clId="{8DDDA3FA-CBBF-4531-AE48-5617479C9D54}" dt="2024-04-21T14:48:44.141" v="80" actId="113"/>
          <ac:spMkLst>
            <pc:docMk/>
            <pc:sldMk cId="1719570089" sldId="266"/>
            <ac:spMk id="3" creationId="{6AAE5E70-9E27-FF23-71E0-5677430151F3}"/>
          </ac:spMkLst>
        </pc:spChg>
      </pc:sldChg>
      <pc:sldChg chg="modSp new mod">
        <pc:chgData name="Aidana Karibayeva" userId="4b469565f635107c" providerId="LiveId" clId="{8DDDA3FA-CBBF-4531-AE48-5617479C9D54}" dt="2024-04-21T14:49:15.940" v="85" actId="27636"/>
        <pc:sldMkLst>
          <pc:docMk/>
          <pc:sldMk cId="2674414164" sldId="267"/>
        </pc:sldMkLst>
        <pc:spChg chg="mod">
          <ac:chgData name="Aidana Karibayeva" userId="4b469565f635107c" providerId="LiveId" clId="{8DDDA3FA-CBBF-4531-AE48-5617479C9D54}" dt="2024-04-21T14:48:59.992" v="83" actId="20577"/>
          <ac:spMkLst>
            <pc:docMk/>
            <pc:sldMk cId="2674414164" sldId="267"/>
            <ac:spMk id="2" creationId="{4C0F623E-B5CD-F1E5-A66D-70FA1010262A}"/>
          </ac:spMkLst>
        </pc:spChg>
        <pc:spChg chg="mod">
          <ac:chgData name="Aidana Karibayeva" userId="4b469565f635107c" providerId="LiveId" clId="{8DDDA3FA-CBBF-4531-AE48-5617479C9D54}" dt="2024-04-21T14:49:15.940" v="85" actId="27636"/>
          <ac:spMkLst>
            <pc:docMk/>
            <pc:sldMk cId="2674414164" sldId="267"/>
            <ac:spMk id="3" creationId="{E772E3E6-2D07-CAF9-7C53-158E46B92A3B}"/>
          </ac:spMkLst>
        </pc:spChg>
      </pc:sldChg>
      <pc:sldChg chg="modSp new mod">
        <pc:chgData name="Aidana Karibayeva" userId="4b469565f635107c" providerId="LiveId" clId="{8DDDA3FA-CBBF-4531-AE48-5617479C9D54}" dt="2024-04-21T14:49:30.518" v="87"/>
        <pc:sldMkLst>
          <pc:docMk/>
          <pc:sldMk cId="4197616950" sldId="268"/>
        </pc:sldMkLst>
        <pc:spChg chg="mod">
          <ac:chgData name="Aidana Karibayeva" userId="4b469565f635107c" providerId="LiveId" clId="{8DDDA3FA-CBBF-4531-AE48-5617479C9D54}" dt="2024-04-21T14:49:30.518" v="87"/>
          <ac:spMkLst>
            <pc:docMk/>
            <pc:sldMk cId="4197616950" sldId="268"/>
            <ac:spMk id="3" creationId="{EC0593BD-62E5-6FBE-D570-4014CA3508FB}"/>
          </ac:spMkLst>
        </pc:spChg>
      </pc:sldChg>
      <pc:sldChg chg="modSp new mod modNotesTx">
        <pc:chgData name="Aidana Karibayeva" userId="4b469565f635107c" providerId="LiveId" clId="{8DDDA3FA-CBBF-4531-AE48-5617479C9D54}" dt="2024-04-22T07:07:36.124" v="292" actId="6549"/>
        <pc:sldMkLst>
          <pc:docMk/>
          <pc:sldMk cId="963793375" sldId="269"/>
        </pc:sldMkLst>
        <pc:spChg chg="mod">
          <ac:chgData name="Aidana Karibayeva" userId="4b469565f635107c" providerId="LiveId" clId="{8DDDA3FA-CBBF-4531-AE48-5617479C9D54}" dt="2024-04-21T14:49:44.500" v="92" actId="27636"/>
          <ac:spMkLst>
            <pc:docMk/>
            <pc:sldMk cId="963793375" sldId="269"/>
            <ac:spMk id="2" creationId="{05183F46-5B3A-D5F8-34B2-83508E17C275}"/>
          </ac:spMkLst>
        </pc:spChg>
        <pc:spChg chg="mod">
          <ac:chgData name="Aidana Karibayeva" userId="4b469565f635107c" providerId="LiveId" clId="{8DDDA3FA-CBBF-4531-AE48-5617479C9D54}" dt="2024-04-21T14:50:11.471" v="95" actId="27636"/>
          <ac:spMkLst>
            <pc:docMk/>
            <pc:sldMk cId="963793375" sldId="269"/>
            <ac:spMk id="3" creationId="{507457E3-B5EC-0505-94A1-6EF1DAA41290}"/>
          </ac:spMkLst>
        </pc:spChg>
      </pc:sldChg>
      <pc:sldChg chg="modSp new mod">
        <pc:chgData name="Aidana Karibayeva" userId="4b469565f635107c" providerId="LiveId" clId="{8DDDA3FA-CBBF-4531-AE48-5617479C9D54}" dt="2024-04-21T14:51:59.994" v="100" actId="20577"/>
        <pc:sldMkLst>
          <pc:docMk/>
          <pc:sldMk cId="1270099760" sldId="270"/>
        </pc:sldMkLst>
        <pc:spChg chg="mod">
          <ac:chgData name="Aidana Karibayeva" userId="4b469565f635107c" providerId="LiveId" clId="{8DDDA3FA-CBBF-4531-AE48-5617479C9D54}" dt="2024-04-21T14:51:59.994" v="100" actId="20577"/>
          <ac:spMkLst>
            <pc:docMk/>
            <pc:sldMk cId="1270099760" sldId="270"/>
            <ac:spMk id="3" creationId="{AF26A7C6-83A7-0FF8-1AD6-8C58AF7CC42E}"/>
          </ac:spMkLst>
        </pc:spChg>
      </pc:sldChg>
      <pc:sldChg chg="modSp new mod">
        <pc:chgData name="Aidana Karibayeva" userId="4b469565f635107c" providerId="LiveId" clId="{8DDDA3FA-CBBF-4531-AE48-5617479C9D54}" dt="2024-04-21T15:00:15.960" v="117" actId="20577"/>
        <pc:sldMkLst>
          <pc:docMk/>
          <pc:sldMk cId="1856106825" sldId="271"/>
        </pc:sldMkLst>
        <pc:spChg chg="mod">
          <ac:chgData name="Aidana Karibayeva" userId="4b469565f635107c" providerId="LiveId" clId="{8DDDA3FA-CBBF-4531-AE48-5617479C9D54}" dt="2024-04-21T15:00:15.960" v="117" actId="20577"/>
          <ac:spMkLst>
            <pc:docMk/>
            <pc:sldMk cId="1856106825" sldId="271"/>
            <ac:spMk id="2" creationId="{705AF11E-4A00-CBCE-EAC9-553AE06112C8}"/>
          </ac:spMkLst>
        </pc:spChg>
        <pc:spChg chg="mod">
          <ac:chgData name="Aidana Karibayeva" userId="4b469565f635107c" providerId="LiveId" clId="{8DDDA3FA-CBBF-4531-AE48-5617479C9D54}" dt="2024-04-21T15:00:00.885" v="113" actId="13926"/>
          <ac:spMkLst>
            <pc:docMk/>
            <pc:sldMk cId="1856106825" sldId="271"/>
            <ac:spMk id="3" creationId="{0CCF72D5-17D7-66DC-C03F-DF77438CFD95}"/>
          </ac:spMkLst>
        </pc:spChg>
      </pc:sldChg>
      <pc:sldChg chg="modSp new mod">
        <pc:chgData name="Aidana Karibayeva" userId="4b469565f635107c" providerId="LiveId" clId="{8DDDA3FA-CBBF-4531-AE48-5617479C9D54}" dt="2024-04-21T14:54:40.270" v="112" actId="123"/>
        <pc:sldMkLst>
          <pc:docMk/>
          <pc:sldMk cId="1943607858" sldId="272"/>
        </pc:sldMkLst>
        <pc:spChg chg="mod">
          <ac:chgData name="Aidana Karibayeva" userId="4b469565f635107c" providerId="LiveId" clId="{8DDDA3FA-CBBF-4531-AE48-5617479C9D54}" dt="2024-04-21T14:54:33.724" v="109" actId="13926"/>
          <ac:spMkLst>
            <pc:docMk/>
            <pc:sldMk cId="1943607858" sldId="272"/>
            <ac:spMk id="2" creationId="{FB77A26F-536B-2101-4ADB-839F1BFB91AE}"/>
          </ac:spMkLst>
        </pc:spChg>
        <pc:spChg chg="mod">
          <ac:chgData name="Aidana Karibayeva" userId="4b469565f635107c" providerId="LiveId" clId="{8DDDA3FA-CBBF-4531-AE48-5617479C9D54}" dt="2024-04-21T14:54:40.270" v="112" actId="123"/>
          <ac:spMkLst>
            <pc:docMk/>
            <pc:sldMk cId="1943607858" sldId="272"/>
            <ac:spMk id="3" creationId="{19F67E89-82A8-D700-734E-AE99C76704B3}"/>
          </ac:spMkLst>
        </pc:spChg>
      </pc:sldChg>
      <pc:sldChg chg="modSp new mod">
        <pc:chgData name="Aidana Karibayeva" userId="4b469565f635107c" providerId="LiveId" clId="{8DDDA3FA-CBBF-4531-AE48-5617479C9D54}" dt="2024-04-21T15:01:09.618" v="125" actId="123"/>
        <pc:sldMkLst>
          <pc:docMk/>
          <pc:sldMk cId="4057832596" sldId="273"/>
        </pc:sldMkLst>
        <pc:spChg chg="mod">
          <ac:chgData name="Aidana Karibayeva" userId="4b469565f635107c" providerId="LiveId" clId="{8DDDA3FA-CBBF-4531-AE48-5617479C9D54}" dt="2024-04-21T15:00:58.368" v="122" actId="13926"/>
          <ac:spMkLst>
            <pc:docMk/>
            <pc:sldMk cId="4057832596" sldId="273"/>
            <ac:spMk id="2" creationId="{2DB73CF4-1688-BEA7-8277-EEDB04245057}"/>
          </ac:spMkLst>
        </pc:spChg>
        <pc:spChg chg="mod">
          <ac:chgData name="Aidana Karibayeva" userId="4b469565f635107c" providerId="LiveId" clId="{8DDDA3FA-CBBF-4531-AE48-5617479C9D54}" dt="2024-04-21T15:01:09.618" v="125" actId="123"/>
          <ac:spMkLst>
            <pc:docMk/>
            <pc:sldMk cId="4057832596" sldId="273"/>
            <ac:spMk id="3" creationId="{CC9772DB-9F70-E697-41D6-6B9CCC26BFFA}"/>
          </ac:spMkLst>
        </pc:spChg>
      </pc:sldChg>
      <pc:sldChg chg="modSp new mod">
        <pc:chgData name="Aidana Karibayeva" userId="4b469565f635107c" providerId="LiveId" clId="{8DDDA3FA-CBBF-4531-AE48-5617479C9D54}" dt="2024-04-21T15:02:55.945" v="135" actId="123"/>
        <pc:sldMkLst>
          <pc:docMk/>
          <pc:sldMk cId="3265448623" sldId="274"/>
        </pc:sldMkLst>
        <pc:spChg chg="mod">
          <ac:chgData name="Aidana Karibayeva" userId="4b469565f635107c" providerId="LiveId" clId="{8DDDA3FA-CBBF-4531-AE48-5617479C9D54}" dt="2024-04-21T15:02:50.859" v="133" actId="123"/>
          <ac:spMkLst>
            <pc:docMk/>
            <pc:sldMk cId="3265448623" sldId="274"/>
            <ac:spMk id="2" creationId="{94040C2B-A1D1-9F7B-AF6F-8CF47358B3D6}"/>
          </ac:spMkLst>
        </pc:spChg>
        <pc:spChg chg="mod">
          <ac:chgData name="Aidana Karibayeva" userId="4b469565f635107c" providerId="LiveId" clId="{8DDDA3FA-CBBF-4531-AE48-5617479C9D54}" dt="2024-04-21T15:02:55.945" v="135" actId="123"/>
          <ac:spMkLst>
            <pc:docMk/>
            <pc:sldMk cId="3265448623" sldId="274"/>
            <ac:spMk id="3" creationId="{AF77E296-5170-882F-F091-98CB992E422F}"/>
          </ac:spMkLst>
        </pc:spChg>
      </pc:sldChg>
      <pc:sldChg chg="addSp delSp modSp new mod setBg">
        <pc:chgData name="Aidana Karibayeva" userId="4b469565f635107c" providerId="LiveId" clId="{8DDDA3FA-CBBF-4531-AE48-5617479C9D54}" dt="2024-04-21T15:03:44.276" v="147" actId="14100"/>
        <pc:sldMkLst>
          <pc:docMk/>
          <pc:sldMk cId="2011876655" sldId="275"/>
        </pc:sldMkLst>
        <pc:spChg chg="add del">
          <ac:chgData name="Aidana Karibayeva" userId="4b469565f635107c" providerId="LiveId" clId="{8DDDA3FA-CBBF-4531-AE48-5617479C9D54}" dt="2024-04-21T15:03:22.228" v="141" actId="26606"/>
          <ac:spMkLst>
            <pc:docMk/>
            <pc:sldMk cId="2011876655" sldId="275"/>
            <ac:spMk id="2" creationId="{4CC9ACF8-F22F-3280-49AF-F5E9A7A2ECDD}"/>
          </ac:spMkLst>
        </pc:spChg>
        <pc:spChg chg="del">
          <ac:chgData name="Aidana Karibayeva" userId="4b469565f635107c" providerId="LiveId" clId="{8DDDA3FA-CBBF-4531-AE48-5617479C9D54}" dt="2024-04-21T15:03:12.064" v="137"/>
          <ac:spMkLst>
            <pc:docMk/>
            <pc:sldMk cId="2011876655" sldId="275"/>
            <ac:spMk id="3" creationId="{E6D4D229-F921-EB53-BE6E-8FB03A86592D}"/>
          </ac:spMkLst>
        </pc:spChg>
        <pc:spChg chg="add mod">
          <ac:chgData name="Aidana Karibayeva" userId="4b469565f635107c" providerId="LiveId" clId="{8DDDA3FA-CBBF-4531-AE48-5617479C9D54}" dt="2024-04-21T15:03:36.126" v="144" actId="13926"/>
          <ac:spMkLst>
            <pc:docMk/>
            <pc:sldMk cId="2011876655" sldId="275"/>
            <ac:spMk id="5" creationId="{4DD06674-F5C4-A8BE-E639-F430006C081A}"/>
          </ac:spMkLst>
        </pc:spChg>
        <pc:picChg chg="add mod">
          <ac:chgData name="Aidana Karibayeva" userId="4b469565f635107c" providerId="LiveId" clId="{8DDDA3FA-CBBF-4531-AE48-5617479C9D54}" dt="2024-04-21T15:03:44.276" v="147" actId="14100"/>
          <ac:picMkLst>
            <pc:docMk/>
            <pc:sldMk cId="2011876655" sldId="275"/>
            <ac:picMk id="1026" creationId="{A69CDEE0-6E4F-C90F-1BCB-3F950C31C2C8}"/>
          </ac:picMkLst>
        </pc:picChg>
      </pc:sldChg>
      <pc:sldChg chg="modSp new mod">
        <pc:chgData name="Aidana Karibayeva" userId="4b469565f635107c" providerId="LiveId" clId="{8DDDA3FA-CBBF-4531-AE48-5617479C9D54}" dt="2024-04-21T15:04:06.641" v="150" actId="27636"/>
        <pc:sldMkLst>
          <pc:docMk/>
          <pc:sldMk cId="2940999513" sldId="276"/>
        </pc:sldMkLst>
        <pc:spChg chg="mod">
          <ac:chgData name="Aidana Karibayeva" userId="4b469565f635107c" providerId="LiveId" clId="{8DDDA3FA-CBBF-4531-AE48-5617479C9D54}" dt="2024-04-21T15:04:06.641" v="150" actId="27636"/>
          <ac:spMkLst>
            <pc:docMk/>
            <pc:sldMk cId="2940999513" sldId="276"/>
            <ac:spMk id="3" creationId="{5DF559EF-B8B1-30C7-A032-0B55C28B0606}"/>
          </ac:spMkLst>
        </pc:spChg>
      </pc:sldChg>
      <pc:sldChg chg="modSp new mod">
        <pc:chgData name="Aidana Karibayeva" userId="4b469565f635107c" providerId="LiveId" clId="{8DDDA3FA-CBBF-4531-AE48-5617479C9D54}" dt="2024-04-21T15:15:22.713" v="176" actId="113"/>
        <pc:sldMkLst>
          <pc:docMk/>
          <pc:sldMk cId="535366767" sldId="277"/>
        </pc:sldMkLst>
        <pc:spChg chg="mod">
          <ac:chgData name="Aidana Karibayeva" userId="4b469565f635107c" providerId="LiveId" clId="{8DDDA3FA-CBBF-4531-AE48-5617479C9D54}" dt="2024-04-21T15:14:44.031" v="166" actId="27636"/>
          <ac:spMkLst>
            <pc:docMk/>
            <pc:sldMk cId="535366767" sldId="277"/>
            <ac:spMk id="2" creationId="{441832EF-D828-CC20-D060-9B5D71CBE998}"/>
          </ac:spMkLst>
        </pc:spChg>
        <pc:spChg chg="mod">
          <ac:chgData name="Aidana Karibayeva" userId="4b469565f635107c" providerId="LiveId" clId="{8DDDA3FA-CBBF-4531-AE48-5617479C9D54}" dt="2024-04-21T15:15:22.713" v="176" actId="113"/>
          <ac:spMkLst>
            <pc:docMk/>
            <pc:sldMk cId="535366767" sldId="277"/>
            <ac:spMk id="3" creationId="{9829ABEA-D944-AFDA-FB7B-3671ACEB9172}"/>
          </ac:spMkLst>
        </pc:spChg>
      </pc:sldChg>
      <pc:sldChg chg="modSp new mod">
        <pc:chgData name="Aidana Karibayeva" userId="4b469565f635107c" providerId="LiveId" clId="{8DDDA3FA-CBBF-4531-AE48-5617479C9D54}" dt="2024-04-21T15:17:09.616" v="182" actId="13926"/>
        <pc:sldMkLst>
          <pc:docMk/>
          <pc:sldMk cId="1056104635" sldId="278"/>
        </pc:sldMkLst>
        <pc:spChg chg="mod">
          <ac:chgData name="Aidana Karibayeva" userId="4b469565f635107c" providerId="LiveId" clId="{8DDDA3FA-CBBF-4531-AE48-5617479C9D54}" dt="2024-04-21T15:17:09.616" v="182" actId="13926"/>
          <ac:spMkLst>
            <pc:docMk/>
            <pc:sldMk cId="1056104635" sldId="278"/>
            <ac:spMk id="2" creationId="{3CB593F1-B19D-11F5-E3AB-D100B99225FC}"/>
          </ac:spMkLst>
        </pc:spChg>
        <pc:spChg chg="mod">
          <ac:chgData name="Aidana Karibayeva" userId="4b469565f635107c" providerId="LiveId" clId="{8DDDA3FA-CBBF-4531-AE48-5617479C9D54}" dt="2024-04-21T15:16:58.356" v="179" actId="13926"/>
          <ac:spMkLst>
            <pc:docMk/>
            <pc:sldMk cId="1056104635" sldId="278"/>
            <ac:spMk id="3" creationId="{AE1573DC-8FF1-D813-6264-74373605FCE7}"/>
          </ac:spMkLst>
        </pc:spChg>
      </pc:sldChg>
      <pc:sldChg chg="addSp delSp modSp new mod setBg">
        <pc:chgData name="Aidana Karibayeva" userId="4b469565f635107c" providerId="LiveId" clId="{8DDDA3FA-CBBF-4531-AE48-5617479C9D54}" dt="2024-04-21T15:18:06.626" v="188" actId="14100"/>
        <pc:sldMkLst>
          <pc:docMk/>
          <pc:sldMk cId="1302099109" sldId="279"/>
        </pc:sldMkLst>
        <pc:spChg chg="del">
          <ac:chgData name="Aidana Karibayeva" userId="4b469565f635107c" providerId="LiveId" clId="{8DDDA3FA-CBBF-4531-AE48-5617479C9D54}" dt="2024-04-21T15:18:01.534" v="186" actId="26606"/>
          <ac:spMkLst>
            <pc:docMk/>
            <pc:sldMk cId="1302099109" sldId="279"/>
            <ac:spMk id="2" creationId="{A9AF3F00-26F4-009A-8F83-FBDCB7378CB4}"/>
          </ac:spMkLst>
        </pc:spChg>
        <pc:spChg chg="del">
          <ac:chgData name="Aidana Karibayeva" userId="4b469565f635107c" providerId="LiveId" clId="{8DDDA3FA-CBBF-4531-AE48-5617479C9D54}" dt="2024-04-21T15:17:54.411" v="184"/>
          <ac:spMkLst>
            <pc:docMk/>
            <pc:sldMk cId="1302099109" sldId="279"/>
            <ac:spMk id="3" creationId="{4327A4C8-6518-4FB0-EFF8-277CC55CBB55}"/>
          </ac:spMkLst>
        </pc:spChg>
        <pc:spChg chg="add">
          <ac:chgData name="Aidana Karibayeva" userId="4b469565f635107c" providerId="LiveId" clId="{8DDDA3FA-CBBF-4531-AE48-5617479C9D54}" dt="2024-04-21T15:18:01.534" v="186" actId="26606"/>
          <ac:spMkLst>
            <pc:docMk/>
            <pc:sldMk cId="1302099109" sldId="279"/>
            <ac:spMk id="2055" creationId="{F3060C83-F051-4F0E-ABAD-AA0DFC48B218}"/>
          </ac:spMkLst>
        </pc:spChg>
        <pc:spChg chg="add">
          <ac:chgData name="Aidana Karibayeva" userId="4b469565f635107c" providerId="LiveId" clId="{8DDDA3FA-CBBF-4531-AE48-5617479C9D54}" dt="2024-04-21T15:18:01.534" v="186" actId="26606"/>
          <ac:spMkLst>
            <pc:docMk/>
            <pc:sldMk cId="1302099109" sldId="279"/>
            <ac:spMk id="2057" creationId="{83C98ABE-055B-441F-B07E-44F97F083C39}"/>
          </ac:spMkLst>
        </pc:spChg>
        <pc:spChg chg="add">
          <ac:chgData name="Aidana Karibayeva" userId="4b469565f635107c" providerId="LiveId" clId="{8DDDA3FA-CBBF-4531-AE48-5617479C9D54}" dt="2024-04-21T15:18:01.534" v="186" actId="26606"/>
          <ac:spMkLst>
            <pc:docMk/>
            <pc:sldMk cId="1302099109" sldId="279"/>
            <ac:spMk id="2059" creationId="{29FDB030-9B49-4CED-8CCD-4D99382388AC}"/>
          </ac:spMkLst>
        </pc:spChg>
        <pc:spChg chg="add">
          <ac:chgData name="Aidana Karibayeva" userId="4b469565f635107c" providerId="LiveId" clId="{8DDDA3FA-CBBF-4531-AE48-5617479C9D54}" dt="2024-04-21T15:18:01.534" v="186" actId="26606"/>
          <ac:spMkLst>
            <pc:docMk/>
            <pc:sldMk cId="1302099109" sldId="279"/>
            <ac:spMk id="2061" creationId="{3783CA14-24A1-485C-8B30-D6A5D87987AD}"/>
          </ac:spMkLst>
        </pc:spChg>
        <pc:spChg chg="add">
          <ac:chgData name="Aidana Karibayeva" userId="4b469565f635107c" providerId="LiveId" clId="{8DDDA3FA-CBBF-4531-AE48-5617479C9D54}" dt="2024-04-21T15:18:01.534" v="186" actId="26606"/>
          <ac:spMkLst>
            <pc:docMk/>
            <pc:sldMk cId="1302099109" sldId="279"/>
            <ac:spMk id="2063" creationId="{9A97C86A-04D6-40F7-AE84-31AB43E6A846}"/>
          </ac:spMkLst>
        </pc:spChg>
        <pc:spChg chg="add">
          <ac:chgData name="Aidana Karibayeva" userId="4b469565f635107c" providerId="LiveId" clId="{8DDDA3FA-CBBF-4531-AE48-5617479C9D54}" dt="2024-04-21T15:18:01.534" v="186" actId="26606"/>
          <ac:spMkLst>
            <pc:docMk/>
            <pc:sldMk cId="1302099109" sldId="279"/>
            <ac:spMk id="2065" creationId="{FF9F2414-84E8-453E-B1F3-389FDE8192D9}"/>
          </ac:spMkLst>
        </pc:spChg>
        <pc:spChg chg="add">
          <ac:chgData name="Aidana Karibayeva" userId="4b469565f635107c" providerId="LiveId" clId="{8DDDA3FA-CBBF-4531-AE48-5617479C9D54}" dt="2024-04-21T15:18:01.534" v="186" actId="26606"/>
          <ac:spMkLst>
            <pc:docMk/>
            <pc:sldMk cId="1302099109" sldId="279"/>
            <ac:spMk id="2067" creationId="{3ECA69A1-7536-43AC-85EF-C7106179F5ED}"/>
          </ac:spMkLst>
        </pc:spChg>
        <pc:picChg chg="add mod">
          <ac:chgData name="Aidana Karibayeva" userId="4b469565f635107c" providerId="LiveId" clId="{8DDDA3FA-CBBF-4531-AE48-5617479C9D54}" dt="2024-04-21T15:18:06.626" v="188" actId="14100"/>
          <ac:picMkLst>
            <pc:docMk/>
            <pc:sldMk cId="1302099109" sldId="279"/>
            <ac:picMk id="2050" creationId="{54BDEC46-EA5D-A691-9CDC-EB04F7DC5DB6}"/>
          </ac:picMkLst>
        </pc:picChg>
      </pc:sldChg>
      <pc:sldChg chg="modSp new mod">
        <pc:chgData name="Aidana Karibayeva" userId="4b469565f635107c" providerId="LiveId" clId="{8DDDA3FA-CBBF-4531-AE48-5617479C9D54}" dt="2024-04-21T15:18:45.206" v="193" actId="123"/>
        <pc:sldMkLst>
          <pc:docMk/>
          <pc:sldMk cId="3258323648" sldId="280"/>
        </pc:sldMkLst>
        <pc:spChg chg="mod">
          <ac:chgData name="Aidana Karibayeva" userId="4b469565f635107c" providerId="LiveId" clId="{8DDDA3FA-CBBF-4531-AE48-5617479C9D54}" dt="2024-04-21T15:18:45.206" v="193" actId="123"/>
          <ac:spMkLst>
            <pc:docMk/>
            <pc:sldMk cId="3258323648" sldId="280"/>
            <ac:spMk id="3" creationId="{C8EF7783-D1BE-DCE5-7199-CD8F2E045CBC}"/>
          </ac:spMkLst>
        </pc:spChg>
      </pc:sldChg>
      <pc:sldChg chg="modSp new mod">
        <pc:chgData name="Aidana Karibayeva" userId="4b469565f635107c" providerId="LiveId" clId="{8DDDA3FA-CBBF-4531-AE48-5617479C9D54}" dt="2024-04-21T15:20:25.304" v="213" actId="6549"/>
        <pc:sldMkLst>
          <pc:docMk/>
          <pc:sldMk cId="2198165761" sldId="281"/>
        </pc:sldMkLst>
        <pc:spChg chg="mod">
          <ac:chgData name="Aidana Karibayeva" userId="4b469565f635107c" providerId="LiveId" clId="{8DDDA3FA-CBBF-4531-AE48-5617479C9D54}" dt="2024-04-21T15:20:00.464" v="206" actId="27636"/>
          <ac:spMkLst>
            <pc:docMk/>
            <pc:sldMk cId="2198165761" sldId="281"/>
            <ac:spMk id="2" creationId="{DD7FE265-877D-B7AA-1E5A-4DF942E7392C}"/>
          </ac:spMkLst>
        </pc:spChg>
        <pc:spChg chg="mod">
          <ac:chgData name="Aidana Karibayeva" userId="4b469565f635107c" providerId="LiveId" clId="{8DDDA3FA-CBBF-4531-AE48-5617479C9D54}" dt="2024-04-21T15:20:25.304" v="213" actId="6549"/>
          <ac:spMkLst>
            <pc:docMk/>
            <pc:sldMk cId="2198165761" sldId="281"/>
            <ac:spMk id="3" creationId="{1BFB2537-BF78-E8BA-D405-3389169440A5}"/>
          </ac:spMkLst>
        </pc:spChg>
      </pc:sldChg>
      <pc:sldChg chg="modSp new mod">
        <pc:chgData name="Aidana Karibayeva" userId="4b469565f635107c" providerId="LiveId" clId="{8DDDA3FA-CBBF-4531-AE48-5617479C9D54}" dt="2024-04-21T15:20:49.351" v="225" actId="20577"/>
        <pc:sldMkLst>
          <pc:docMk/>
          <pc:sldMk cId="1066068904" sldId="282"/>
        </pc:sldMkLst>
        <pc:spChg chg="mod">
          <ac:chgData name="Aidana Karibayeva" userId="4b469565f635107c" providerId="LiveId" clId="{8DDDA3FA-CBBF-4531-AE48-5617479C9D54}" dt="2024-04-21T15:20:49.351" v="225" actId="20577"/>
          <ac:spMkLst>
            <pc:docMk/>
            <pc:sldMk cId="1066068904" sldId="282"/>
            <ac:spMk id="2" creationId="{F5595528-21E5-AEFC-9966-17AB1943C854}"/>
          </ac:spMkLst>
        </pc:spChg>
        <pc:spChg chg="mod">
          <ac:chgData name="Aidana Karibayeva" userId="4b469565f635107c" providerId="LiveId" clId="{8DDDA3FA-CBBF-4531-AE48-5617479C9D54}" dt="2024-04-21T15:20:45.343" v="216" actId="13926"/>
          <ac:spMkLst>
            <pc:docMk/>
            <pc:sldMk cId="1066068904" sldId="282"/>
            <ac:spMk id="3" creationId="{34DA0DBE-05B9-A834-DA88-CC5E32C6690F}"/>
          </ac:spMkLst>
        </pc:spChg>
      </pc:sldChg>
      <pc:sldChg chg="modSp new mod">
        <pc:chgData name="Aidana Karibayeva" userId="4b469565f635107c" providerId="LiveId" clId="{8DDDA3FA-CBBF-4531-AE48-5617479C9D54}" dt="2024-04-21T15:21:23.302" v="241" actId="123"/>
        <pc:sldMkLst>
          <pc:docMk/>
          <pc:sldMk cId="2496123652" sldId="283"/>
        </pc:sldMkLst>
        <pc:spChg chg="mod">
          <ac:chgData name="Aidana Karibayeva" userId="4b469565f635107c" providerId="LiveId" clId="{8DDDA3FA-CBBF-4531-AE48-5617479C9D54}" dt="2024-04-21T15:21:17.342" v="239" actId="20577"/>
          <ac:spMkLst>
            <pc:docMk/>
            <pc:sldMk cId="2496123652" sldId="283"/>
            <ac:spMk id="2" creationId="{3145334C-4C87-6043-A353-BD07395AD902}"/>
          </ac:spMkLst>
        </pc:spChg>
        <pc:spChg chg="mod">
          <ac:chgData name="Aidana Karibayeva" userId="4b469565f635107c" providerId="LiveId" clId="{8DDDA3FA-CBBF-4531-AE48-5617479C9D54}" dt="2024-04-21T15:21:23.302" v="241" actId="123"/>
          <ac:spMkLst>
            <pc:docMk/>
            <pc:sldMk cId="2496123652" sldId="283"/>
            <ac:spMk id="3" creationId="{FAD3913F-3278-BDD7-D495-13202C601244}"/>
          </ac:spMkLst>
        </pc:spChg>
      </pc:sldChg>
      <pc:sldChg chg="modSp new mod">
        <pc:chgData name="Aidana Karibayeva" userId="4b469565f635107c" providerId="LiveId" clId="{8DDDA3FA-CBBF-4531-AE48-5617479C9D54}" dt="2024-04-21T15:27:41.276" v="250" actId="20577"/>
        <pc:sldMkLst>
          <pc:docMk/>
          <pc:sldMk cId="3525118768" sldId="284"/>
        </pc:sldMkLst>
        <pc:spChg chg="mod">
          <ac:chgData name="Aidana Karibayeva" userId="4b469565f635107c" providerId="LiveId" clId="{8DDDA3FA-CBBF-4531-AE48-5617479C9D54}" dt="2024-04-21T15:27:41.276" v="250" actId="20577"/>
          <ac:spMkLst>
            <pc:docMk/>
            <pc:sldMk cId="3525118768" sldId="284"/>
            <ac:spMk id="2" creationId="{77D3B90A-A62D-0C50-F4A4-C6198A791F2F}"/>
          </ac:spMkLst>
        </pc:spChg>
        <pc:spChg chg="mod">
          <ac:chgData name="Aidana Karibayeva" userId="4b469565f635107c" providerId="LiveId" clId="{8DDDA3FA-CBBF-4531-AE48-5617479C9D54}" dt="2024-04-21T15:27:38.511" v="245" actId="13926"/>
          <ac:spMkLst>
            <pc:docMk/>
            <pc:sldMk cId="3525118768" sldId="284"/>
            <ac:spMk id="3" creationId="{8C5061DC-574B-CAB6-91CB-71DAB66BB88B}"/>
          </ac:spMkLst>
        </pc:spChg>
      </pc:sldChg>
      <pc:sldChg chg="addSp delSp modSp new mod setBg">
        <pc:chgData name="Aidana Karibayeva" userId="4b469565f635107c" providerId="LiveId" clId="{8DDDA3FA-CBBF-4531-AE48-5617479C9D54}" dt="2024-04-21T15:28:04.550" v="253" actId="26606"/>
        <pc:sldMkLst>
          <pc:docMk/>
          <pc:sldMk cId="2495306230" sldId="285"/>
        </pc:sldMkLst>
        <pc:spChg chg="del">
          <ac:chgData name="Aidana Karibayeva" userId="4b469565f635107c" providerId="LiveId" clId="{8DDDA3FA-CBBF-4531-AE48-5617479C9D54}" dt="2024-04-21T15:28:04.550" v="253" actId="26606"/>
          <ac:spMkLst>
            <pc:docMk/>
            <pc:sldMk cId="2495306230" sldId="285"/>
            <ac:spMk id="2" creationId="{4FC9BBBA-AD2B-9BBC-ABF4-B3F60D3529C7}"/>
          </ac:spMkLst>
        </pc:spChg>
        <pc:spChg chg="del">
          <ac:chgData name="Aidana Karibayeva" userId="4b469565f635107c" providerId="LiveId" clId="{8DDDA3FA-CBBF-4531-AE48-5617479C9D54}" dt="2024-04-21T15:28:00.645" v="252"/>
          <ac:spMkLst>
            <pc:docMk/>
            <pc:sldMk cId="2495306230" sldId="285"/>
            <ac:spMk id="3" creationId="{ED763E36-C392-81F0-6F48-52321367C752}"/>
          </ac:spMkLst>
        </pc:spChg>
        <pc:spChg chg="add">
          <ac:chgData name="Aidana Karibayeva" userId="4b469565f635107c" providerId="LiveId" clId="{8DDDA3FA-CBBF-4531-AE48-5617479C9D54}" dt="2024-04-21T15:28:04.550" v="253" actId="26606"/>
          <ac:spMkLst>
            <pc:docMk/>
            <pc:sldMk cId="2495306230" sldId="285"/>
            <ac:spMk id="3079" creationId="{F3060C83-F051-4F0E-ABAD-AA0DFC48B218}"/>
          </ac:spMkLst>
        </pc:spChg>
        <pc:spChg chg="add">
          <ac:chgData name="Aidana Karibayeva" userId="4b469565f635107c" providerId="LiveId" clId="{8DDDA3FA-CBBF-4531-AE48-5617479C9D54}" dt="2024-04-21T15:28:04.550" v="253" actId="26606"/>
          <ac:spMkLst>
            <pc:docMk/>
            <pc:sldMk cId="2495306230" sldId="285"/>
            <ac:spMk id="3081" creationId="{83C98ABE-055B-441F-B07E-44F97F083C39}"/>
          </ac:spMkLst>
        </pc:spChg>
        <pc:spChg chg="add">
          <ac:chgData name="Aidana Karibayeva" userId="4b469565f635107c" providerId="LiveId" clId="{8DDDA3FA-CBBF-4531-AE48-5617479C9D54}" dt="2024-04-21T15:28:04.550" v="253" actId="26606"/>
          <ac:spMkLst>
            <pc:docMk/>
            <pc:sldMk cId="2495306230" sldId="285"/>
            <ac:spMk id="3083" creationId="{29FDB030-9B49-4CED-8CCD-4D99382388AC}"/>
          </ac:spMkLst>
        </pc:spChg>
        <pc:spChg chg="add">
          <ac:chgData name="Aidana Karibayeva" userId="4b469565f635107c" providerId="LiveId" clId="{8DDDA3FA-CBBF-4531-AE48-5617479C9D54}" dt="2024-04-21T15:28:04.550" v="253" actId="26606"/>
          <ac:spMkLst>
            <pc:docMk/>
            <pc:sldMk cId="2495306230" sldId="285"/>
            <ac:spMk id="3085" creationId="{3783CA14-24A1-485C-8B30-D6A5D87987AD}"/>
          </ac:spMkLst>
        </pc:spChg>
        <pc:spChg chg="add">
          <ac:chgData name="Aidana Karibayeva" userId="4b469565f635107c" providerId="LiveId" clId="{8DDDA3FA-CBBF-4531-AE48-5617479C9D54}" dt="2024-04-21T15:28:04.550" v="253" actId="26606"/>
          <ac:spMkLst>
            <pc:docMk/>
            <pc:sldMk cId="2495306230" sldId="285"/>
            <ac:spMk id="3087" creationId="{9A97C86A-04D6-40F7-AE84-31AB43E6A846}"/>
          </ac:spMkLst>
        </pc:spChg>
        <pc:spChg chg="add">
          <ac:chgData name="Aidana Karibayeva" userId="4b469565f635107c" providerId="LiveId" clId="{8DDDA3FA-CBBF-4531-AE48-5617479C9D54}" dt="2024-04-21T15:28:04.550" v="253" actId="26606"/>
          <ac:spMkLst>
            <pc:docMk/>
            <pc:sldMk cId="2495306230" sldId="285"/>
            <ac:spMk id="3089" creationId="{FF9F2414-84E8-453E-B1F3-389FDE8192D9}"/>
          </ac:spMkLst>
        </pc:spChg>
        <pc:spChg chg="add">
          <ac:chgData name="Aidana Karibayeva" userId="4b469565f635107c" providerId="LiveId" clId="{8DDDA3FA-CBBF-4531-AE48-5617479C9D54}" dt="2024-04-21T15:28:04.550" v="253" actId="26606"/>
          <ac:spMkLst>
            <pc:docMk/>
            <pc:sldMk cId="2495306230" sldId="285"/>
            <ac:spMk id="3091" creationId="{3ECA69A1-7536-43AC-85EF-C7106179F5ED}"/>
          </ac:spMkLst>
        </pc:spChg>
        <pc:picChg chg="add mod">
          <ac:chgData name="Aidana Karibayeva" userId="4b469565f635107c" providerId="LiveId" clId="{8DDDA3FA-CBBF-4531-AE48-5617479C9D54}" dt="2024-04-21T15:28:04.550" v="253" actId="26606"/>
          <ac:picMkLst>
            <pc:docMk/>
            <pc:sldMk cId="2495306230" sldId="285"/>
            <ac:picMk id="3074" creationId="{F5B1B7D6-1630-8400-1A91-FF14F349C9B8}"/>
          </ac:picMkLst>
        </pc:picChg>
      </pc:sldChg>
      <pc:sldChg chg="modSp new mod">
        <pc:chgData name="Aidana Karibayeva" userId="4b469565f635107c" providerId="LiveId" clId="{8DDDA3FA-CBBF-4531-AE48-5617479C9D54}" dt="2024-04-21T15:28:53.075" v="261" actId="13926"/>
        <pc:sldMkLst>
          <pc:docMk/>
          <pc:sldMk cId="1904148925" sldId="286"/>
        </pc:sldMkLst>
        <pc:spChg chg="mod">
          <ac:chgData name="Aidana Karibayeva" userId="4b469565f635107c" providerId="LiveId" clId="{8DDDA3FA-CBBF-4531-AE48-5617479C9D54}" dt="2024-04-21T15:28:49.808" v="260" actId="20577"/>
          <ac:spMkLst>
            <pc:docMk/>
            <pc:sldMk cId="1904148925" sldId="286"/>
            <ac:spMk id="2" creationId="{7E31676F-19E0-C48D-C5CF-90E5FA559760}"/>
          </ac:spMkLst>
        </pc:spChg>
        <pc:spChg chg="mod">
          <ac:chgData name="Aidana Karibayeva" userId="4b469565f635107c" providerId="LiveId" clId="{8DDDA3FA-CBBF-4531-AE48-5617479C9D54}" dt="2024-04-21T15:28:53.075" v="261" actId="13926"/>
          <ac:spMkLst>
            <pc:docMk/>
            <pc:sldMk cId="1904148925" sldId="286"/>
            <ac:spMk id="3" creationId="{EA16B0EB-AEAB-FD89-3E09-1FE48F0520A1}"/>
          </ac:spMkLst>
        </pc:spChg>
      </pc:sldChg>
      <pc:sldChg chg="addSp modSp new mod">
        <pc:chgData name="Aidana Karibayeva" userId="4b469565f635107c" providerId="LiveId" clId="{8DDDA3FA-CBBF-4531-AE48-5617479C9D54}" dt="2024-04-21T15:30:30.918" v="281" actId="14100"/>
        <pc:sldMkLst>
          <pc:docMk/>
          <pc:sldMk cId="1339121576" sldId="287"/>
        </pc:sldMkLst>
        <pc:spChg chg="mod">
          <ac:chgData name="Aidana Karibayeva" userId="4b469565f635107c" providerId="LiveId" clId="{8DDDA3FA-CBBF-4531-AE48-5617479C9D54}" dt="2024-04-21T15:30:21.639" v="277" actId="13926"/>
          <ac:spMkLst>
            <pc:docMk/>
            <pc:sldMk cId="1339121576" sldId="287"/>
            <ac:spMk id="3" creationId="{7A52C0A8-DFCE-6D36-F9DC-70FA09B79F66}"/>
          </ac:spMkLst>
        </pc:spChg>
        <pc:picChg chg="add mod">
          <ac:chgData name="Aidana Karibayeva" userId="4b469565f635107c" providerId="LiveId" clId="{8DDDA3FA-CBBF-4531-AE48-5617479C9D54}" dt="2024-04-21T15:30:30.918" v="281" actId="14100"/>
          <ac:picMkLst>
            <pc:docMk/>
            <pc:sldMk cId="1339121576" sldId="287"/>
            <ac:picMk id="4098" creationId="{2502C6C7-849D-5872-DA6A-08706C6F0892}"/>
          </ac:picMkLst>
        </pc:picChg>
      </pc:sldChg>
      <pc:sldChg chg="modSp new mod modNotesTx">
        <pc:chgData name="Aidana Karibayeva" userId="4b469565f635107c" providerId="LiveId" clId="{8DDDA3FA-CBBF-4531-AE48-5617479C9D54}" dt="2024-04-22T07:07:17.329" v="291" actId="6549"/>
        <pc:sldMkLst>
          <pc:docMk/>
          <pc:sldMk cId="1315215783" sldId="288"/>
        </pc:sldMkLst>
        <pc:spChg chg="mod">
          <ac:chgData name="Aidana Karibayeva" userId="4b469565f635107c" providerId="LiveId" clId="{8DDDA3FA-CBBF-4531-AE48-5617479C9D54}" dt="2024-04-21T15:31:20.711" v="287"/>
          <ac:spMkLst>
            <pc:docMk/>
            <pc:sldMk cId="1315215783" sldId="288"/>
            <ac:spMk id="2" creationId="{89EC11F0-5253-8E86-4077-8A8209AAF7FA}"/>
          </ac:spMkLst>
        </pc:spChg>
        <pc:spChg chg="mod">
          <ac:chgData name="Aidana Karibayeva" userId="4b469565f635107c" providerId="LiveId" clId="{8DDDA3FA-CBBF-4531-AE48-5617479C9D54}" dt="2024-04-21T15:31:16.014" v="286" actId="13926"/>
          <ac:spMkLst>
            <pc:docMk/>
            <pc:sldMk cId="1315215783" sldId="288"/>
            <ac:spMk id="3" creationId="{C430062A-10DC-1CB1-F9D4-A405F0A0384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7E0335-E832-4631-A79B-AEC6B7416C54}" type="datetimeFigureOut">
              <a:rPr lang="en-US" smtClean="0"/>
              <a:t>4/29/2025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3CC239-961E-419C-AFB4-DDE9AF693334}" type="slidenum">
              <a:rPr lang="en-US" smtClean="0"/>
              <a:t>‹#›</a:t>
            </a:fld>
            <a:endParaRPr lang="en-US"/>
          </a:p>
        </p:txBody>
      </p:sp>
    </p:spTree>
    <p:extLst>
      <p:ext uri="{BB962C8B-B14F-4D97-AF65-F5344CB8AC3E}">
        <p14:creationId xmlns:p14="http://schemas.microsoft.com/office/powerpoint/2010/main" val="41902192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93CC239-961E-419C-AFB4-DDE9AF693334}" type="slidenum">
              <a:rPr lang="en-US" smtClean="0"/>
              <a:t>2</a:t>
            </a:fld>
            <a:endParaRPr lang="en-US"/>
          </a:p>
        </p:txBody>
      </p:sp>
    </p:spTree>
    <p:extLst>
      <p:ext uri="{BB962C8B-B14F-4D97-AF65-F5344CB8AC3E}">
        <p14:creationId xmlns:p14="http://schemas.microsoft.com/office/powerpoint/2010/main" val="20891298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93CC239-961E-419C-AFB4-DDE9AF693334}" type="slidenum">
              <a:rPr lang="en-US" smtClean="0"/>
              <a:t>18</a:t>
            </a:fld>
            <a:endParaRPr lang="en-US"/>
          </a:p>
        </p:txBody>
      </p:sp>
    </p:spTree>
    <p:extLst>
      <p:ext uri="{BB962C8B-B14F-4D97-AF65-F5344CB8AC3E}">
        <p14:creationId xmlns:p14="http://schemas.microsoft.com/office/powerpoint/2010/main" val="40102761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93CC239-961E-419C-AFB4-DDE9AF693334}" type="slidenum">
              <a:rPr lang="en-US" smtClean="0"/>
              <a:t>22</a:t>
            </a:fld>
            <a:endParaRPr lang="en-US"/>
          </a:p>
        </p:txBody>
      </p:sp>
    </p:spTree>
    <p:extLst>
      <p:ext uri="{BB962C8B-B14F-4D97-AF65-F5344CB8AC3E}">
        <p14:creationId xmlns:p14="http://schemas.microsoft.com/office/powerpoint/2010/main" val="15066066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93CC239-961E-419C-AFB4-DDE9AF693334}" type="slidenum">
              <a:rPr lang="en-US" smtClean="0"/>
              <a:t>32</a:t>
            </a:fld>
            <a:endParaRPr lang="en-US"/>
          </a:p>
        </p:txBody>
      </p:sp>
    </p:spTree>
    <p:extLst>
      <p:ext uri="{BB962C8B-B14F-4D97-AF65-F5344CB8AC3E}">
        <p14:creationId xmlns:p14="http://schemas.microsoft.com/office/powerpoint/2010/main" val="23977158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56E9CC-C0CC-6DEB-056F-ACBC4201D70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BE753AB-2587-A393-E01A-78652E0D6F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A9284C0-9CBD-C4A2-FB8F-259C85CAB13B}"/>
              </a:ext>
            </a:extLst>
          </p:cNvPr>
          <p:cNvSpPr>
            <a:spLocks noGrp="1"/>
          </p:cNvSpPr>
          <p:nvPr>
            <p:ph type="dt" sz="half" idx="10"/>
          </p:nvPr>
        </p:nvSpPr>
        <p:spPr/>
        <p:txBody>
          <a:bodyPr/>
          <a:lstStyle/>
          <a:p>
            <a:fld id="{14C1B192-2F89-4AEB-BF1B-CB5CAF60E8BF}" type="datetimeFigureOut">
              <a:rPr lang="en-US" smtClean="0"/>
              <a:t>4/29/2025</a:t>
            </a:fld>
            <a:endParaRPr lang="en-US"/>
          </a:p>
        </p:txBody>
      </p:sp>
      <p:sp>
        <p:nvSpPr>
          <p:cNvPr id="5" name="Footer Placeholder 4">
            <a:extLst>
              <a:ext uri="{FF2B5EF4-FFF2-40B4-BE49-F238E27FC236}">
                <a16:creationId xmlns:a16="http://schemas.microsoft.com/office/drawing/2014/main" id="{47D47043-BA28-2121-B98D-EFAE07FA7C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E159F8-E007-2082-7C89-B30B727E098D}"/>
              </a:ext>
            </a:extLst>
          </p:cNvPr>
          <p:cNvSpPr>
            <a:spLocks noGrp="1"/>
          </p:cNvSpPr>
          <p:nvPr>
            <p:ph type="sldNum" sz="quarter" idx="12"/>
          </p:nvPr>
        </p:nvSpPr>
        <p:spPr/>
        <p:txBody>
          <a:bodyPr/>
          <a:lstStyle/>
          <a:p>
            <a:fld id="{D8B089DE-5A91-4721-809C-3B741CF5806F}" type="slidenum">
              <a:rPr lang="en-US" smtClean="0"/>
              <a:t>‹#›</a:t>
            </a:fld>
            <a:endParaRPr lang="en-US"/>
          </a:p>
        </p:txBody>
      </p:sp>
    </p:spTree>
    <p:extLst>
      <p:ext uri="{BB962C8B-B14F-4D97-AF65-F5344CB8AC3E}">
        <p14:creationId xmlns:p14="http://schemas.microsoft.com/office/powerpoint/2010/main" val="1058891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6245AD-2075-F920-9B68-3D1E22AEE90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BE4ABC2-7BDA-2C8C-D149-21993A5C98F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6D49E8-2085-89DD-2663-206ED8EB522D}"/>
              </a:ext>
            </a:extLst>
          </p:cNvPr>
          <p:cNvSpPr>
            <a:spLocks noGrp="1"/>
          </p:cNvSpPr>
          <p:nvPr>
            <p:ph type="dt" sz="half" idx="10"/>
          </p:nvPr>
        </p:nvSpPr>
        <p:spPr/>
        <p:txBody>
          <a:bodyPr/>
          <a:lstStyle/>
          <a:p>
            <a:fld id="{14C1B192-2F89-4AEB-BF1B-CB5CAF60E8BF}" type="datetimeFigureOut">
              <a:rPr lang="en-US" smtClean="0"/>
              <a:t>4/29/2025</a:t>
            </a:fld>
            <a:endParaRPr lang="en-US"/>
          </a:p>
        </p:txBody>
      </p:sp>
      <p:sp>
        <p:nvSpPr>
          <p:cNvPr id="5" name="Footer Placeholder 4">
            <a:extLst>
              <a:ext uri="{FF2B5EF4-FFF2-40B4-BE49-F238E27FC236}">
                <a16:creationId xmlns:a16="http://schemas.microsoft.com/office/drawing/2014/main" id="{4FA448DB-7C31-B912-42C4-4582A20FAB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229DD6-44AD-E099-724E-56D85DDE950C}"/>
              </a:ext>
            </a:extLst>
          </p:cNvPr>
          <p:cNvSpPr>
            <a:spLocks noGrp="1"/>
          </p:cNvSpPr>
          <p:nvPr>
            <p:ph type="sldNum" sz="quarter" idx="12"/>
          </p:nvPr>
        </p:nvSpPr>
        <p:spPr/>
        <p:txBody>
          <a:bodyPr/>
          <a:lstStyle/>
          <a:p>
            <a:fld id="{D8B089DE-5A91-4721-809C-3B741CF5806F}" type="slidenum">
              <a:rPr lang="en-US" smtClean="0"/>
              <a:t>‹#›</a:t>
            </a:fld>
            <a:endParaRPr lang="en-US"/>
          </a:p>
        </p:txBody>
      </p:sp>
    </p:spTree>
    <p:extLst>
      <p:ext uri="{BB962C8B-B14F-4D97-AF65-F5344CB8AC3E}">
        <p14:creationId xmlns:p14="http://schemas.microsoft.com/office/powerpoint/2010/main" val="35875483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3FBE1E2-C706-3C25-345B-E2E78E6426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1CD6117-213F-CE08-CEE7-618A06281D3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FD3B3D-CBE2-F777-D7DE-6B47BF5295EE}"/>
              </a:ext>
            </a:extLst>
          </p:cNvPr>
          <p:cNvSpPr>
            <a:spLocks noGrp="1"/>
          </p:cNvSpPr>
          <p:nvPr>
            <p:ph type="dt" sz="half" idx="10"/>
          </p:nvPr>
        </p:nvSpPr>
        <p:spPr/>
        <p:txBody>
          <a:bodyPr/>
          <a:lstStyle/>
          <a:p>
            <a:fld id="{14C1B192-2F89-4AEB-BF1B-CB5CAF60E8BF}" type="datetimeFigureOut">
              <a:rPr lang="en-US" smtClean="0"/>
              <a:t>4/29/2025</a:t>
            </a:fld>
            <a:endParaRPr lang="en-US"/>
          </a:p>
        </p:txBody>
      </p:sp>
      <p:sp>
        <p:nvSpPr>
          <p:cNvPr id="5" name="Footer Placeholder 4">
            <a:extLst>
              <a:ext uri="{FF2B5EF4-FFF2-40B4-BE49-F238E27FC236}">
                <a16:creationId xmlns:a16="http://schemas.microsoft.com/office/drawing/2014/main" id="{1A093DB5-4B15-5413-90F3-302D2D21336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1C50EB1-B3A0-AAEC-0072-49E8BE4D869D}"/>
              </a:ext>
            </a:extLst>
          </p:cNvPr>
          <p:cNvSpPr>
            <a:spLocks noGrp="1"/>
          </p:cNvSpPr>
          <p:nvPr>
            <p:ph type="sldNum" sz="quarter" idx="12"/>
          </p:nvPr>
        </p:nvSpPr>
        <p:spPr/>
        <p:txBody>
          <a:bodyPr/>
          <a:lstStyle/>
          <a:p>
            <a:fld id="{D8B089DE-5A91-4721-809C-3B741CF5806F}" type="slidenum">
              <a:rPr lang="en-US" smtClean="0"/>
              <a:t>‹#›</a:t>
            </a:fld>
            <a:endParaRPr lang="en-US"/>
          </a:p>
        </p:txBody>
      </p:sp>
    </p:spTree>
    <p:extLst>
      <p:ext uri="{BB962C8B-B14F-4D97-AF65-F5344CB8AC3E}">
        <p14:creationId xmlns:p14="http://schemas.microsoft.com/office/powerpoint/2010/main" val="20343187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5055CD-4D3B-5959-8DB4-44AB9E7EAFA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EC562ED-0DC5-65C5-D414-FEF6FA96EA0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E5A99B-F7DB-10F5-8AB1-C558463F7550}"/>
              </a:ext>
            </a:extLst>
          </p:cNvPr>
          <p:cNvSpPr>
            <a:spLocks noGrp="1"/>
          </p:cNvSpPr>
          <p:nvPr>
            <p:ph type="dt" sz="half" idx="10"/>
          </p:nvPr>
        </p:nvSpPr>
        <p:spPr/>
        <p:txBody>
          <a:bodyPr/>
          <a:lstStyle/>
          <a:p>
            <a:fld id="{14C1B192-2F89-4AEB-BF1B-CB5CAF60E8BF}" type="datetimeFigureOut">
              <a:rPr lang="en-US" smtClean="0"/>
              <a:t>4/29/2025</a:t>
            </a:fld>
            <a:endParaRPr lang="en-US"/>
          </a:p>
        </p:txBody>
      </p:sp>
      <p:sp>
        <p:nvSpPr>
          <p:cNvPr id="5" name="Footer Placeholder 4">
            <a:extLst>
              <a:ext uri="{FF2B5EF4-FFF2-40B4-BE49-F238E27FC236}">
                <a16:creationId xmlns:a16="http://schemas.microsoft.com/office/drawing/2014/main" id="{8D21D7AD-623E-4742-0CF9-3A9A7EFB19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BB9202-F913-884C-5FBB-710E4FACD100}"/>
              </a:ext>
            </a:extLst>
          </p:cNvPr>
          <p:cNvSpPr>
            <a:spLocks noGrp="1"/>
          </p:cNvSpPr>
          <p:nvPr>
            <p:ph type="sldNum" sz="quarter" idx="12"/>
          </p:nvPr>
        </p:nvSpPr>
        <p:spPr/>
        <p:txBody>
          <a:bodyPr/>
          <a:lstStyle/>
          <a:p>
            <a:fld id="{D8B089DE-5A91-4721-809C-3B741CF5806F}" type="slidenum">
              <a:rPr lang="en-US" smtClean="0"/>
              <a:t>‹#›</a:t>
            </a:fld>
            <a:endParaRPr lang="en-US"/>
          </a:p>
        </p:txBody>
      </p:sp>
    </p:spTree>
    <p:extLst>
      <p:ext uri="{BB962C8B-B14F-4D97-AF65-F5344CB8AC3E}">
        <p14:creationId xmlns:p14="http://schemas.microsoft.com/office/powerpoint/2010/main" val="4278152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242B37-0F16-0DCE-72F3-626033AFBDD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48828A0-7E0D-54AE-11F3-99804D4802B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CC77A1C-C4D2-614E-40D5-A350C47C9A0B}"/>
              </a:ext>
            </a:extLst>
          </p:cNvPr>
          <p:cNvSpPr>
            <a:spLocks noGrp="1"/>
          </p:cNvSpPr>
          <p:nvPr>
            <p:ph type="dt" sz="half" idx="10"/>
          </p:nvPr>
        </p:nvSpPr>
        <p:spPr/>
        <p:txBody>
          <a:bodyPr/>
          <a:lstStyle/>
          <a:p>
            <a:fld id="{14C1B192-2F89-4AEB-BF1B-CB5CAF60E8BF}" type="datetimeFigureOut">
              <a:rPr lang="en-US" smtClean="0"/>
              <a:t>4/29/2025</a:t>
            </a:fld>
            <a:endParaRPr lang="en-US"/>
          </a:p>
        </p:txBody>
      </p:sp>
      <p:sp>
        <p:nvSpPr>
          <p:cNvPr id="5" name="Footer Placeholder 4">
            <a:extLst>
              <a:ext uri="{FF2B5EF4-FFF2-40B4-BE49-F238E27FC236}">
                <a16:creationId xmlns:a16="http://schemas.microsoft.com/office/drawing/2014/main" id="{179BC94E-6F86-218D-66C6-212EDEFABB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F6D6E4-95E8-F286-DDD0-3F3E761DF682}"/>
              </a:ext>
            </a:extLst>
          </p:cNvPr>
          <p:cNvSpPr>
            <a:spLocks noGrp="1"/>
          </p:cNvSpPr>
          <p:nvPr>
            <p:ph type="sldNum" sz="quarter" idx="12"/>
          </p:nvPr>
        </p:nvSpPr>
        <p:spPr/>
        <p:txBody>
          <a:bodyPr/>
          <a:lstStyle/>
          <a:p>
            <a:fld id="{D8B089DE-5A91-4721-809C-3B741CF5806F}" type="slidenum">
              <a:rPr lang="en-US" smtClean="0"/>
              <a:t>‹#›</a:t>
            </a:fld>
            <a:endParaRPr lang="en-US"/>
          </a:p>
        </p:txBody>
      </p:sp>
    </p:spTree>
    <p:extLst>
      <p:ext uri="{BB962C8B-B14F-4D97-AF65-F5344CB8AC3E}">
        <p14:creationId xmlns:p14="http://schemas.microsoft.com/office/powerpoint/2010/main" val="11716462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336DA-C21D-136A-BCB8-C2C17BA71A6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F6E61D5-4368-3B17-B230-0104820C058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1D68305-9519-76C3-0987-1BFFA61FEFA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030EB5E-9770-89BE-26B3-6A58C11EF1F9}"/>
              </a:ext>
            </a:extLst>
          </p:cNvPr>
          <p:cNvSpPr>
            <a:spLocks noGrp="1"/>
          </p:cNvSpPr>
          <p:nvPr>
            <p:ph type="dt" sz="half" idx="10"/>
          </p:nvPr>
        </p:nvSpPr>
        <p:spPr/>
        <p:txBody>
          <a:bodyPr/>
          <a:lstStyle/>
          <a:p>
            <a:fld id="{14C1B192-2F89-4AEB-BF1B-CB5CAF60E8BF}" type="datetimeFigureOut">
              <a:rPr lang="en-US" smtClean="0"/>
              <a:t>4/29/2025</a:t>
            </a:fld>
            <a:endParaRPr lang="en-US"/>
          </a:p>
        </p:txBody>
      </p:sp>
      <p:sp>
        <p:nvSpPr>
          <p:cNvPr id="6" name="Footer Placeholder 5">
            <a:extLst>
              <a:ext uri="{FF2B5EF4-FFF2-40B4-BE49-F238E27FC236}">
                <a16:creationId xmlns:a16="http://schemas.microsoft.com/office/drawing/2014/main" id="{F372B500-6CEF-BEFE-036C-21595963C01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82615D-297F-9B3A-449B-C4669E081C45}"/>
              </a:ext>
            </a:extLst>
          </p:cNvPr>
          <p:cNvSpPr>
            <a:spLocks noGrp="1"/>
          </p:cNvSpPr>
          <p:nvPr>
            <p:ph type="sldNum" sz="quarter" idx="12"/>
          </p:nvPr>
        </p:nvSpPr>
        <p:spPr/>
        <p:txBody>
          <a:bodyPr/>
          <a:lstStyle/>
          <a:p>
            <a:fld id="{D8B089DE-5A91-4721-809C-3B741CF5806F}" type="slidenum">
              <a:rPr lang="en-US" smtClean="0"/>
              <a:t>‹#›</a:t>
            </a:fld>
            <a:endParaRPr lang="en-US"/>
          </a:p>
        </p:txBody>
      </p:sp>
    </p:spTree>
    <p:extLst>
      <p:ext uri="{BB962C8B-B14F-4D97-AF65-F5344CB8AC3E}">
        <p14:creationId xmlns:p14="http://schemas.microsoft.com/office/powerpoint/2010/main" val="32407973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04763-2098-3297-39F3-963EEFEA286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E2D536-4434-0497-6819-F933C3DAA5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B167050-8D05-566B-905D-E0D113C59E8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EB253C4-A4A7-EC10-2636-5F7952A07B4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21BB00C-5389-BD00-67DB-AF0C6E42CD6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AB32E37-21F6-269B-416D-F1999AA9A472}"/>
              </a:ext>
            </a:extLst>
          </p:cNvPr>
          <p:cNvSpPr>
            <a:spLocks noGrp="1"/>
          </p:cNvSpPr>
          <p:nvPr>
            <p:ph type="dt" sz="half" idx="10"/>
          </p:nvPr>
        </p:nvSpPr>
        <p:spPr/>
        <p:txBody>
          <a:bodyPr/>
          <a:lstStyle/>
          <a:p>
            <a:fld id="{14C1B192-2F89-4AEB-BF1B-CB5CAF60E8BF}" type="datetimeFigureOut">
              <a:rPr lang="en-US" smtClean="0"/>
              <a:t>4/29/2025</a:t>
            </a:fld>
            <a:endParaRPr lang="en-US"/>
          </a:p>
        </p:txBody>
      </p:sp>
      <p:sp>
        <p:nvSpPr>
          <p:cNvPr id="8" name="Footer Placeholder 7">
            <a:extLst>
              <a:ext uri="{FF2B5EF4-FFF2-40B4-BE49-F238E27FC236}">
                <a16:creationId xmlns:a16="http://schemas.microsoft.com/office/drawing/2014/main" id="{A82B3C3A-7F74-79A0-9895-5545D959C40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2574626-81A7-6920-9F8D-9168C74E7948}"/>
              </a:ext>
            </a:extLst>
          </p:cNvPr>
          <p:cNvSpPr>
            <a:spLocks noGrp="1"/>
          </p:cNvSpPr>
          <p:nvPr>
            <p:ph type="sldNum" sz="quarter" idx="12"/>
          </p:nvPr>
        </p:nvSpPr>
        <p:spPr/>
        <p:txBody>
          <a:bodyPr/>
          <a:lstStyle/>
          <a:p>
            <a:fld id="{D8B089DE-5A91-4721-809C-3B741CF5806F}" type="slidenum">
              <a:rPr lang="en-US" smtClean="0"/>
              <a:t>‹#›</a:t>
            </a:fld>
            <a:endParaRPr lang="en-US"/>
          </a:p>
        </p:txBody>
      </p:sp>
    </p:spTree>
    <p:extLst>
      <p:ext uri="{BB962C8B-B14F-4D97-AF65-F5344CB8AC3E}">
        <p14:creationId xmlns:p14="http://schemas.microsoft.com/office/powerpoint/2010/main" val="1460004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2915C-43AD-CBB8-0349-D8F7B5612A0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334FFBB-2ABA-A159-ED19-46524F4D8B6D}"/>
              </a:ext>
            </a:extLst>
          </p:cNvPr>
          <p:cNvSpPr>
            <a:spLocks noGrp="1"/>
          </p:cNvSpPr>
          <p:nvPr>
            <p:ph type="dt" sz="half" idx="10"/>
          </p:nvPr>
        </p:nvSpPr>
        <p:spPr/>
        <p:txBody>
          <a:bodyPr/>
          <a:lstStyle/>
          <a:p>
            <a:fld id="{14C1B192-2F89-4AEB-BF1B-CB5CAF60E8BF}" type="datetimeFigureOut">
              <a:rPr lang="en-US" smtClean="0"/>
              <a:t>4/29/2025</a:t>
            </a:fld>
            <a:endParaRPr lang="en-US"/>
          </a:p>
        </p:txBody>
      </p:sp>
      <p:sp>
        <p:nvSpPr>
          <p:cNvPr id="4" name="Footer Placeholder 3">
            <a:extLst>
              <a:ext uri="{FF2B5EF4-FFF2-40B4-BE49-F238E27FC236}">
                <a16:creationId xmlns:a16="http://schemas.microsoft.com/office/drawing/2014/main" id="{D8BAF7D2-28B8-3F6F-0B62-D7DB32A9AA5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3038F96-6435-7424-78F0-FB35851D4C17}"/>
              </a:ext>
            </a:extLst>
          </p:cNvPr>
          <p:cNvSpPr>
            <a:spLocks noGrp="1"/>
          </p:cNvSpPr>
          <p:nvPr>
            <p:ph type="sldNum" sz="quarter" idx="12"/>
          </p:nvPr>
        </p:nvSpPr>
        <p:spPr/>
        <p:txBody>
          <a:bodyPr/>
          <a:lstStyle/>
          <a:p>
            <a:fld id="{D8B089DE-5A91-4721-809C-3B741CF5806F}" type="slidenum">
              <a:rPr lang="en-US" smtClean="0"/>
              <a:t>‹#›</a:t>
            </a:fld>
            <a:endParaRPr lang="en-US"/>
          </a:p>
        </p:txBody>
      </p:sp>
    </p:spTree>
    <p:extLst>
      <p:ext uri="{BB962C8B-B14F-4D97-AF65-F5344CB8AC3E}">
        <p14:creationId xmlns:p14="http://schemas.microsoft.com/office/powerpoint/2010/main" val="9336556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4DCE44F-A4A5-7E82-3E7E-3E760DAE0435}"/>
              </a:ext>
            </a:extLst>
          </p:cNvPr>
          <p:cNvSpPr>
            <a:spLocks noGrp="1"/>
          </p:cNvSpPr>
          <p:nvPr>
            <p:ph type="dt" sz="half" idx="10"/>
          </p:nvPr>
        </p:nvSpPr>
        <p:spPr/>
        <p:txBody>
          <a:bodyPr/>
          <a:lstStyle/>
          <a:p>
            <a:fld id="{14C1B192-2F89-4AEB-BF1B-CB5CAF60E8BF}" type="datetimeFigureOut">
              <a:rPr lang="en-US" smtClean="0"/>
              <a:t>4/29/2025</a:t>
            </a:fld>
            <a:endParaRPr lang="en-US"/>
          </a:p>
        </p:txBody>
      </p:sp>
      <p:sp>
        <p:nvSpPr>
          <p:cNvPr id="3" name="Footer Placeholder 2">
            <a:extLst>
              <a:ext uri="{FF2B5EF4-FFF2-40B4-BE49-F238E27FC236}">
                <a16:creationId xmlns:a16="http://schemas.microsoft.com/office/drawing/2014/main" id="{96743FEA-9CD4-647D-44CE-4655D501AA0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96AD708-96A4-19E4-2A35-C32ABA4C3D44}"/>
              </a:ext>
            </a:extLst>
          </p:cNvPr>
          <p:cNvSpPr>
            <a:spLocks noGrp="1"/>
          </p:cNvSpPr>
          <p:nvPr>
            <p:ph type="sldNum" sz="quarter" idx="12"/>
          </p:nvPr>
        </p:nvSpPr>
        <p:spPr/>
        <p:txBody>
          <a:bodyPr/>
          <a:lstStyle/>
          <a:p>
            <a:fld id="{D8B089DE-5A91-4721-809C-3B741CF5806F}" type="slidenum">
              <a:rPr lang="en-US" smtClean="0"/>
              <a:t>‹#›</a:t>
            </a:fld>
            <a:endParaRPr lang="en-US"/>
          </a:p>
        </p:txBody>
      </p:sp>
    </p:spTree>
    <p:extLst>
      <p:ext uri="{BB962C8B-B14F-4D97-AF65-F5344CB8AC3E}">
        <p14:creationId xmlns:p14="http://schemas.microsoft.com/office/powerpoint/2010/main" val="1008701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183D6-B84E-9F8C-B640-B01D15F439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BE50445-9308-7969-2D9E-592B8C6E52B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CEAD588-5ADF-14AB-4D27-83B26F3855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DE45910-464F-C2A9-3920-1F4E18EE8693}"/>
              </a:ext>
            </a:extLst>
          </p:cNvPr>
          <p:cNvSpPr>
            <a:spLocks noGrp="1"/>
          </p:cNvSpPr>
          <p:nvPr>
            <p:ph type="dt" sz="half" idx="10"/>
          </p:nvPr>
        </p:nvSpPr>
        <p:spPr/>
        <p:txBody>
          <a:bodyPr/>
          <a:lstStyle/>
          <a:p>
            <a:fld id="{14C1B192-2F89-4AEB-BF1B-CB5CAF60E8BF}" type="datetimeFigureOut">
              <a:rPr lang="en-US" smtClean="0"/>
              <a:t>4/29/2025</a:t>
            </a:fld>
            <a:endParaRPr lang="en-US"/>
          </a:p>
        </p:txBody>
      </p:sp>
      <p:sp>
        <p:nvSpPr>
          <p:cNvPr id="6" name="Footer Placeholder 5">
            <a:extLst>
              <a:ext uri="{FF2B5EF4-FFF2-40B4-BE49-F238E27FC236}">
                <a16:creationId xmlns:a16="http://schemas.microsoft.com/office/drawing/2014/main" id="{3B7EE342-4324-185D-B05F-4E5A62527D2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F904368-C4D7-D74D-0512-2B31DFEA4D00}"/>
              </a:ext>
            </a:extLst>
          </p:cNvPr>
          <p:cNvSpPr>
            <a:spLocks noGrp="1"/>
          </p:cNvSpPr>
          <p:nvPr>
            <p:ph type="sldNum" sz="quarter" idx="12"/>
          </p:nvPr>
        </p:nvSpPr>
        <p:spPr/>
        <p:txBody>
          <a:bodyPr/>
          <a:lstStyle/>
          <a:p>
            <a:fld id="{D8B089DE-5A91-4721-809C-3B741CF5806F}" type="slidenum">
              <a:rPr lang="en-US" smtClean="0"/>
              <a:t>‹#›</a:t>
            </a:fld>
            <a:endParaRPr lang="en-US"/>
          </a:p>
        </p:txBody>
      </p:sp>
    </p:spTree>
    <p:extLst>
      <p:ext uri="{BB962C8B-B14F-4D97-AF65-F5344CB8AC3E}">
        <p14:creationId xmlns:p14="http://schemas.microsoft.com/office/powerpoint/2010/main" val="18503158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B9B4A7-374C-89CA-0AF1-E50870B7142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565D31F-916D-AD13-0912-46DCA019468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902F123-8A22-76E6-38FF-14AE07EC09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3DE919-0910-AFBF-88A8-24C78B3A0EF3}"/>
              </a:ext>
            </a:extLst>
          </p:cNvPr>
          <p:cNvSpPr>
            <a:spLocks noGrp="1"/>
          </p:cNvSpPr>
          <p:nvPr>
            <p:ph type="dt" sz="half" idx="10"/>
          </p:nvPr>
        </p:nvSpPr>
        <p:spPr/>
        <p:txBody>
          <a:bodyPr/>
          <a:lstStyle/>
          <a:p>
            <a:fld id="{14C1B192-2F89-4AEB-BF1B-CB5CAF60E8BF}" type="datetimeFigureOut">
              <a:rPr lang="en-US" smtClean="0"/>
              <a:t>4/29/2025</a:t>
            </a:fld>
            <a:endParaRPr lang="en-US"/>
          </a:p>
        </p:txBody>
      </p:sp>
      <p:sp>
        <p:nvSpPr>
          <p:cNvPr id="6" name="Footer Placeholder 5">
            <a:extLst>
              <a:ext uri="{FF2B5EF4-FFF2-40B4-BE49-F238E27FC236}">
                <a16:creationId xmlns:a16="http://schemas.microsoft.com/office/drawing/2014/main" id="{14BF1907-5616-9584-2BAC-332D2F14692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A85A021-D5D5-3535-1862-260D6155212C}"/>
              </a:ext>
            </a:extLst>
          </p:cNvPr>
          <p:cNvSpPr>
            <a:spLocks noGrp="1"/>
          </p:cNvSpPr>
          <p:nvPr>
            <p:ph type="sldNum" sz="quarter" idx="12"/>
          </p:nvPr>
        </p:nvSpPr>
        <p:spPr/>
        <p:txBody>
          <a:bodyPr/>
          <a:lstStyle/>
          <a:p>
            <a:fld id="{D8B089DE-5A91-4721-809C-3B741CF5806F}" type="slidenum">
              <a:rPr lang="en-US" smtClean="0"/>
              <a:t>‹#›</a:t>
            </a:fld>
            <a:endParaRPr lang="en-US"/>
          </a:p>
        </p:txBody>
      </p:sp>
    </p:spTree>
    <p:extLst>
      <p:ext uri="{BB962C8B-B14F-4D97-AF65-F5344CB8AC3E}">
        <p14:creationId xmlns:p14="http://schemas.microsoft.com/office/powerpoint/2010/main" val="4046561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D4E75D6-C502-CF3C-CF38-263AA44CEE2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3433D82-1F1E-A953-F4DE-3CADF74D0F4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F08DE9-8150-767E-FFE9-AD47FB42FA0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4C1B192-2F89-4AEB-BF1B-CB5CAF60E8BF}" type="datetimeFigureOut">
              <a:rPr lang="en-US" smtClean="0"/>
              <a:t>4/29/2025</a:t>
            </a:fld>
            <a:endParaRPr lang="en-US"/>
          </a:p>
        </p:txBody>
      </p:sp>
      <p:sp>
        <p:nvSpPr>
          <p:cNvPr id="5" name="Footer Placeholder 4">
            <a:extLst>
              <a:ext uri="{FF2B5EF4-FFF2-40B4-BE49-F238E27FC236}">
                <a16:creationId xmlns:a16="http://schemas.microsoft.com/office/drawing/2014/main" id="{2A4A4257-BDCC-8315-444B-3326C2782E0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73D42D1-D1B9-515E-AB8D-639ED257157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8B089DE-5A91-4721-809C-3B741CF5806F}" type="slidenum">
              <a:rPr lang="en-US" smtClean="0"/>
              <a:t>‹#›</a:t>
            </a:fld>
            <a:endParaRPr lang="en-US"/>
          </a:p>
        </p:txBody>
      </p:sp>
    </p:spTree>
    <p:extLst>
      <p:ext uri="{BB962C8B-B14F-4D97-AF65-F5344CB8AC3E}">
        <p14:creationId xmlns:p14="http://schemas.microsoft.com/office/powerpoint/2010/main" val="9005017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nessus.org/" TargetMode="External"/><Relationship Id="rId2" Type="http://schemas.openxmlformats.org/officeDocument/2006/relationships/hyperlink" Target="http://www.insecure.org/nmap"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120ED-B3E8-4515-2862-66FBEA9EE9DA}"/>
              </a:ext>
            </a:extLst>
          </p:cNvPr>
          <p:cNvSpPr>
            <a:spLocks noGrp="1"/>
          </p:cNvSpPr>
          <p:nvPr>
            <p:ph type="ctrTitle"/>
          </p:nvPr>
        </p:nvSpPr>
        <p:spPr/>
        <p:txBody>
          <a:bodyPr/>
          <a:lstStyle/>
          <a:p>
            <a:r>
              <a:rPr lang="en-US" dirty="0"/>
              <a:t>Lecture 14</a:t>
            </a:r>
            <a:r>
              <a:rPr lang="ru-RU" dirty="0"/>
              <a:t>-15</a:t>
            </a:r>
            <a:endParaRPr lang="en-US" dirty="0"/>
          </a:p>
        </p:txBody>
      </p:sp>
      <p:sp>
        <p:nvSpPr>
          <p:cNvPr id="3" name="Subtitle 2">
            <a:extLst>
              <a:ext uri="{FF2B5EF4-FFF2-40B4-BE49-F238E27FC236}">
                <a16:creationId xmlns:a16="http://schemas.microsoft.com/office/drawing/2014/main" id="{6AC41951-FC11-AAD9-55F8-323D5C27822D}"/>
              </a:ext>
            </a:extLst>
          </p:cNvPr>
          <p:cNvSpPr>
            <a:spLocks noGrp="1"/>
          </p:cNvSpPr>
          <p:nvPr>
            <p:ph type="subTitle" idx="1"/>
          </p:nvPr>
        </p:nvSpPr>
        <p:spPr/>
        <p:txBody>
          <a:bodyPr/>
          <a:lstStyle/>
          <a:p>
            <a:r>
              <a:rPr lang="en-US" dirty="0"/>
              <a:t>OS security and protection. Software threats.</a:t>
            </a:r>
          </a:p>
        </p:txBody>
      </p:sp>
    </p:spTree>
    <p:extLst>
      <p:ext uri="{BB962C8B-B14F-4D97-AF65-F5344CB8AC3E}">
        <p14:creationId xmlns:p14="http://schemas.microsoft.com/office/powerpoint/2010/main" val="37190306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21966-C84D-55CB-2C69-4AF2E0FBCA33}"/>
              </a:ext>
            </a:extLst>
          </p:cNvPr>
          <p:cNvSpPr>
            <a:spLocks noGrp="1"/>
          </p:cNvSpPr>
          <p:nvPr>
            <p:ph type="title"/>
          </p:nvPr>
        </p:nvSpPr>
        <p:spPr/>
        <p:txBody>
          <a:bodyPr/>
          <a:lstStyle/>
          <a:p>
            <a:r>
              <a:rPr lang="en-US" b="0" i="0" dirty="0">
                <a:solidFill>
                  <a:srgbClr val="610B4B"/>
                </a:solidFill>
                <a:effectLst/>
                <a:highlight>
                  <a:srgbClr val="FFFFFF"/>
                </a:highlight>
                <a:latin typeface="erdana"/>
              </a:rPr>
              <a:t>Program threats</a:t>
            </a:r>
            <a:endParaRPr lang="en-US" dirty="0"/>
          </a:p>
        </p:txBody>
      </p:sp>
      <p:sp>
        <p:nvSpPr>
          <p:cNvPr id="3" name="Content Placeholder 2">
            <a:extLst>
              <a:ext uri="{FF2B5EF4-FFF2-40B4-BE49-F238E27FC236}">
                <a16:creationId xmlns:a16="http://schemas.microsoft.com/office/drawing/2014/main" id="{9DD0A777-64EB-ED64-4ACC-8FE1F13D1A5D}"/>
              </a:ext>
            </a:extLst>
          </p:cNvPr>
          <p:cNvSpPr>
            <a:spLocks noGrp="1"/>
          </p:cNvSpPr>
          <p:nvPr>
            <p:ph idx="1"/>
          </p:nvPr>
        </p:nvSpPr>
        <p:spPr/>
        <p:txBody>
          <a:bodyPr>
            <a:normAutofit fontScale="92500" lnSpcReduction="10000"/>
          </a:bodyPr>
          <a:lstStyle/>
          <a:p>
            <a:pPr algn="just"/>
            <a:r>
              <a:rPr lang="en-US" b="0" i="0" dirty="0">
                <a:solidFill>
                  <a:srgbClr val="333333"/>
                </a:solidFill>
                <a:effectLst/>
                <a:highlight>
                  <a:srgbClr val="FFFFFF"/>
                </a:highlight>
                <a:latin typeface="inter-regular"/>
              </a:rPr>
              <a:t>The operating system's processes and kernel carry out the specified task as directed. Program Threats occur when a user program causes these processes to do malicious operations. The common example of a program threat is that when a program is installed on a computer, it could store and transfer user credentials to a hacker. There are various program threats. Some of them are as follows:</a:t>
            </a:r>
          </a:p>
          <a:p>
            <a:pPr algn="just"/>
            <a:r>
              <a:rPr lang="en-US" b="1" i="0" dirty="0">
                <a:solidFill>
                  <a:srgbClr val="333333"/>
                </a:solidFill>
                <a:effectLst/>
                <a:highlight>
                  <a:srgbClr val="FFFFFF"/>
                </a:highlight>
                <a:latin typeface="inter-bold"/>
              </a:rPr>
              <a:t>1.Virus</a:t>
            </a:r>
            <a:endParaRPr lang="en-US" b="0" i="0" dirty="0">
              <a:solidFill>
                <a:srgbClr val="333333"/>
              </a:solidFill>
              <a:effectLst/>
              <a:highlight>
                <a:srgbClr val="FFFFFF"/>
              </a:highlight>
              <a:latin typeface="inter-regular"/>
            </a:endParaRPr>
          </a:p>
          <a:p>
            <a:pPr algn="just"/>
            <a:r>
              <a:rPr lang="en-US" b="0" i="0" dirty="0">
                <a:solidFill>
                  <a:srgbClr val="333333"/>
                </a:solidFill>
                <a:effectLst/>
                <a:highlight>
                  <a:srgbClr val="FFFFFF"/>
                </a:highlight>
                <a:latin typeface="inter-regular"/>
              </a:rPr>
              <a:t>A virus may replicate itself on the system. Viruses are extremely dangerous and can modify/delete user files as well as crash computers. A virus is a little piece of code that is implemented on the system program. As the user interacts with the program, the virus becomes embedded in other files and programs, potentially rendering the system inoperable.</a:t>
            </a:r>
          </a:p>
          <a:p>
            <a:endParaRPr lang="en-US" dirty="0"/>
          </a:p>
        </p:txBody>
      </p:sp>
    </p:spTree>
    <p:extLst>
      <p:ext uri="{BB962C8B-B14F-4D97-AF65-F5344CB8AC3E}">
        <p14:creationId xmlns:p14="http://schemas.microsoft.com/office/powerpoint/2010/main" val="23692914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9604B8-DA8B-79EE-0B09-5B243E2D8D1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FBF219C-6DF2-630C-E34A-583F8687499A}"/>
              </a:ext>
            </a:extLst>
          </p:cNvPr>
          <p:cNvSpPr>
            <a:spLocks noGrp="1"/>
          </p:cNvSpPr>
          <p:nvPr>
            <p:ph idx="1"/>
          </p:nvPr>
        </p:nvSpPr>
        <p:spPr/>
        <p:txBody>
          <a:bodyPr>
            <a:normAutofit fontScale="92500" lnSpcReduction="10000"/>
          </a:bodyPr>
          <a:lstStyle/>
          <a:p>
            <a:pPr algn="just"/>
            <a:r>
              <a:rPr lang="en-US" b="1" i="0" dirty="0">
                <a:solidFill>
                  <a:srgbClr val="333333"/>
                </a:solidFill>
                <a:effectLst/>
                <a:highlight>
                  <a:srgbClr val="FFFFFF"/>
                </a:highlight>
                <a:latin typeface="inter-bold"/>
              </a:rPr>
              <a:t>2. Trojan Horse</a:t>
            </a:r>
            <a:endParaRPr lang="en-US" b="0" i="0" dirty="0">
              <a:solidFill>
                <a:srgbClr val="333333"/>
              </a:solidFill>
              <a:effectLst/>
              <a:highlight>
                <a:srgbClr val="FFFFFF"/>
              </a:highlight>
              <a:latin typeface="inter-regular"/>
            </a:endParaRPr>
          </a:p>
          <a:p>
            <a:pPr algn="just"/>
            <a:r>
              <a:rPr lang="en-US" b="0" i="0" dirty="0">
                <a:solidFill>
                  <a:srgbClr val="333333"/>
                </a:solidFill>
                <a:effectLst/>
                <a:highlight>
                  <a:srgbClr val="FFFFFF"/>
                </a:highlight>
                <a:latin typeface="inter-regular"/>
              </a:rPr>
              <a:t>This type of application captures user login credentials. It stores them to transfer them to a malicious user who can then log in to the computer and access system resources.</a:t>
            </a:r>
          </a:p>
          <a:p>
            <a:pPr algn="just"/>
            <a:r>
              <a:rPr lang="en-US" b="1" i="0" dirty="0">
                <a:solidFill>
                  <a:srgbClr val="333333"/>
                </a:solidFill>
                <a:effectLst/>
                <a:highlight>
                  <a:srgbClr val="FFFFFF"/>
                </a:highlight>
                <a:latin typeface="inter-bold"/>
              </a:rPr>
              <a:t>3. Logic Bomb</a:t>
            </a:r>
            <a:endParaRPr lang="en-US" b="0" i="0" dirty="0">
              <a:solidFill>
                <a:srgbClr val="333333"/>
              </a:solidFill>
              <a:effectLst/>
              <a:highlight>
                <a:srgbClr val="FFFFFF"/>
              </a:highlight>
              <a:latin typeface="inter-regular"/>
            </a:endParaRPr>
          </a:p>
          <a:p>
            <a:pPr algn="just"/>
            <a:r>
              <a:rPr lang="en-US" b="0" i="0" dirty="0">
                <a:solidFill>
                  <a:srgbClr val="333333"/>
                </a:solidFill>
                <a:effectLst/>
                <a:highlight>
                  <a:srgbClr val="FFFFFF"/>
                </a:highlight>
                <a:latin typeface="inter-regular"/>
              </a:rPr>
              <a:t>A logic bomb is a situation in which software only misbehaves when particular criteria are met; otherwise, it functions normally.</a:t>
            </a:r>
          </a:p>
          <a:p>
            <a:pPr algn="just"/>
            <a:r>
              <a:rPr lang="en-US" b="1" i="0" dirty="0">
                <a:solidFill>
                  <a:srgbClr val="333333"/>
                </a:solidFill>
                <a:effectLst/>
                <a:highlight>
                  <a:srgbClr val="FFFFFF"/>
                </a:highlight>
                <a:latin typeface="inter-bold"/>
              </a:rPr>
              <a:t>4. Trap Door</a:t>
            </a:r>
            <a:endParaRPr lang="en-US" b="0" i="0" dirty="0">
              <a:solidFill>
                <a:srgbClr val="333333"/>
              </a:solidFill>
              <a:effectLst/>
              <a:highlight>
                <a:srgbClr val="FFFFFF"/>
              </a:highlight>
              <a:latin typeface="inter-regular"/>
            </a:endParaRPr>
          </a:p>
          <a:p>
            <a:pPr algn="just"/>
            <a:r>
              <a:rPr lang="en-US" b="0" i="0" dirty="0">
                <a:solidFill>
                  <a:srgbClr val="333333"/>
                </a:solidFill>
                <a:effectLst/>
                <a:highlight>
                  <a:srgbClr val="FFFFFF"/>
                </a:highlight>
                <a:latin typeface="inter-regular"/>
              </a:rPr>
              <a:t>A trap door is when a program that is supposed to work as expected has a security weakness in its code that allows it to do illegal actions without the user's knowledge.</a:t>
            </a:r>
          </a:p>
          <a:p>
            <a:endParaRPr lang="en-US" dirty="0"/>
          </a:p>
        </p:txBody>
      </p:sp>
    </p:spTree>
    <p:extLst>
      <p:ext uri="{BB962C8B-B14F-4D97-AF65-F5344CB8AC3E}">
        <p14:creationId xmlns:p14="http://schemas.microsoft.com/office/powerpoint/2010/main" val="17577665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D3B90A-A62D-0C50-F4A4-C6198A791F2F}"/>
              </a:ext>
            </a:extLst>
          </p:cNvPr>
          <p:cNvSpPr>
            <a:spLocks noGrp="1"/>
          </p:cNvSpPr>
          <p:nvPr>
            <p:ph type="title"/>
          </p:nvPr>
        </p:nvSpPr>
        <p:spPr/>
        <p:txBody>
          <a:bodyPr/>
          <a:lstStyle/>
          <a:p>
            <a:r>
              <a:rPr lang="en-US" dirty="0"/>
              <a:t>Virus</a:t>
            </a:r>
          </a:p>
        </p:txBody>
      </p:sp>
      <p:sp>
        <p:nvSpPr>
          <p:cNvPr id="3" name="Content Placeholder 2">
            <a:extLst>
              <a:ext uri="{FF2B5EF4-FFF2-40B4-BE49-F238E27FC236}">
                <a16:creationId xmlns:a16="http://schemas.microsoft.com/office/drawing/2014/main" id="{8C5061DC-574B-CAB6-91CB-71DAB66BB88B}"/>
              </a:ext>
            </a:extLst>
          </p:cNvPr>
          <p:cNvSpPr>
            <a:spLocks noGrp="1"/>
          </p:cNvSpPr>
          <p:nvPr>
            <p:ph idx="1"/>
          </p:nvPr>
        </p:nvSpPr>
        <p:spPr/>
        <p:txBody>
          <a:bodyPr>
            <a:normAutofit/>
          </a:bodyPr>
          <a:lstStyle/>
          <a:p>
            <a:pPr algn="l">
              <a:buFont typeface="Arial" panose="020B0604020202020204" pitchFamily="34" charset="0"/>
              <a:buChar char="•"/>
            </a:pPr>
            <a:r>
              <a:rPr lang="en-US" b="0" i="0" dirty="0">
                <a:solidFill>
                  <a:srgbClr val="000000"/>
                </a:solidFill>
                <a:effectLst/>
                <a:latin typeface="Times New Roman" panose="02020603050405020304" pitchFamily="18" charset="0"/>
              </a:rPr>
              <a:t>A virus is a fragment of code embedded in an otherwise legitimate program, designed to replicate itself ( by infecting other programs ), and ( eventually ) wreaking havoc.</a:t>
            </a:r>
          </a:p>
          <a:p>
            <a:endParaRPr lang="en-US" dirty="0"/>
          </a:p>
        </p:txBody>
      </p:sp>
    </p:spTree>
    <p:extLst>
      <p:ext uri="{BB962C8B-B14F-4D97-AF65-F5344CB8AC3E}">
        <p14:creationId xmlns:p14="http://schemas.microsoft.com/office/powerpoint/2010/main" val="35251187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9" name="Rectangle 3078">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81" name="Freeform: Shape 3080">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83" name="Rectangle 3082">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85" name="Rectangle 3084">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87" name="Freeform: Shape 3086">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089" name="Isosceles Triangle 3088">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074" name="Picture 2">
            <a:extLst>
              <a:ext uri="{FF2B5EF4-FFF2-40B4-BE49-F238E27FC236}">
                <a16:creationId xmlns:a16="http://schemas.microsoft.com/office/drawing/2014/main" id="{F5B1B7D6-1630-8400-1A91-FF14F349C9B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3442780" y="643467"/>
            <a:ext cx="5306439" cy="557106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091" name="Isosceles Triangle 3090">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953062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7FE265-877D-B7AA-1E5A-4DF942E7392C}"/>
              </a:ext>
            </a:extLst>
          </p:cNvPr>
          <p:cNvSpPr>
            <a:spLocks noGrp="1"/>
          </p:cNvSpPr>
          <p:nvPr>
            <p:ph type="title"/>
          </p:nvPr>
        </p:nvSpPr>
        <p:spPr>
          <a:xfrm>
            <a:off x="838200" y="365125"/>
            <a:ext cx="10515600" cy="573989"/>
          </a:xfrm>
        </p:spPr>
        <p:txBody>
          <a:bodyPr>
            <a:normAutofit fontScale="90000"/>
          </a:bodyPr>
          <a:lstStyle/>
          <a:p>
            <a:r>
              <a:rPr lang="en-US" b="1" i="0" dirty="0">
                <a:solidFill>
                  <a:srgbClr val="000000"/>
                </a:solidFill>
                <a:effectLst/>
                <a:latin typeface="Times New Roman" panose="02020603050405020304" pitchFamily="18" charset="0"/>
              </a:rPr>
              <a:t>Trojan Horse</a:t>
            </a:r>
            <a:endParaRPr lang="en-US" dirty="0"/>
          </a:p>
        </p:txBody>
      </p:sp>
      <p:sp>
        <p:nvSpPr>
          <p:cNvPr id="3" name="Content Placeholder 2">
            <a:extLst>
              <a:ext uri="{FF2B5EF4-FFF2-40B4-BE49-F238E27FC236}">
                <a16:creationId xmlns:a16="http://schemas.microsoft.com/office/drawing/2014/main" id="{1BFB2537-BF78-E8BA-D405-3389169440A5}"/>
              </a:ext>
            </a:extLst>
          </p:cNvPr>
          <p:cNvSpPr>
            <a:spLocks noGrp="1"/>
          </p:cNvSpPr>
          <p:nvPr>
            <p:ph idx="1"/>
          </p:nvPr>
        </p:nvSpPr>
        <p:spPr>
          <a:xfrm>
            <a:off x="838199" y="939114"/>
            <a:ext cx="10974859" cy="5782961"/>
          </a:xfrm>
        </p:spPr>
        <p:txBody>
          <a:bodyPr>
            <a:normAutofit/>
          </a:bodyPr>
          <a:lstStyle/>
          <a:p>
            <a:pPr algn="l">
              <a:buFont typeface="Arial" panose="020B0604020202020204" pitchFamily="34" charset="0"/>
              <a:buChar char="•"/>
            </a:pPr>
            <a:r>
              <a:rPr lang="en-US" b="0" i="0" dirty="0">
                <a:solidFill>
                  <a:srgbClr val="000000"/>
                </a:solidFill>
                <a:effectLst/>
                <a:latin typeface="Times New Roman" panose="02020603050405020304" pitchFamily="18" charset="0"/>
              </a:rPr>
              <a:t>A </a:t>
            </a:r>
            <a:r>
              <a:rPr lang="en-US" b="1" i="1" dirty="0">
                <a:solidFill>
                  <a:srgbClr val="000000"/>
                </a:solidFill>
                <a:effectLst/>
                <a:latin typeface="Times New Roman" panose="02020603050405020304" pitchFamily="18" charset="0"/>
              </a:rPr>
              <a:t>Trojan Horse</a:t>
            </a:r>
            <a:r>
              <a:rPr lang="en-US" b="0" i="0" dirty="0">
                <a:solidFill>
                  <a:srgbClr val="000000"/>
                </a:solidFill>
                <a:effectLst/>
                <a:latin typeface="Times New Roman" panose="02020603050405020304" pitchFamily="18" charset="0"/>
              </a:rPr>
              <a:t> is a program that secretly performs some maliciousness in addition to its visible actions.</a:t>
            </a:r>
          </a:p>
          <a:p>
            <a:pPr algn="l">
              <a:buFont typeface="Arial" panose="020B0604020202020204" pitchFamily="34" charset="0"/>
              <a:buChar char="•"/>
            </a:pPr>
            <a:r>
              <a:rPr lang="en-US" b="0" i="0" dirty="0">
                <a:solidFill>
                  <a:srgbClr val="000000"/>
                </a:solidFill>
                <a:effectLst/>
                <a:latin typeface="Times New Roman" panose="02020603050405020304" pitchFamily="18" charset="0"/>
              </a:rPr>
              <a:t>Some Trojan horses are deliberately written as such, and others are the result of legitimate programs that have become infected with </a:t>
            </a:r>
            <a:r>
              <a:rPr lang="en-US" b="1" i="1" dirty="0">
                <a:solidFill>
                  <a:srgbClr val="000000"/>
                </a:solidFill>
                <a:effectLst/>
                <a:latin typeface="Times New Roman" panose="02020603050405020304" pitchFamily="18" charset="0"/>
              </a:rPr>
              <a:t>viruses, </a:t>
            </a:r>
            <a:r>
              <a:rPr lang="en-US" b="0" i="0" dirty="0">
                <a:solidFill>
                  <a:srgbClr val="000000"/>
                </a:solidFill>
                <a:effectLst/>
                <a:latin typeface="Times New Roman" panose="02020603050405020304" pitchFamily="18" charset="0"/>
              </a:rPr>
              <a:t>( see below. )</a:t>
            </a:r>
          </a:p>
          <a:p>
            <a:pPr algn="l">
              <a:buFont typeface="Arial" panose="020B0604020202020204" pitchFamily="34" charset="0"/>
              <a:buChar char="•"/>
            </a:pPr>
            <a:r>
              <a:rPr lang="en-US" b="0" i="0" dirty="0">
                <a:solidFill>
                  <a:srgbClr val="000000"/>
                </a:solidFill>
                <a:effectLst/>
                <a:latin typeface="Times New Roman" panose="02020603050405020304" pitchFamily="18" charset="0"/>
              </a:rPr>
              <a:t>One dangerous opening for Trojan horses is long search paths, and in particular paths which include the current directory ( "." ) as part of the path. If a dangerous program having the same name as a legitimate program ( or a common mis-spelling, such as "</a:t>
            </a:r>
            <a:r>
              <a:rPr lang="en-US" b="0" i="0" dirty="0" err="1">
                <a:solidFill>
                  <a:srgbClr val="000000"/>
                </a:solidFill>
                <a:effectLst/>
                <a:latin typeface="Times New Roman" panose="02020603050405020304" pitchFamily="18" charset="0"/>
              </a:rPr>
              <a:t>sl</a:t>
            </a:r>
            <a:r>
              <a:rPr lang="en-US" b="0" i="0" dirty="0">
                <a:solidFill>
                  <a:srgbClr val="000000"/>
                </a:solidFill>
                <a:effectLst/>
                <a:latin typeface="Times New Roman" panose="02020603050405020304" pitchFamily="18" charset="0"/>
              </a:rPr>
              <a:t>" instead of "ls" ) is placed anywhere on the path, then an unsuspecting user may be fooled into running the wrong program by mistake.</a:t>
            </a:r>
          </a:p>
          <a:p>
            <a:pPr algn="l">
              <a:buFont typeface="Arial" panose="020B0604020202020204" pitchFamily="34" charset="0"/>
              <a:buChar char="•"/>
            </a:pPr>
            <a:endParaRPr lang="en-US"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21981657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95528-21E5-AEFC-9966-17AB1943C854}"/>
              </a:ext>
            </a:extLst>
          </p:cNvPr>
          <p:cNvSpPr>
            <a:spLocks noGrp="1"/>
          </p:cNvSpPr>
          <p:nvPr>
            <p:ph type="title"/>
          </p:nvPr>
        </p:nvSpPr>
        <p:spPr/>
        <p:txBody>
          <a:bodyPr/>
          <a:lstStyle/>
          <a:p>
            <a:r>
              <a:rPr lang="en-US" dirty="0"/>
              <a:t>Trap Door</a:t>
            </a:r>
          </a:p>
        </p:txBody>
      </p:sp>
      <p:sp>
        <p:nvSpPr>
          <p:cNvPr id="3" name="Content Placeholder 2">
            <a:extLst>
              <a:ext uri="{FF2B5EF4-FFF2-40B4-BE49-F238E27FC236}">
                <a16:creationId xmlns:a16="http://schemas.microsoft.com/office/drawing/2014/main" id="{34DA0DBE-05B9-A834-DA88-CC5E32C6690F}"/>
              </a:ext>
            </a:extLst>
          </p:cNvPr>
          <p:cNvSpPr>
            <a:spLocks noGrp="1"/>
          </p:cNvSpPr>
          <p:nvPr>
            <p:ph idx="1"/>
          </p:nvPr>
        </p:nvSpPr>
        <p:spPr/>
        <p:txBody>
          <a:bodyPr/>
          <a:lstStyle/>
          <a:p>
            <a:pPr algn="l">
              <a:buFont typeface="Arial" panose="020B0604020202020204" pitchFamily="34" charset="0"/>
              <a:buChar char="•"/>
            </a:pPr>
            <a:r>
              <a:rPr lang="en-US" b="0" i="0" dirty="0">
                <a:solidFill>
                  <a:srgbClr val="000000"/>
                </a:solidFill>
                <a:effectLst/>
                <a:latin typeface="Times New Roman" panose="02020603050405020304" pitchFamily="18" charset="0"/>
              </a:rPr>
              <a:t>A</a:t>
            </a:r>
            <a:r>
              <a:rPr lang="en-US" b="1" i="1" dirty="0">
                <a:solidFill>
                  <a:srgbClr val="000000"/>
                </a:solidFill>
                <a:effectLst/>
                <a:latin typeface="Times New Roman" panose="02020603050405020304" pitchFamily="18" charset="0"/>
              </a:rPr>
              <a:t> Trap Door </a:t>
            </a:r>
            <a:r>
              <a:rPr lang="en-US" b="0" i="0" dirty="0">
                <a:solidFill>
                  <a:srgbClr val="000000"/>
                </a:solidFill>
                <a:effectLst/>
                <a:latin typeface="Times New Roman" panose="02020603050405020304" pitchFamily="18" charset="0"/>
              </a:rPr>
              <a:t>is when a designer or a programmer ( or hacker ) deliberately inserts a security hole that they can use later to access the system.</a:t>
            </a:r>
          </a:p>
          <a:p>
            <a:pPr algn="l">
              <a:buFont typeface="Arial" panose="020B0604020202020204" pitchFamily="34" charset="0"/>
              <a:buChar char="•"/>
            </a:pPr>
            <a:r>
              <a:rPr lang="en-US" b="0" i="0" dirty="0">
                <a:solidFill>
                  <a:srgbClr val="000000"/>
                </a:solidFill>
                <a:effectLst/>
                <a:latin typeface="Times New Roman" panose="02020603050405020304" pitchFamily="18" charset="0"/>
              </a:rPr>
              <a:t>Because of the possibility of trap doors, once a system has been in an untrustworthy state, that system can never be trusted again. Even the backup tapes may contain a copy of some cleverly hidden back door.</a:t>
            </a:r>
          </a:p>
          <a:p>
            <a:pPr algn="l">
              <a:buFont typeface="Arial" panose="020B0604020202020204" pitchFamily="34" charset="0"/>
              <a:buChar char="•"/>
            </a:pPr>
            <a:r>
              <a:rPr lang="en-US" b="0" i="0" dirty="0">
                <a:solidFill>
                  <a:srgbClr val="000000"/>
                </a:solidFill>
                <a:effectLst/>
                <a:latin typeface="Times New Roman" panose="02020603050405020304" pitchFamily="18" charset="0"/>
              </a:rPr>
              <a:t>A clever trap door could be inserted into a compiler, so that any programs compiled with that compiler would contain a security hole. This is especially dangerous, because inspection of the code being compiled would not reveal any problems.</a:t>
            </a:r>
          </a:p>
          <a:p>
            <a:endParaRPr lang="en-US" dirty="0"/>
          </a:p>
        </p:txBody>
      </p:sp>
    </p:spTree>
    <p:extLst>
      <p:ext uri="{BB962C8B-B14F-4D97-AF65-F5344CB8AC3E}">
        <p14:creationId xmlns:p14="http://schemas.microsoft.com/office/powerpoint/2010/main" val="10660689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45334C-4C87-6043-A353-BD07395AD902}"/>
              </a:ext>
            </a:extLst>
          </p:cNvPr>
          <p:cNvSpPr>
            <a:spLocks noGrp="1"/>
          </p:cNvSpPr>
          <p:nvPr>
            <p:ph type="title"/>
          </p:nvPr>
        </p:nvSpPr>
        <p:spPr/>
        <p:txBody>
          <a:bodyPr/>
          <a:lstStyle/>
          <a:p>
            <a:r>
              <a:rPr lang="en-US" dirty="0"/>
              <a:t>Logic bomb</a:t>
            </a:r>
          </a:p>
        </p:txBody>
      </p:sp>
      <p:sp>
        <p:nvSpPr>
          <p:cNvPr id="3" name="Content Placeholder 2">
            <a:extLst>
              <a:ext uri="{FF2B5EF4-FFF2-40B4-BE49-F238E27FC236}">
                <a16:creationId xmlns:a16="http://schemas.microsoft.com/office/drawing/2014/main" id="{FAD3913F-3278-BDD7-D495-13202C601244}"/>
              </a:ext>
            </a:extLst>
          </p:cNvPr>
          <p:cNvSpPr>
            <a:spLocks noGrp="1"/>
          </p:cNvSpPr>
          <p:nvPr>
            <p:ph idx="1"/>
          </p:nvPr>
        </p:nvSpPr>
        <p:spPr/>
        <p:txBody>
          <a:bodyPr/>
          <a:lstStyle/>
          <a:p>
            <a:pPr algn="just">
              <a:buFont typeface="Arial" panose="020B0604020202020204" pitchFamily="34" charset="0"/>
              <a:buChar char="•"/>
            </a:pPr>
            <a:r>
              <a:rPr lang="en-US" b="0" i="0" dirty="0">
                <a:solidFill>
                  <a:srgbClr val="000000"/>
                </a:solidFill>
                <a:effectLst/>
                <a:latin typeface="Times New Roman" panose="02020603050405020304" pitchFamily="18" charset="0"/>
              </a:rPr>
              <a:t>A</a:t>
            </a:r>
            <a:r>
              <a:rPr lang="en-US" b="1" i="1" dirty="0">
                <a:solidFill>
                  <a:srgbClr val="000000"/>
                </a:solidFill>
                <a:effectLst/>
                <a:latin typeface="Times New Roman" panose="02020603050405020304" pitchFamily="18" charset="0"/>
              </a:rPr>
              <a:t> Logic Bomb </a:t>
            </a:r>
            <a:r>
              <a:rPr lang="en-US" b="0" i="0" dirty="0">
                <a:solidFill>
                  <a:srgbClr val="000000"/>
                </a:solidFill>
                <a:effectLst/>
                <a:latin typeface="Times New Roman" panose="02020603050405020304" pitchFamily="18" charset="0"/>
              </a:rPr>
              <a:t>is code that is not designed to cause havoc all the time, but only when a certain set of circumstances occurs, such as when a particular date or time is reached or some other noticeable event.</a:t>
            </a:r>
          </a:p>
          <a:p>
            <a:pPr algn="just">
              <a:buFont typeface="Arial" panose="020B0604020202020204" pitchFamily="34" charset="0"/>
              <a:buChar char="•"/>
            </a:pPr>
            <a:r>
              <a:rPr lang="en-US" b="0" i="0" dirty="0">
                <a:solidFill>
                  <a:srgbClr val="000000"/>
                </a:solidFill>
                <a:effectLst/>
                <a:latin typeface="Times New Roman" panose="02020603050405020304" pitchFamily="18" charset="0"/>
              </a:rPr>
              <a:t>A classic example is the </a:t>
            </a:r>
            <a:r>
              <a:rPr lang="en-US" b="1" i="1" dirty="0">
                <a:solidFill>
                  <a:srgbClr val="000000"/>
                </a:solidFill>
                <a:effectLst/>
                <a:latin typeface="Times New Roman" panose="02020603050405020304" pitchFamily="18" charset="0"/>
              </a:rPr>
              <a:t>Dead-Man Switch</a:t>
            </a:r>
            <a:r>
              <a:rPr lang="en-US" b="0" i="0" dirty="0">
                <a:solidFill>
                  <a:srgbClr val="000000"/>
                </a:solidFill>
                <a:effectLst/>
                <a:latin typeface="Times New Roman" panose="02020603050405020304" pitchFamily="18" charset="0"/>
              </a:rPr>
              <a:t>, which is designed to check whether a certain person ( e.g. the author ) is logging in every day, and if they don't log in for a long time ( presumably because they've been fired ), then the logic bomb goes off and either opens up security holes or causes other problems.</a:t>
            </a:r>
          </a:p>
          <a:p>
            <a:endParaRPr lang="en-US" dirty="0"/>
          </a:p>
        </p:txBody>
      </p:sp>
    </p:spTree>
    <p:extLst>
      <p:ext uri="{BB962C8B-B14F-4D97-AF65-F5344CB8AC3E}">
        <p14:creationId xmlns:p14="http://schemas.microsoft.com/office/powerpoint/2010/main" val="24961236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AF11E-4A00-CBCE-EAC9-553AE06112C8}"/>
              </a:ext>
            </a:extLst>
          </p:cNvPr>
          <p:cNvSpPr>
            <a:spLocks noGrp="1"/>
          </p:cNvSpPr>
          <p:nvPr>
            <p:ph type="title"/>
          </p:nvPr>
        </p:nvSpPr>
        <p:spPr/>
        <p:txBody>
          <a:bodyPr/>
          <a:lstStyle/>
          <a:p>
            <a:r>
              <a:rPr lang="en-US" dirty="0">
                <a:solidFill>
                  <a:srgbClr val="000000"/>
                </a:solidFill>
                <a:latin typeface="Times New Roman" panose="02020603050405020304" pitchFamily="18" charset="0"/>
              </a:rPr>
              <a:t>T</a:t>
            </a:r>
            <a:r>
              <a:rPr lang="en-US" b="0" i="0" dirty="0">
                <a:solidFill>
                  <a:srgbClr val="000000"/>
                </a:solidFill>
                <a:effectLst/>
                <a:latin typeface="Times New Roman" panose="02020603050405020304" pitchFamily="18" charset="0"/>
              </a:rPr>
              <a:t>he forms of viruses</a:t>
            </a:r>
            <a:endParaRPr lang="en-US" dirty="0"/>
          </a:p>
        </p:txBody>
      </p:sp>
      <p:sp>
        <p:nvSpPr>
          <p:cNvPr id="3" name="Content Placeholder 2">
            <a:extLst>
              <a:ext uri="{FF2B5EF4-FFF2-40B4-BE49-F238E27FC236}">
                <a16:creationId xmlns:a16="http://schemas.microsoft.com/office/drawing/2014/main" id="{0CCF72D5-17D7-66DC-C03F-DF77438CFD95}"/>
              </a:ext>
            </a:extLst>
          </p:cNvPr>
          <p:cNvSpPr>
            <a:spLocks noGrp="1"/>
          </p:cNvSpPr>
          <p:nvPr>
            <p:ph idx="1"/>
          </p:nvPr>
        </p:nvSpPr>
        <p:spPr/>
        <p:txBody>
          <a:bodyPr>
            <a:normAutofit fontScale="62500" lnSpcReduction="20000"/>
          </a:bodyPr>
          <a:lstStyle/>
          <a:p>
            <a:pPr algn="l">
              <a:buFont typeface="Arial" panose="020B0604020202020204" pitchFamily="34" charset="0"/>
              <a:buChar char="•"/>
            </a:pPr>
            <a:r>
              <a:rPr lang="en-US" b="0" i="0" dirty="0">
                <a:solidFill>
                  <a:srgbClr val="000000"/>
                </a:solidFill>
                <a:effectLst/>
                <a:latin typeface="Times New Roman" panose="02020603050405020304" pitchFamily="18" charset="0"/>
              </a:rPr>
              <a:t>Some of the forms of viruses include:</a:t>
            </a:r>
          </a:p>
          <a:p>
            <a:pPr marL="742950" lvl="1" indent="-285750" algn="l">
              <a:buFont typeface="Arial" panose="020B0604020202020204" pitchFamily="34" charset="0"/>
              <a:buChar char="•"/>
            </a:pPr>
            <a:r>
              <a:rPr lang="en-US" b="1" i="0" dirty="0">
                <a:solidFill>
                  <a:srgbClr val="000000"/>
                </a:solidFill>
                <a:effectLst/>
                <a:latin typeface="Times New Roman" panose="02020603050405020304" pitchFamily="18" charset="0"/>
              </a:rPr>
              <a:t>File - </a:t>
            </a:r>
            <a:r>
              <a:rPr lang="en-US" b="0" i="0" dirty="0">
                <a:solidFill>
                  <a:srgbClr val="000000"/>
                </a:solidFill>
                <a:effectLst/>
                <a:latin typeface="Times New Roman" panose="02020603050405020304" pitchFamily="18" charset="0"/>
              </a:rPr>
              <a:t>A file virus attaches itself to an executable file, causing it to run the virus code first and then jump to the start of the original program. These viruses are termed </a:t>
            </a:r>
            <a:r>
              <a:rPr lang="en-US" b="1" i="1" dirty="0">
                <a:solidFill>
                  <a:srgbClr val="000000"/>
                </a:solidFill>
                <a:effectLst/>
                <a:latin typeface="Times New Roman" panose="02020603050405020304" pitchFamily="18" charset="0"/>
              </a:rPr>
              <a:t>parasitic, </a:t>
            </a:r>
            <a:r>
              <a:rPr lang="en-US" b="0" i="0" dirty="0">
                <a:solidFill>
                  <a:srgbClr val="000000"/>
                </a:solidFill>
                <a:effectLst/>
                <a:latin typeface="Times New Roman" panose="02020603050405020304" pitchFamily="18" charset="0"/>
              </a:rPr>
              <a:t>because they do not leave any new files on the system, and the original program is still fully functional.</a:t>
            </a:r>
          </a:p>
          <a:p>
            <a:pPr marL="742950" lvl="1" indent="-285750" algn="l">
              <a:buFont typeface="Arial" panose="020B0604020202020204" pitchFamily="34" charset="0"/>
              <a:buChar char="•"/>
            </a:pPr>
            <a:r>
              <a:rPr lang="en-US" b="1" i="0" dirty="0">
                <a:solidFill>
                  <a:srgbClr val="000000"/>
                </a:solidFill>
                <a:effectLst/>
                <a:latin typeface="Times New Roman" panose="02020603050405020304" pitchFamily="18" charset="0"/>
              </a:rPr>
              <a:t>Boot - </a:t>
            </a:r>
            <a:r>
              <a:rPr lang="en-US" b="0" i="0" dirty="0">
                <a:solidFill>
                  <a:srgbClr val="000000"/>
                </a:solidFill>
                <a:effectLst/>
                <a:latin typeface="Times New Roman" panose="02020603050405020304" pitchFamily="18" charset="0"/>
              </a:rPr>
              <a:t>A boot virus occupies the boot sector, and runs before the OS is loaded. These are also known as </a:t>
            </a:r>
            <a:r>
              <a:rPr lang="en-US" b="1" i="1" dirty="0">
                <a:solidFill>
                  <a:srgbClr val="000000"/>
                </a:solidFill>
                <a:effectLst/>
                <a:latin typeface="Times New Roman" panose="02020603050405020304" pitchFamily="18" charset="0"/>
              </a:rPr>
              <a:t>memory viruses</a:t>
            </a:r>
            <a:r>
              <a:rPr lang="en-US" b="0" i="0" dirty="0">
                <a:solidFill>
                  <a:srgbClr val="000000"/>
                </a:solidFill>
                <a:effectLst/>
                <a:latin typeface="Times New Roman" panose="02020603050405020304" pitchFamily="18" charset="0"/>
              </a:rPr>
              <a:t>, because in operation they reside in memory, and do not appear in the file system.</a:t>
            </a:r>
          </a:p>
          <a:p>
            <a:pPr marL="742950" lvl="1" indent="-285750" algn="l">
              <a:buFont typeface="Arial" panose="020B0604020202020204" pitchFamily="34" charset="0"/>
              <a:buChar char="•"/>
            </a:pPr>
            <a:r>
              <a:rPr lang="en-US" b="1" i="0" dirty="0">
                <a:solidFill>
                  <a:srgbClr val="000000"/>
                </a:solidFill>
                <a:effectLst/>
                <a:latin typeface="Times New Roman" panose="02020603050405020304" pitchFamily="18" charset="0"/>
              </a:rPr>
              <a:t>Macro - </a:t>
            </a:r>
            <a:r>
              <a:rPr lang="en-US" b="0" i="0" dirty="0">
                <a:solidFill>
                  <a:srgbClr val="000000"/>
                </a:solidFill>
                <a:effectLst/>
                <a:latin typeface="Times New Roman" panose="02020603050405020304" pitchFamily="18" charset="0"/>
              </a:rPr>
              <a:t>These viruses exist as a macro ( script ) that are run automatically by certain macro-capable programs such as MS Word or Excel. These viruses can exist in word processing documents or spreadsheet files.</a:t>
            </a:r>
          </a:p>
          <a:p>
            <a:pPr marL="742950" lvl="1" indent="-285750" algn="l">
              <a:buFont typeface="Arial" panose="020B0604020202020204" pitchFamily="34" charset="0"/>
              <a:buChar char="•"/>
            </a:pPr>
            <a:r>
              <a:rPr lang="en-US" b="1" i="0" dirty="0">
                <a:solidFill>
                  <a:srgbClr val="000000"/>
                </a:solidFill>
                <a:effectLst/>
                <a:latin typeface="Times New Roman" panose="02020603050405020304" pitchFamily="18" charset="0"/>
              </a:rPr>
              <a:t>Source code</a:t>
            </a:r>
            <a:r>
              <a:rPr lang="en-US" b="0" i="0" dirty="0">
                <a:solidFill>
                  <a:srgbClr val="000000"/>
                </a:solidFill>
                <a:effectLst/>
                <a:latin typeface="Times New Roman" panose="02020603050405020304" pitchFamily="18" charset="0"/>
              </a:rPr>
              <a:t> viruses look for source code and infect it in order to spread.</a:t>
            </a:r>
          </a:p>
          <a:p>
            <a:pPr marL="742950" lvl="1" indent="-285750" algn="l">
              <a:buFont typeface="Arial" panose="020B0604020202020204" pitchFamily="34" charset="0"/>
              <a:buChar char="•"/>
            </a:pPr>
            <a:r>
              <a:rPr lang="en-US" b="1" i="0" dirty="0">
                <a:solidFill>
                  <a:srgbClr val="000000"/>
                </a:solidFill>
                <a:effectLst/>
                <a:latin typeface="Times New Roman" panose="02020603050405020304" pitchFamily="18" charset="0"/>
              </a:rPr>
              <a:t>Polymorphic </a:t>
            </a:r>
            <a:r>
              <a:rPr lang="en-US" b="0" i="0" dirty="0">
                <a:solidFill>
                  <a:srgbClr val="000000"/>
                </a:solidFill>
                <a:effectLst/>
                <a:latin typeface="Times New Roman" panose="02020603050405020304" pitchFamily="18" charset="0"/>
              </a:rPr>
              <a:t>viruses change every time they spread - Not their underlying functionality, but just their </a:t>
            </a:r>
            <a:r>
              <a:rPr lang="en-US" b="1" i="1" dirty="0">
                <a:solidFill>
                  <a:srgbClr val="000000"/>
                </a:solidFill>
                <a:effectLst/>
                <a:latin typeface="Times New Roman" panose="02020603050405020304" pitchFamily="18" charset="0"/>
              </a:rPr>
              <a:t>signature, </a:t>
            </a:r>
            <a:r>
              <a:rPr lang="en-US" b="0" i="0" dirty="0">
                <a:solidFill>
                  <a:srgbClr val="000000"/>
                </a:solidFill>
                <a:effectLst/>
                <a:latin typeface="Times New Roman" panose="02020603050405020304" pitchFamily="18" charset="0"/>
              </a:rPr>
              <a:t>by which virus checkers recognize them.</a:t>
            </a:r>
          </a:p>
          <a:p>
            <a:pPr marL="742950" lvl="1" indent="-285750" algn="l">
              <a:buFont typeface="Arial" panose="020B0604020202020204" pitchFamily="34" charset="0"/>
              <a:buChar char="•"/>
            </a:pPr>
            <a:r>
              <a:rPr lang="en-US" b="1" i="0" dirty="0">
                <a:solidFill>
                  <a:srgbClr val="000000"/>
                </a:solidFill>
                <a:effectLst/>
                <a:latin typeface="Times New Roman" panose="02020603050405020304" pitchFamily="18" charset="0"/>
              </a:rPr>
              <a:t>Encrypted </a:t>
            </a:r>
            <a:r>
              <a:rPr lang="en-US" b="0" i="0" dirty="0">
                <a:solidFill>
                  <a:srgbClr val="000000"/>
                </a:solidFill>
                <a:effectLst/>
                <a:latin typeface="Times New Roman" panose="02020603050405020304" pitchFamily="18" charset="0"/>
              </a:rPr>
              <a:t>viruses travel in encrypted form to escape detection. In practice they are self-decrypting, which then allows them to infect other files.</a:t>
            </a:r>
          </a:p>
          <a:p>
            <a:pPr marL="742950" lvl="1" indent="-285750" algn="l">
              <a:buFont typeface="Arial" panose="020B0604020202020204" pitchFamily="34" charset="0"/>
              <a:buChar char="•"/>
            </a:pPr>
            <a:r>
              <a:rPr lang="en-US" b="1" i="0" dirty="0">
                <a:solidFill>
                  <a:srgbClr val="000000"/>
                </a:solidFill>
                <a:effectLst/>
                <a:latin typeface="Times New Roman" panose="02020603050405020304" pitchFamily="18" charset="0"/>
              </a:rPr>
              <a:t>Stealth </a:t>
            </a:r>
            <a:r>
              <a:rPr lang="en-US" b="0" i="0" dirty="0">
                <a:solidFill>
                  <a:srgbClr val="000000"/>
                </a:solidFill>
                <a:effectLst/>
                <a:latin typeface="Times New Roman" panose="02020603050405020304" pitchFamily="18" charset="0"/>
              </a:rPr>
              <a:t>viruses try to avoid detection by modifying parts of the system that could be used to detect it. For example the read( ) system call could be modified so that if an infected file is read the infected part gets skipped and the reader would see the original unadulterated file.</a:t>
            </a:r>
          </a:p>
          <a:p>
            <a:pPr marL="742950" lvl="1" indent="-285750" algn="l">
              <a:buFont typeface="Arial" panose="020B0604020202020204" pitchFamily="34" charset="0"/>
              <a:buChar char="•"/>
            </a:pPr>
            <a:r>
              <a:rPr lang="en-US" b="1" i="0" dirty="0">
                <a:solidFill>
                  <a:srgbClr val="000000"/>
                </a:solidFill>
                <a:effectLst/>
                <a:latin typeface="Times New Roman" panose="02020603050405020304" pitchFamily="18" charset="0"/>
              </a:rPr>
              <a:t>Tunneling</a:t>
            </a:r>
            <a:r>
              <a:rPr lang="en-US" b="0" i="0" dirty="0">
                <a:solidFill>
                  <a:srgbClr val="000000"/>
                </a:solidFill>
                <a:effectLst/>
                <a:latin typeface="Times New Roman" panose="02020603050405020304" pitchFamily="18" charset="0"/>
              </a:rPr>
              <a:t> viruses attempt to avoid detection by inserting themselves into the interrupt handler chain, or into device drivers.</a:t>
            </a:r>
          </a:p>
          <a:p>
            <a:pPr marL="742950" lvl="1" indent="-285750" algn="l">
              <a:buFont typeface="Arial" panose="020B0604020202020204" pitchFamily="34" charset="0"/>
              <a:buChar char="•"/>
            </a:pPr>
            <a:r>
              <a:rPr lang="en-US" b="1" i="0" dirty="0">
                <a:solidFill>
                  <a:srgbClr val="000000"/>
                </a:solidFill>
                <a:effectLst/>
                <a:latin typeface="Times New Roman" panose="02020603050405020304" pitchFamily="18" charset="0"/>
              </a:rPr>
              <a:t>Multipartite</a:t>
            </a:r>
            <a:r>
              <a:rPr lang="en-US" b="0" i="0" dirty="0">
                <a:solidFill>
                  <a:srgbClr val="000000"/>
                </a:solidFill>
                <a:effectLst/>
                <a:latin typeface="Times New Roman" panose="02020603050405020304" pitchFamily="18" charset="0"/>
              </a:rPr>
              <a:t> viruses attack multiple parts of the system, such as files, boot sector, and memory.</a:t>
            </a:r>
          </a:p>
          <a:p>
            <a:pPr marL="742950" lvl="1" indent="-285750" algn="l">
              <a:buFont typeface="Arial" panose="020B0604020202020204" pitchFamily="34" charset="0"/>
              <a:buChar char="•"/>
            </a:pPr>
            <a:r>
              <a:rPr lang="en-US" b="1" i="0" dirty="0">
                <a:solidFill>
                  <a:srgbClr val="000000"/>
                </a:solidFill>
                <a:effectLst/>
                <a:latin typeface="Times New Roman" panose="02020603050405020304" pitchFamily="18" charset="0"/>
              </a:rPr>
              <a:t>Armored </a:t>
            </a:r>
            <a:r>
              <a:rPr lang="en-US" b="0" i="0" dirty="0">
                <a:solidFill>
                  <a:srgbClr val="000000"/>
                </a:solidFill>
                <a:effectLst/>
                <a:latin typeface="Times New Roman" panose="02020603050405020304" pitchFamily="18" charset="0"/>
              </a:rPr>
              <a:t>viruses are coded to make them hard for anti-virus researchers to decode and understand. In addition many files associated with viruses are hidden, protected, or given innocuous looking names such as "...".</a:t>
            </a:r>
          </a:p>
          <a:p>
            <a:endParaRPr lang="en-US" dirty="0"/>
          </a:p>
        </p:txBody>
      </p:sp>
    </p:spTree>
    <p:extLst>
      <p:ext uri="{BB962C8B-B14F-4D97-AF65-F5344CB8AC3E}">
        <p14:creationId xmlns:p14="http://schemas.microsoft.com/office/powerpoint/2010/main" val="18561068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B34A6B-EECF-C08A-BEBD-4C9CB756A47A}"/>
              </a:ext>
            </a:extLst>
          </p:cNvPr>
          <p:cNvSpPr>
            <a:spLocks noGrp="1"/>
          </p:cNvSpPr>
          <p:nvPr>
            <p:ph type="title"/>
          </p:nvPr>
        </p:nvSpPr>
        <p:spPr/>
        <p:txBody>
          <a:bodyPr/>
          <a:lstStyle/>
          <a:p>
            <a:r>
              <a:rPr lang="en-US" b="0" i="0" dirty="0">
                <a:solidFill>
                  <a:srgbClr val="610B4B"/>
                </a:solidFill>
                <a:effectLst/>
                <a:highlight>
                  <a:srgbClr val="FFFFFF"/>
                </a:highlight>
                <a:latin typeface="erdana"/>
              </a:rPr>
              <a:t>System Threats</a:t>
            </a:r>
            <a:endParaRPr lang="en-US" dirty="0"/>
          </a:p>
        </p:txBody>
      </p:sp>
      <p:sp>
        <p:nvSpPr>
          <p:cNvPr id="3" name="Content Placeholder 2">
            <a:extLst>
              <a:ext uri="{FF2B5EF4-FFF2-40B4-BE49-F238E27FC236}">
                <a16:creationId xmlns:a16="http://schemas.microsoft.com/office/drawing/2014/main" id="{6AA7BA1B-DBE4-3993-0A1B-A3B0EDB2C734}"/>
              </a:ext>
            </a:extLst>
          </p:cNvPr>
          <p:cNvSpPr>
            <a:spLocks noGrp="1"/>
          </p:cNvSpPr>
          <p:nvPr>
            <p:ph idx="1"/>
          </p:nvPr>
        </p:nvSpPr>
        <p:spPr/>
        <p:txBody>
          <a:bodyPr>
            <a:normAutofit fontScale="77500" lnSpcReduction="20000"/>
          </a:bodyPr>
          <a:lstStyle/>
          <a:p>
            <a:pPr algn="just"/>
            <a:r>
              <a:rPr lang="en-US" b="1" i="0" dirty="0">
                <a:solidFill>
                  <a:srgbClr val="333333"/>
                </a:solidFill>
                <a:effectLst/>
                <a:highlight>
                  <a:srgbClr val="FFFFFF"/>
                </a:highlight>
                <a:latin typeface="inter-bold"/>
              </a:rPr>
              <a:t>1. Port Scanning</a:t>
            </a:r>
            <a:endParaRPr lang="en-US" b="0" i="0" dirty="0">
              <a:solidFill>
                <a:srgbClr val="333333"/>
              </a:solidFill>
              <a:effectLst/>
              <a:highlight>
                <a:srgbClr val="FFFFFF"/>
              </a:highlight>
              <a:latin typeface="inter-regular"/>
            </a:endParaRPr>
          </a:p>
          <a:p>
            <a:pPr algn="just"/>
            <a:r>
              <a:rPr lang="en-US" b="0" i="0" dirty="0">
                <a:solidFill>
                  <a:srgbClr val="333333"/>
                </a:solidFill>
                <a:effectLst/>
                <a:highlight>
                  <a:srgbClr val="FFFFFF"/>
                </a:highlight>
                <a:latin typeface="inter-regular"/>
              </a:rPr>
              <a:t>It is a method by which the cracker determines the system's vulnerabilities for an attack. It is a fully automated process that includes connecting to a specific port via TCP/IP. To protect the attacker's identity, port scanning attacks are launched through Zombie Systems, which previously independent systems now serve their owners while being utilized for such terrible purposes.</a:t>
            </a:r>
          </a:p>
          <a:p>
            <a:pPr algn="just"/>
            <a:r>
              <a:rPr lang="en-US" b="1" i="0" dirty="0">
                <a:solidFill>
                  <a:srgbClr val="333333"/>
                </a:solidFill>
                <a:effectLst/>
                <a:highlight>
                  <a:srgbClr val="FFFFFF"/>
                </a:highlight>
                <a:latin typeface="inter-bold"/>
              </a:rPr>
              <a:t>2. Worm</a:t>
            </a:r>
            <a:endParaRPr lang="en-US" b="0" i="0" dirty="0">
              <a:solidFill>
                <a:srgbClr val="333333"/>
              </a:solidFill>
              <a:effectLst/>
              <a:highlight>
                <a:srgbClr val="FFFFFF"/>
              </a:highlight>
              <a:latin typeface="inter-regular"/>
            </a:endParaRPr>
          </a:p>
          <a:p>
            <a:pPr algn="just"/>
            <a:r>
              <a:rPr lang="en-US" b="0" i="0" dirty="0">
                <a:solidFill>
                  <a:srgbClr val="333333"/>
                </a:solidFill>
                <a:effectLst/>
                <a:highlight>
                  <a:srgbClr val="FFFFFF"/>
                </a:highlight>
                <a:latin typeface="inter-regular"/>
              </a:rPr>
              <a:t>The worm is a process that can choke a system's performance by exhausting all system resources. A Worm process makes several clones, each consuming system resources and preventing all other processes from getting essential resources. Worm processes can even bring a network to a halt.</a:t>
            </a:r>
          </a:p>
          <a:p>
            <a:pPr algn="just"/>
            <a:r>
              <a:rPr lang="en-US" b="1" i="0" dirty="0">
                <a:solidFill>
                  <a:srgbClr val="333333"/>
                </a:solidFill>
                <a:effectLst/>
                <a:highlight>
                  <a:srgbClr val="FFFFFF"/>
                </a:highlight>
                <a:latin typeface="inter-bold"/>
              </a:rPr>
              <a:t>3. Denial of Service</a:t>
            </a:r>
            <a:endParaRPr lang="en-US" b="0" i="0" dirty="0">
              <a:solidFill>
                <a:srgbClr val="333333"/>
              </a:solidFill>
              <a:effectLst/>
              <a:highlight>
                <a:srgbClr val="FFFFFF"/>
              </a:highlight>
              <a:latin typeface="inter-regular"/>
            </a:endParaRPr>
          </a:p>
          <a:p>
            <a:pPr algn="just"/>
            <a:r>
              <a:rPr lang="en-US" b="0" i="0" dirty="0">
                <a:solidFill>
                  <a:srgbClr val="333333"/>
                </a:solidFill>
                <a:effectLst/>
                <a:highlight>
                  <a:srgbClr val="FFFFFF"/>
                </a:highlight>
                <a:latin typeface="inter-regular"/>
              </a:rPr>
              <a:t>Denial of service attacks usually prevents users from legitimately using the system. For example, if a denial-of-service attack is executed against the browser's content settings, a user may be unable to access the internet.</a:t>
            </a:r>
          </a:p>
          <a:p>
            <a:endParaRPr lang="en-US" dirty="0"/>
          </a:p>
        </p:txBody>
      </p:sp>
    </p:spTree>
    <p:extLst>
      <p:ext uri="{BB962C8B-B14F-4D97-AF65-F5344CB8AC3E}">
        <p14:creationId xmlns:p14="http://schemas.microsoft.com/office/powerpoint/2010/main" val="24710014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7A26F-536B-2101-4ADB-839F1BFB91AE}"/>
              </a:ext>
            </a:extLst>
          </p:cNvPr>
          <p:cNvSpPr>
            <a:spLocks noGrp="1"/>
          </p:cNvSpPr>
          <p:nvPr>
            <p:ph type="title"/>
          </p:nvPr>
        </p:nvSpPr>
        <p:spPr/>
        <p:txBody>
          <a:bodyPr/>
          <a:lstStyle/>
          <a:p>
            <a:r>
              <a:rPr lang="en-US" b="1" i="0" dirty="0">
                <a:solidFill>
                  <a:srgbClr val="000000"/>
                </a:solidFill>
                <a:effectLst/>
                <a:latin typeface="Times New Roman" panose="02020603050405020304" pitchFamily="18" charset="0"/>
              </a:rPr>
              <a:t>Port Scanning</a:t>
            </a:r>
            <a:endParaRPr lang="en-US" dirty="0"/>
          </a:p>
        </p:txBody>
      </p:sp>
      <p:sp>
        <p:nvSpPr>
          <p:cNvPr id="3" name="Content Placeholder 2">
            <a:extLst>
              <a:ext uri="{FF2B5EF4-FFF2-40B4-BE49-F238E27FC236}">
                <a16:creationId xmlns:a16="http://schemas.microsoft.com/office/drawing/2014/main" id="{19F67E89-82A8-D700-734E-AE99C76704B3}"/>
              </a:ext>
            </a:extLst>
          </p:cNvPr>
          <p:cNvSpPr>
            <a:spLocks noGrp="1"/>
          </p:cNvSpPr>
          <p:nvPr>
            <p:ph idx="1"/>
          </p:nvPr>
        </p:nvSpPr>
        <p:spPr/>
        <p:txBody>
          <a:bodyPr>
            <a:normAutofit fontScale="77500" lnSpcReduction="20000"/>
          </a:bodyPr>
          <a:lstStyle/>
          <a:p>
            <a:pPr algn="just">
              <a:buFont typeface="Arial" panose="020B0604020202020204" pitchFamily="34" charset="0"/>
              <a:buChar char="•"/>
            </a:pPr>
            <a:r>
              <a:rPr lang="en-US" b="1" i="1" dirty="0">
                <a:solidFill>
                  <a:srgbClr val="000000"/>
                </a:solidFill>
                <a:effectLst/>
                <a:latin typeface="Times New Roman" panose="02020603050405020304" pitchFamily="18" charset="0"/>
              </a:rPr>
              <a:t>Port Scanning</a:t>
            </a:r>
            <a:r>
              <a:rPr lang="en-US" b="0" i="0" dirty="0">
                <a:solidFill>
                  <a:srgbClr val="000000"/>
                </a:solidFill>
                <a:effectLst/>
                <a:latin typeface="Times New Roman" panose="02020603050405020304" pitchFamily="18" charset="0"/>
              </a:rPr>
              <a:t> is technically not an attack, but rather a search for vulnerabilities to attack. The basic idea is to systematically attempt to connect to every known ( or common or possible ) network port on some remote machine, and to attempt to make contact. Once it is determined that a particular computer is listening to a particular port, then the next step is to determine what daemon is listening, and whether or not it is a version containing a known security flaw that can be exploited.</a:t>
            </a:r>
          </a:p>
          <a:p>
            <a:pPr algn="l">
              <a:buFont typeface="Arial" panose="020B0604020202020204" pitchFamily="34" charset="0"/>
              <a:buChar char="•"/>
            </a:pPr>
            <a:r>
              <a:rPr lang="en-US" b="0" i="0" dirty="0">
                <a:solidFill>
                  <a:srgbClr val="000000"/>
                </a:solidFill>
                <a:effectLst/>
                <a:latin typeface="Times New Roman" panose="02020603050405020304" pitchFamily="18" charset="0"/>
              </a:rPr>
              <a:t>Because port scanning is easily detected and traced, it is usually launched from </a:t>
            </a:r>
            <a:r>
              <a:rPr lang="en-US" b="1" i="1" dirty="0">
                <a:solidFill>
                  <a:srgbClr val="000000"/>
                </a:solidFill>
                <a:effectLst/>
                <a:latin typeface="Times New Roman" panose="02020603050405020304" pitchFamily="18" charset="0"/>
              </a:rPr>
              <a:t>zombie systems, </a:t>
            </a:r>
            <a:r>
              <a:rPr lang="en-US" b="0" i="0" dirty="0">
                <a:solidFill>
                  <a:srgbClr val="000000"/>
                </a:solidFill>
                <a:effectLst/>
                <a:latin typeface="Times New Roman" panose="02020603050405020304" pitchFamily="18" charset="0"/>
              </a:rPr>
              <a:t>i.e. previously hacked systems that are being used without the knowledge or permission of their rightful owner. For this reason it is important to protect "innocuous" systems and accounts as well as those that contain sensitive information or special privileges.</a:t>
            </a:r>
          </a:p>
          <a:p>
            <a:pPr algn="l">
              <a:buFont typeface="Arial" panose="020B0604020202020204" pitchFamily="34" charset="0"/>
              <a:buChar char="•"/>
            </a:pPr>
            <a:r>
              <a:rPr lang="en-US" b="0" i="0" dirty="0">
                <a:solidFill>
                  <a:srgbClr val="000000"/>
                </a:solidFill>
                <a:effectLst/>
                <a:latin typeface="Times New Roman" panose="02020603050405020304" pitchFamily="18" charset="0"/>
              </a:rPr>
              <a:t>There are also port scanners available that administrators can use to check their own systems, which report any weaknesses found but which do not exploit the weaknesses or cause any problems. Two such systems are </a:t>
            </a:r>
            <a:r>
              <a:rPr lang="en-US" b="1" i="1" dirty="0" err="1">
                <a:solidFill>
                  <a:srgbClr val="000000"/>
                </a:solidFill>
                <a:effectLst/>
                <a:latin typeface="Times New Roman" panose="02020603050405020304" pitchFamily="18" charset="0"/>
              </a:rPr>
              <a:t>nmap</a:t>
            </a:r>
            <a:r>
              <a:rPr lang="en-US" b="1" i="1" dirty="0">
                <a:solidFill>
                  <a:srgbClr val="000000"/>
                </a:solidFill>
                <a:effectLst/>
                <a:latin typeface="Times New Roman" panose="02020603050405020304" pitchFamily="18" charset="0"/>
              </a:rPr>
              <a:t> </a:t>
            </a:r>
            <a:r>
              <a:rPr lang="en-US" b="0" i="0" dirty="0">
                <a:solidFill>
                  <a:srgbClr val="000000"/>
                </a:solidFill>
                <a:effectLst/>
                <a:latin typeface="Times New Roman" panose="02020603050405020304" pitchFamily="18" charset="0"/>
              </a:rPr>
              <a:t>( </a:t>
            </a:r>
            <a:r>
              <a:rPr lang="en-US" b="0" i="0" dirty="0">
                <a:solidFill>
                  <a:srgbClr val="000000"/>
                </a:solidFill>
                <a:effectLst/>
                <a:latin typeface="Times New Roman" panose="02020603050405020304" pitchFamily="18" charset="0"/>
                <a:hlinkClick r:id="rId2"/>
              </a:rPr>
              <a:t>http://www.insecure.org/nmap </a:t>
            </a:r>
            <a:r>
              <a:rPr lang="en-US" b="0" i="0" dirty="0">
                <a:solidFill>
                  <a:srgbClr val="000000"/>
                </a:solidFill>
                <a:effectLst/>
                <a:latin typeface="Times New Roman" panose="02020603050405020304" pitchFamily="18" charset="0"/>
              </a:rPr>
              <a:t>) and </a:t>
            </a:r>
            <a:r>
              <a:rPr lang="en-US" b="1" i="1" dirty="0" err="1">
                <a:solidFill>
                  <a:srgbClr val="000000"/>
                </a:solidFill>
                <a:effectLst/>
                <a:latin typeface="Times New Roman" panose="02020603050405020304" pitchFamily="18" charset="0"/>
              </a:rPr>
              <a:t>nessus</a:t>
            </a:r>
            <a:r>
              <a:rPr lang="en-US" b="0" i="0" dirty="0">
                <a:solidFill>
                  <a:srgbClr val="000000"/>
                </a:solidFill>
                <a:effectLst/>
                <a:latin typeface="Times New Roman" panose="02020603050405020304" pitchFamily="18" charset="0"/>
              </a:rPr>
              <a:t> ( </a:t>
            </a:r>
            <a:r>
              <a:rPr lang="en-US" b="0" i="0" dirty="0">
                <a:solidFill>
                  <a:srgbClr val="000000"/>
                </a:solidFill>
                <a:effectLst/>
                <a:latin typeface="Times New Roman" panose="02020603050405020304" pitchFamily="18" charset="0"/>
                <a:hlinkClick r:id="rId3"/>
              </a:rPr>
              <a:t>http://www.nessus.org </a:t>
            </a:r>
            <a:r>
              <a:rPr lang="en-US" b="0" i="0" dirty="0">
                <a:solidFill>
                  <a:srgbClr val="000000"/>
                </a:solidFill>
                <a:effectLst/>
                <a:latin typeface="Times New Roman" panose="02020603050405020304" pitchFamily="18" charset="0"/>
              </a:rPr>
              <a:t>). The former identifies what OS is found, what firewalls are in place, and what services are listening to what ports. The latter also contains a database of known security holes, and identifies any that it finds.</a:t>
            </a:r>
          </a:p>
          <a:p>
            <a:pPr algn="just"/>
            <a:endParaRPr lang="en-US" dirty="0"/>
          </a:p>
        </p:txBody>
      </p:sp>
    </p:spTree>
    <p:extLst>
      <p:ext uri="{BB962C8B-B14F-4D97-AF65-F5344CB8AC3E}">
        <p14:creationId xmlns:p14="http://schemas.microsoft.com/office/powerpoint/2010/main" val="19436078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DD2A7-9757-FE6F-1483-DA9F49E9FBC2}"/>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CC263843-C5D9-4117-8183-707852199F4F}"/>
              </a:ext>
            </a:extLst>
          </p:cNvPr>
          <p:cNvSpPr>
            <a:spLocks noGrp="1"/>
          </p:cNvSpPr>
          <p:nvPr>
            <p:ph idx="1"/>
          </p:nvPr>
        </p:nvSpPr>
        <p:spPr/>
        <p:txBody>
          <a:bodyPr/>
          <a:lstStyle/>
          <a:p>
            <a:pPr algn="just"/>
            <a:r>
              <a:rPr lang="en-US" b="0" i="0" dirty="0">
                <a:solidFill>
                  <a:srgbClr val="333333"/>
                </a:solidFill>
                <a:effectLst/>
                <a:highlight>
                  <a:srgbClr val="FFFFFF"/>
                </a:highlight>
                <a:latin typeface="inter-regular"/>
              </a:rPr>
              <a:t>The process of ensuring OS availability, confidentiality, integrity is known as </a:t>
            </a:r>
            <a:r>
              <a:rPr lang="en-US" b="1" i="0" dirty="0">
                <a:solidFill>
                  <a:srgbClr val="333333"/>
                </a:solidFill>
                <a:effectLst/>
                <a:highlight>
                  <a:srgbClr val="FFFFFF"/>
                </a:highlight>
                <a:latin typeface="inter-regular"/>
              </a:rPr>
              <a:t>operating system security</a:t>
            </a:r>
            <a:r>
              <a:rPr lang="en-US" b="0" i="0" dirty="0">
                <a:solidFill>
                  <a:srgbClr val="333333"/>
                </a:solidFill>
                <a:effectLst/>
                <a:highlight>
                  <a:srgbClr val="FFFFFF"/>
                </a:highlight>
                <a:latin typeface="inter-regular"/>
              </a:rPr>
              <a:t>. OS security refers to the processes or measures taken to protect the operating system from dangers, including viruses, worms, malware, and remote hacker intrusions</a:t>
            </a:r>
            <a:endParaRPr lang="en-US" dirty="0"/>
          </a:p>
        </p:txBody>
      </p:sp>
    </p:spTree>
    <p:extLst>
      <p:ext uri="{BB962C8B-B14F-4D97-AF65-F5344CB8AC3E}">
        <p14:creationId xmlns:p14="http://schemas.microsoft.com/office/powerpoint/2010/main" val="20780778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31676F-19E0-C48D-C5CF-90E5FA559760}"/>
              </a:ext>
            </a:extLst>
          </p:cNvPr>
          <p:cNvSpPr>
            <a:spLocks noGrp="1"/>
          </p:cNvSpPr>
          <p:nvPr>
            <p:ph type="title"/>
          </p:nvPr>
        </p:nvSpPr>
        <p:spPr/>
        <p:txBody>
          <a:bodyPr/>
          <a:lstStyle/>
          <a:p>
            <a:r>
              <a:rPr lang="en-US" dirty="0"/>
              <a:t>Worm</a:t>
            </a:r>
          </a:p>
        </p:txBody>
      </p:sp>
      <p:sp>
        <p:nvSpPr>
          <p:cNvPr id="3" name="Content Placeholder 2">
            <a:extLst>
              <a:ext uri="{FF2B5EF4-FFF2-40B4-BE49-F238E27FC236}">
                <a16:creationId xmlns:a16="http://schemas.microsoft.com/office/drawing/2014/main" id="{EA16B0EB-AEAB-FD89-3E09-1FE48F0520A1}"/>
              </a:ext>
            </a:extLst>
          </p:cNvPr>
          <p:cNvSpPr>
            <a:spLocks noGrp="1"/>
          </p:cNvSpPr>
          <p:nvPr>
            <p:ph idx="1"/>
          </p:nvPr>
        </p:nvSpPr>
        <p:spPr/>
        <p:txBody>
          <a:bodyPr>
            <a:normAutofit fontScale="85000" lnSpcReduction="20000"/>
          </a:bodyPr>
          <a:lstStyle/>
          <a:p>
            <a:pPr algn="l">
              <a:buFont typeface="Arial" panose="020B0604020202020204" pitchFamily="34" charset="0"/>
              <a:buChar char="•"/>
            </a:pPr>
            <a:r>
              <a:rPr lang="en-US" b="0" i="0" dirty="0">
                <a:solidFill>
                  <a:srgbClr val="000000"/>
                </a:solidFill>
                <a:effectLst/>
                <a:latin typeface="Times New Roman" panose="02020603050405020304" pitchFamily="18" charset="0"/>
              </a:rPr>
              <a:t>A </a:t>
            </a:r>
            <a:r>
              <a:rPr lang="en-US" b="1" i="1" dirty="0">
                <a:solidFill>
                  <a:srgbClr val="000000"/>
                </a:solidFill>
                <a:effectLst/>
                <a:latin typeface="Times New Roman" panose="02020603050405020304" pitchFamily="18" charset="0"/>
              </a:rPr>
              <a:t>worm</a:t>
            </a:r>
            <a:r>
              <a:rPr lang="en-US" b="0" i="0" dirty="0">
                <a:solidFill>
                  <a:srgbClr val="000000"/>
                </a:solidFill>
                <a:effectLst/>
                <a:latin typeface="Times New Roman" panose="02020603050405020304" pitchFamily="18" charset="0"/>
              </a:rPr>
              <a:t> is a process that uses the fork / spawn process to make copies of itself in order to wreak havoc on a system. Worms consume system resources, often blocking out other, legitimate processes. Worms that propagate over networks can be especially problematic, as they can tie up vast amounts of network resources and bring down large-scale systems.</a:t>
            </a:r>
          </a:p>
          <a:p>
            <a:pPr algn="l">
              <a:buFont typeface="Arial" panose="020B0604020202020204" pitchFamily="34" charset="0"/>
              <a:buChar char="•"/>
            </a:pPr>
            <a:r>
              <a:rPr lang="en-US" b="0" i="0" dirty="0">
                <a:solidFill>
                  <a:srgbClr val="000000"/>
                </a:solidFill>
                <a:effectLst/>
                <a:latin typeface="Times New Roman" panose="02020603050405020304" pitchFamily="18" charset="0"/>
              </a:rPr>
              <a:t>One of the most well-known worms was launched by Robert Morris, a graduate student at Cornell, in November 1988. Targeting Sun and VAX computers running BSD UNIX version 4, the worm spanned the Internet in a matter of a few hours, and consumed enough resources to bring down many systems.</a:t>
            </a:r>
          </a:p>
          <a:p>
            <a:pPr algn="l">
              <a:buFont typeface="Arial" panose="020B0604020202020204" pitchFamily="34" charset="0"/>
              <a:buChar char="•"/>
            </a:pPr>
            <a:r>
              <a:rPr lang="en-US" b="0" i="0" dirty="0">
                <a:solidFill>
                  <a:srgbClr val="000000"/>
                </a:solidFill>
                <a:effectLst/>
                <a:latin typeface="Times New Roman" panose="02020603050405020304" pitchFamily="18" charset="0"/>
              </a:rPr>
              <a:t>This worm consisted of two parts:</a:t>
            </a:r>
          </a:p>
          <a:p>
            <a:pPr marL="742950" lvl="1" indent="-285750" algn="l">
              <a:buFont typeface="Arial" panose="020B0604020202020204" pitchFamily="34" charset="0"/>
              <a:buChar char="•"/>
            </a:pPr>
            <a:r>
              <a:rPr lang="en-US" b="0" i="0" dirty="0">
                <a:solidFill>
                  <a:srgbClr val="000000"/>
                </a:solidFill>
                <a:effectLst/>
                <a:latin typeface="Times New Roman" panose="02020603050405020304" pitchFamily="18" charset="0"/>
              </a:rPr>
              <a:t>A small program called a </a:t>
            </a:r>
            <a:r>
              <a:rPr lang="en-US" b="1" i="1" dirty="0">
                <a:solidFill>
                  <a:srgbClr val="000000"/>
                </a:solidFill>
                <a:effectLst/>
                <a:latin typeface="Times New Roman" panose="02020603050405020304" pitchFamily="18" charset="0"/>
              </a:rPr>
              <a:t>grappling hook, </a:t>
            </a:r>
            <a:r>
              <a:rPr lang="en-US" b="0" i="0" dirty="0">
                <a:solidFill>
                  <a:srgbClr val="000000"/>
                </a:solidFill>
                <a:effectLst/>
                <a:latin typeface="Times New Roman" panose="02020603050405020304" pitchFamily="18" charset="0"/>
              </a:rPr>
              <a:t>which was deposited on the target system through one of three vulnerabilities, and</a:t>
            </a:r>
          </a:p>
          <a:p>
            <a:pPr marL="742950" lvl="1" indent="-285750" algn="l">
              <a:buFont typeface="Arial" panose="020B0604020202020204" pitchFamily="34" charset="0"/>
              <a:buChar char="•"/>
            </a:pPr>
            <a:r>
              <a:rPr lang="en-US" b="0" i="0" dirty="0">
                <a:solidFill>
                  <a:srgbClr val="000000"/>
                </a:solidFill>
                <a:effectLst/>
                <a:latin typeface="Times New Roman" panose="02020603050405020304" pitchFamily="18" charset="0"/>
              </a:rPr>
              <a:t>The main worm program, which was transferred onto the target system and launched by the grappling hook program.</a:t>
            </a:r>
          </a:p>
          <a:p>
            <a:endParaRPr lang="en-US" dirty="0"/>
          </a:p>
        </p:txBody>
      </p:sp>
    </p:spTree>
    <p:extLst>
      <p:ext uri="{BB962C8B-B14F-4D97-AF65-F5344CB8AC3E}">
        <p14:creationId xmlns:p14="http://schemas.microsoft.com/office/powerpoint/2010/main" val="19041489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D53CD7-4037-A17D-CD3A-6436EDED0F9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7A52C0A8-DFCE-6D36-F9DC-70FA09B79F66}"/>
              </a:ext>
            </a:extLst>
          </p:cNvPr>
          <p:cNvSpPr>
            <a:spLocks noGrp="1"/>
          </p:cNvSpPr>
          <p:nvPr>
            <p:ph idx="1"/>
          </p:nvPr>
        </p:nvSpPr>
        <p:spPr/>
        <p:txBody>
          <a:bodyPr/>
          <a:lstStyle/>
          <a:p>
            <a:endParaRPr lang="en-US" b="1" i="0" dirty="0">
              <a:solidFill>
                <a:srgbClr val="000000"/>
              </a:solidFill>
              <a:effectLst/>
              <a:highlight>
                <a:srgbClr val="FFFF80"/>
              </a:highlight>
              <a:latin typeface="Times New Roman" panose="02020603050405020304" pitchFamily="18" charset="0"/>
            </a:endParaRPr>
          </a:p>
          <a:p>
            <a:endParaRPr lang="en-US" b="1" dirty="0">
              <a:solidFill>
                <a:srgbClr val="000000"/>
              </a:solidFill>
              <a:highlight>
                <a:srgbClr val="FFFF80"/>
              </a:highlight>
              <a:latin typeface="Times New Roman" panose="02020603050405020304" pitchFamily="18" charset="0"/>
            </a:endParaRPr>
          </a:p>
          <a:p>
            <a:endParaRPr lang="en-US" b="1" i="0" dirty="0">
              <a:solidFill>
                <a:srgbClr val="000000"/>
              </a:solidFill>
              <a:effectLst/>
              <a:highlight>
                <a:srgbClr val="FFFF80"/>
              </a:highlight>
              <a:latin typeface="Times New Roman" panose="02020603050405020304" pitchFamily="18" charset="0"/>
            </a:endParaRPr>
          </a:p>
          <a:p>
            <a:endParaRPr lang="en-US" b="1" dirty="0">
              <a:solidFill>
                <a:srgbClr val="000000"/>
              </a:solidFill>
              <a:highlight>
                <a:srgbClr val="FFFF80"/>
              </a:highlight>
              <a:latin typeface="Times New Roman" panose="02020603050405020304" pitchFamily="18" charset="0"/>
            </a:endParaRPr>
          </a:p>
          <a:p>
            <a:endParaRPr lang="en-US" b="1" i="0" dirty="0">
              <a:solidFill>
                <a:srgbClr val="000000"/>
              </a:solidFill>
              <a:effectLst/>
              <a:highlight>
                <a:srgbClr val="FFFF80"/>
              </a:highlight>
              <a:latin typeface="Times New Roman" panose="02020603050405020304" pitchFamily="18" charset="0"/>
            </a:endParaRPr>
          </a:p>
          <a:p>
            <a:endParaRPr lang="en-US" b="1" dirty="0">
              <a:solidFill>
                <a:srgbClr val="000000"/>
              </a:solidFill>
              <a:highlight>
                <a:srgbClr val="FFFF80"/>
              </a:highlight>
              <a:latin typeface="Times New Roman" panose="02020603050405020304" pitchFamily="18" charset="0"/>
            </a:endParaRPr>
          </a:p>
          <a:p>
            <a:pPr marL="0" indent="0" algn="ctr">
              <a:buNone/>
            </a:pPr>
            <a:r>
              <a:rPr lang="en-US" b="1" i="0" dirty="0">
                <a:solidFill>
                  <a:srgbClr val="000000"/>
                </a:solidFill>
                <a:effectLst/>
                <a:latin typeface="Times New Roman" panose="02020603050405020304" pitchFamily="18" charset="0"/>
              </a:rPr>
              <a:t>Figure 15.6 - The Morris Internet worm</a:t>
            </a:r>
            <a:r>
              <a:rPr lang="en-US" b="1" i="0" dirty="0">
                <a:solidFill>
                  <a:srgbClr val="000000"/>
                </a:solidFill>
                <a:effectLst/>
                <a:highlight>
                  <a:srgbClr val="FFFF80"/>
                </a:highlight>
                <a:latin typeface="Times New Roman" panose="02020603050405020304" pitchFamily="18" charset="0"/>
              </a:rPr>
              <a:t>.</a:t>
            </a:r>
          </a:p>
          <a:p>
            <a:endParaRPr lang="en-US" dirty="0"/>
          </a:p>
        </p:txBody>
      </p:sp>
      <p:pic>
        <p:nvPicPr>
          <p:cNvPr id="4098" name="Picture 2">
            <a:extLst>
              <a:ext uri="{FF2B5EF4-FFF2-40B4-BE49-F238E27FC236}">
                <a16:creationId xmlns:a16="http://schemas.microsoft.com/office/drawing/2014/main" id="{2502C6C7-849D-5872-DA6A-08706C6F08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6185" y="162219"/>
            <a:ext cx="9984258" cy="48051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391215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EC11F0-5253-8E86-4077-8A8209AAF7FA}"/>
              </a:ext>
            </a:extLst>
          </p:cNvPr>
          <p:cNvSpPr>
            <a:spLocks noGrp="1"/>
          </p:cNvSpPr>
          <p:nvPr>
            <p:ph type="title"/>
          </p:nvPr>
        </p:nvSpPr>
        <p:spPr/>
        <p:txBody>
          <a:bodyPr/>
          <a:lstStyle/>
          <a:p>
            <a:r>
              <a:rPr lang="en-US" b="0" i="0" dirty="0">
                <a:solidFill>
                  <a:srgbClr val="000000"/>
                </a:solidFill>
                <a:effectLst/>
                <a:latin typeface="Times New Roman" panose="02020603050405020304" pitchFamily="18" charset="0"/>
              </a:rPr>
              <a:t>Morris Internet worm</a:t>
            </a:r>
            <a:endParaRPr lang="en-US" dirty="0"/>
          </a:p>
        </p:txBody>
      </p:sp>
      <p:sp>
        <p:nvSpPr>
          <p:cNvPr id="3" name="Content Placeholder 2">
            <a:extLst>
              <a:ext uri="{FF2B5EF4-FFF2-40B4-BE49-F238E27FC236}">
                <a16:creationId xmlns:a16="http://schemas.microsoft.com/office/drawing/2014/main" id="{C430062A-10DC-1CB1-F9D4-A405F0A0384F}"/>
              </a:ext>
            </a:extLst>
          </p:cNvPr>
          <p:cNvSpPr>
            <a:spLocks noGrp="1"/>
          </p:cNvSpPr>
          <p:nvPr>
            <p:ph idx="1"/>
          </p:nvPr>
        </p:nvSpPr>
        <p:spPr/>
        <p:txBody>
          <a:bodyPr>
            <a:normAutofit fontScale="85000" lnSpcReduction="20000"/>
          </a:bodyPr>
          <a:lstStyle/>
          <a:p>
            <a:pPr algn="just">
              <a:buFont typeface="Arial" panose="020B0604020202020204" pitchFamily="34" charset="0"/>
              <a:buChar char="•"/>
            </a:pPr>
            <a:r>
              <a:rPr lang="en-US" b="0" i="0" dirty="0">
                <a:solidFill>
                  <a:srgbClr val="000000"/>
                </a:solidFill>
                <a:effectLst/>
                <a:latin typeface="Times New Roman" panose="02020603050405020304" pitchFamily="18" charset="0"/>
              </a:rPr>
              <a:t>The three vulnerabilities exploited by the Morris Internet worm were as follows:</a:t>
            </a:r>
          </a:p>
          <a:p>
            <a:pPr marL="742950" lvl="1" indent="-285750" algn="just">
              <a:buFont typeface="Arial" panose="020B0604020202020204" pitchFamily="34" charset="0"/>
              <a:buChar char="•"/>
            </a:pPr>
            <a:r>
              <a:rPr lang="en-US" b="1" i="0" dirty="0" err="1">
                <a:solidFill>
                  <a:srgbClr val="000000"/>
                </a:solidFill>
                <a:effectLst/>
                <a:latin typeface="Times New Roman" panose="02020603050405020304" pitchFamily="18" charset="0"/>
              </a:rPr>
              <a:t>rsh</a:t>
            </a:r>
            <a:r>
              <a:rPr lang="en-US" b="1" i="0" dirty="0">
                <a:solidFill>
                  <a:srgbClr val="000000"/>
                </a:solidFill>
                <a:effectLst/>
                <a:latin typeface="Times New Roman" panose="02020603050405020304" pitchFamily="18" charset="0"/>
              </a:rPr>
              <a:t> ( remote shell )</a:t>
            </a:r>
            <a:r>
              <a:rPr lang="en-US" b="0" i="0" dirty="0">
                <a:solidFill>
                  <a:srgbClr val="000000"/>
                </a:solidFill>
                <a:effectLst/>
                <a:latin typeface="Times New Roman" panose="02020603050405020304" pitchFamily="18" charset="0"/>
              </a:rPr>
              <a:t> is a utility that was in common use at that time for accessing remote systems without having to provide a password. If a user had an account on two different computers ( with the same account name on both systems ), then the system could be configured to allow that user to remotely connect from one system to the other without having to provide a password. Many systems were configured so that </a:t>
            </a:r>
            <a:r>
              <a:rPr lang="en-US" b="1" i="1" dirty="0">
                <a:solidFill>
                  <a:srgbClr val="000000"/>
                </a:solidFill>
                <a:effectLst/>
                <a:latin typeface="Times New Roman" panose="02020603050405020304" pitchFamily="18" charset="0"/>
              </a:rPr>
              <a:t>any</a:t>
            </a:r>
            <a:r>
              <a:rPr lang="en-US" b="0" i="0" dirty="0">
                <a:solidFill>
                  <a:srgbClr val="000000"/>
                </a:solidFill>
                <a:effectLst/>
                <a:latin typeface="Times New Roman" panose="02020603050405020304" pitchFamily="18" charset="0"/>
              </a:rPr>
              <a:t> user ( except root ) on system A could access the same account on system B without providing a password.</a:t>
            </a:r>
          </a:p>
          <a:p>
            <a:pPr marL="742950" lvl="1" indent="-285750" algn="just">
              <a:buFont typeface="Arial" panose="020B0604020202020204" pitchFamily="34" charset="0"/>
              <a:buChar char="•"/>
            </a:pPr>
            <a:r>
              <a:rPr lang="en-US" b="1" i="0" dirty="0">
                <a:solidFill>
                  <a:srgbClr val="000000"/>
                </a:solidFill>
                <a:effectLst/>
                <a:latin typeface="Times New Roman" panose="02020603050405020304" pitchFamily="18" charset="0"/>
              </a:rPr>
              <a:t>finger</a:t>
            </a:r>
            <a:r>
              <a:rPr lang="en-US" b="0" i="0" dirty="0">
                <a:solidFill>
                  <a:srgbClr val="000000"/>
                </a:solidFill>
                <a:effectLst/>
                <a:latin typeface="Times New Roman" panose="02020603050405020304" pitchFamily="18" charset="0"/>
              </a:rPr>
              <a:t> is a utility that allows one to remotely query a user database, to find the true name and other information for a given account name on a given system. For example "finger joeUser@somemachine.edu" would access the finger daemon at somemachine.edu and return information regarding </a:t>
            </a:r>
            <a:r>
              <a:rPr lang="en-US" b="0" i="0" dirty="0" err="1">
                <a:solidFill>
                  <a:srgbClr val="000000"/>
                </a:solidFill>
                <a:effectLst/>
                <a:latin typeface="Times New Roman" panose="02020603050405020304" pitchFamily="18" charset="0"/>
              </a:rPr>
              <a:t>joeUser</a:t>
            </a:r>
            <a:r>
              <a:rPr lang="en-US" b="0" i="0" dirty="0">
                <a:solidFill>
                  <a:srgbClr val="000000"/>
                </a:solidFill>
                <a:effectLst/>
                <a:latin typeface="Times New Roman" panose="02020603050405020304" pitchFamily="18" charset="0"/>
              </a:rPr>
              <a:t>. Unfortunately the finger daemon ( which ran with system privileges ) had the buffer overflow problem, so by sending a special 536-character user name the worm was able to fork a shell on the remote system running with root privileges.</a:t>
            </a:r>
          </a:p>
          <a:p>
            <a:pPr marL="742950" lvl="1" indent="-285750" algn="just">
              <a:buFont typeface="Arial" panose="020B0604020202020204" pitchFamily="34" charset="0"/>
              <a:buChar char="•"/>
            </a:pPr>
            <a:r>
              <a:rPr lang="en-US" b="1" i="0" dirty="0" err="1">
                <a:solidFill>
                  <a:srgbClr val="000000"/>
                </a:solidFill>
                <a:effectLst/>
                <a:latin typeface="Times New Roman" panose="02020603050405020304" pitchFamily="18" charset="0"/>
              </a:rPr>
              <a:t>sendmail</a:t>
            </a:r>
            <a:r>
              <a:rPr lang="en-US" b="0" i="0" dirty="0">
                <a:solidFill>
                  <a:srgbClr val="000000"/>
                </a:solidFill>
                <a:effectLst/>
                <a:latin typeface="Times New Roman" panose="02020603050405020304" pitchFamily="18" charset="0"/>
              </a:rPr>
              <a:t> is a routine for sending and forwarding mail that also included a debugging option for verifying and testing the system. The debug feature was convenient for administrators, and was often left turned on. The Morris worm exploited the debugger to mail and execute a copy of the grappling hook program on the remote system.</a:t>
            </a:r>
          </a:p>
          <a:p>
            <a:endParaRPr lang="en-US" dirty="0"/>
          </a:p>
        </p:txBody>
      </p:sp>
    </p:spTree>
    <p:extLst>
      <p:ext uri="{BB962C8B-B14F-4D97-AF65-F5344CB8AC3E}">
        <p14:creationId xmlns:p14="http://schemas.microsoft.com/office/powerpoint/2010/main" val="13152157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B73CF4-1688-BEA7-8277-EEDB04245057}"/>
              </a:ext>
            </a:extLst>
          </p:cNvPr>
          <p:cNvSpPr>
            <a:spLocks noGrp="1"/>
          </p:cNvSpPr>
          <p:nvPr>
            <p:ph type="title"/>
          </p:nvPr>
        </p:nvSpPr>
        <p:spPr/>
        <p:txBody>
          <a:bodyPr/>
          <a:lstStyle/>
          <a:p>
            <a:r>
              <a:rPr lang="en-US" b="1" i="1" dirty="0">
                <a:solidFill>
                  <a:srgbClr val="000000"/>
                </a:solidFill>
                <a:effectLst/>
                <a:latin typeface="Times New Roman" panose="02020603050405020304" pitchFamily="18" charset="0"/>
              </a:rPr>
              <a:t>Denial of Service ( DOS ) </a:t>
            </a:r>
            <a:endParaRPr lang="en-US" dirty="0"/>
          </a:p>
        </p:txBody>
      </p:sp>
      <p:sp>
        <p:nvSpPr>
          <p:cNvPr id="3" name="Content Placeholder 2">
            <a:extLst>
              <a:ext uri="{FF2B5EF4-FFF2-40B4-BE49-F238E27FC236}">
                <a16:creationId xmlns:a16="http://schemas.microsoft.com/office/drawing/2014/main" id="{CC9772DB-9F70-E697-41D6-6B9CCC26BFFA}"/>
              </a:ext>
            </a:extLst>
          </p:cNvPr>
          <p:cNvSpPr>
            <a:spLocks noGrp="1"/>
          </p:cNvSpPr>
          <p:nvPr>
            <p:ph idx="1"/>
          </p:nvPr>
        </p:nvSpPr>
        <p:spPr/>
        <p:txBody>
          <a:bodyPr>
            <a:normAutofit fontScale="70000" lnSpcReduction="20000"/>
          </a:bodyPr>
          <a:lstStyle/>
          <a:p>
            <a:pPr algn="just">
              <a:buFont typeface="Arial" panose="020B0604020202020204" pitchFamily="34" charset="0"/>
              <a:buChar char="•"/>
            </a:pPr>
            <a:r>
              <a:rPr lang="en-US" b="1" i="1" dirty="0">
                <a:solidFill>
                  <a:srgbClr val="000000"/>
                </a:solidFill>
                <a:effectLst/>
                <a:latin typeface="Times New Roman" panose="02020603050405020304" pitchFamily="18" charset="0"/>
              </a:rPr>
              <a:t>Denial of Service ( DOS ) </a:t>
            </a:r>
            <a:r>
              <a:rPr lang="en-US" b="0" i="0" dirty="0">
                <a:solidFill>
                  <a:srgbClr val="000000"/>
                </a:solidFill>
                <a:effectLst/>
                <a:latin typeface="Times New Roman" panose="02020603050405020304" pitchFamily="18" charset="0"/>
              </a:rPr>
              <a:t>attacks do not attempt to actually access or damage systems, but merely to clog them up so badly that they cannot be used for any useful work. Tight loops that repeatedly request system services are an obvious form of this attack.</a:t>
            </a:r>
          </a:p>
          <a:p>
            <a:pPr algn="just">
              <a:buFont typeface="Arial" panose="020B0604020202020204" pitchFamily="34" charset="0"/>
              <a:buChar char="•"/>
            </a:pPr>
            <a:r>
              <a:rPr lang="en-US" b="0" i="0" dirty="0">
                <a:solidFill>
                  <a:srgbClr val="000000"/>
                </a:solidFill>
                <a:effectLst/>
                <a:latin typeface="Times New Roman" panose="02020603050405020304" pitchFamily="18" charset="0"/>
              </a:rPr>
              <a:t>DOS attacks can also involve social engineering, such as the Internet chain letters that say "send this immediately to 10 of your friends, and then go to a certain URL", which clogs up not only the Internet mail system but also the web server to which everyone is directed. ( Note: Sending a "reply all" to such a message notifying everyone that it was just a hoax also clogs up the Internet mail service, just as effectively as if you had forwarded the thing. )</a:t>
            </a:r>
          </a:p>
          <a:p>
            <a:pPr algn="just">
              <a:buFont typeface="Arial" panose="020B0604020202020204" pitchFamily="34" charset="0"/>
              <a:buChar char="•"/>
            </a:pPr>
            <a:r>
              <a:rPr lang="en-US" b="0" i="0" dirty="0">
                <a:solidFill>
                  <a:srgbClr val="000000"/>
                </a:solidFill>
                <a:effectLst/>
                <a:latin typeface="Times New Roman" panose="02020603050405020304" pitchFamily="18" charset="0"/>
              </a:rPr>
              <a:t>Security systems that lock accounts after a certain number of failed login attempts are subject to DOS attacks which repeatedly attempt logins to all accounts with invalid passwords strictly in order to lock up all accounts.</a:t>
            </a:r>
          </a:p>
          <a:p>
            <a:pPr algn="just">
              <a:buFont typeface="Arial" panose="020B0604020202020204" pitchFamily="34" charset="0"/>
              <a:buChar char="•"/>
            </a:pPr>
            <a:r>
              <a:rPr lang="en-US" b="0" i="0" dirty="0">
                <a:solidFill>
                  <a:srgbClr val="000000"/>
                </a:solidFill>
                <a:effectLst/>
                <a:latin typeface="Times New Roman" panose="02020603050405020304" pitchFamily="18" charset="0"/>
              </a:rPr>
              <a:t>Sometimes DOS is not the result of deliberate maliciousness. Consider for example:</a:t>
            </a:r>
          </a:p>
          <a:p>
            <a:pPr marL="742950" lvl="1" indent="-285750" algn="just">
              <a:buFont typeface="Arial" panose="020B0604020202020204" pitchFamily="34" charset="0"/>
              <a:buChar char="•"/>
            </a:pPr>
            <a:r>
              <a:rPr lang="en-US" b="0" i="0" dirty="0">
                <a:solidFill>
                  <a:srgbClr val="000000"/>
                </a:solidFill>
                <a:effectLst/>
                <a:latin typeface="Times New Roman" panose="02020603050405020304" pitchFamily="18" charset="0"/>
              </a:rPr>
              <a:t>A web site that sees a huge volume of hits as a result of a successful advertising campaign.</a:t>
            </a:r>
          </a:p>
          <a:p>
            <a:pPr marL="742950" lvl="1" indent="-285750" algn="just">
              <a:buFont typeface="Arial" panose="020B0604020202020204" pitchFamily="34" charset="0"/>
              <a:buChar char="•"/>
            </a:pPr>
            <a:r>
              <a:rPr lang="en-US" b="0" i="0" dirty="0">
                <a:solidFill>
                  <a:srgbClr val="000000"/>
                </a:solidFill>
                <a:effectLst/>
                <a:latin typeface="Times New Roman" panose="02020603050405020304" pitchFamily="18" charset="0"/>
              </a:rPr>
              <a:t>CNN.com occasionally gets overwhelmed on big news days, such as Sept 11, 2001.</a:t>
            </a:r>
          </a:p>
          <a:p>
            <a:pPr marL="742950" lvl="1" indent="-285750" algn="just">
              <a:buFont typeface="Arial" panose="020B0604020202020204" pitchFamily="34" charset="0"/>
              <a:buChar char="•"/>
            </a:pPr>
            <a:r>
              <a:rPr lang="en-US" b="0" i="0" dirty="0">
                <a:solidFill>
                  <a:srgbClr val="000000"/>
                </a:solidFill>
                <a:effectLst/>
                <a:latin typeface="Times New Roman" panose="02020603050405020304" pitchFamily="18" charset="0"/>
              </a:rPr>
              <a:t>CS students given their first programming assignment involving fork( ) often quickly fill up process tables or otherwise completely consume system resources. :-)</a:t>
            </a:r>
          </a:p>
          <a:p>
            <a:pPr marL="742950" lvl="1" indent="-285750" algn="just">
              <a:buFont typeface="Arial" panose="020B0604020202020204" pitchFamily="34" charset="0"/>
              <a:buChar char="•"/>
            </a:pPr>
            <a:r>
              <a:rPr lang="en-US" b="0" i="0" dirty="0">
                <a:solidFill>
                  <a:srgbClr val="000000"/>
                </a:solidFill>
                <a:effectLst/>
                <a:latin typeface="Times New Roman" panose="02020603050405020304" pitchFamily="18" charset="0"/>
              </a:rPr>
              <a:t>( Please use </a:t>
            </a:r>
            <a:r>
              <a:rPr lang="en-US" b="0" i="0" dirty="0" err="1">
                <a:solidFill>
                  <a:srgbClr val="000000"/>
                </a:solidFill>
                <a:effectLst/>
                <a:latin typeface="Times New Roman" panose="02020603050405020304" pitchFamily="18" charset="0"/>
              </a:rPr>
              <a:t>ipcs</a:t>
            </a:r>
            <a:r>
              <a:rPr lang="en-US" b="0" i="0" dirty="0">
                <a:solidFill>
                  <a:srgbClr val="000000"/>
                </a:solidFill>
                <a:effectLst/>
                <a:latin typeface="Times New Roman" panose="02020603050405020304" pitchFamily="18" charset="0"/>
              </a:rPr>
              <a:t> and </a:t>
            </a:r>
            <a:r>
              <a:rPr lang="en-US" b="0" i="0" dirty="0" err="1">
                <a:solidFill>
                  <a:srgbClr val="000000"/>
                </a:solidFill>
                <a:effectLst/>
                <a:latin typeface="Times New Roman" panose="02020603050405020304" pitchFamily="18" charset="0"/>
              </a:rPr>
              <a:t>ipcrm</a:t>
            </a:r>
            <a:r>
              <a:rPr lang="en-US" b="0" i="0" dirty="0">
                <a:solidFill>
                  <a:srgbClr val="000000"/>
                </a:solidFill>
                <a:effectLst/>
                <a:latin typeface="Times New Roman" panose="02020603050405020304" pitchFamily="18" charset="0"/>
              </a:rPr>
              <a:t> when working on the inter-process communications assignment ! )</a:t>
            </a:r>
          </a:p>
          <a:p>
            <a:endParaRPr lang="en-US" dirty="0"/>
          </a:p>
        </p:txBody>
      </p:sp>
    </p:spTree>
    <p:extLst>
      <p:ext uri="{BB962C8B-B14F-4D97-AF65-F5344CB8AC3E}">
        <p14:creationId xmlns:p14="http://schemas.microsoft.com/office/powerpoint/2010/main" val="40578325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6DE58D-2FFF-CD4A-42BA-566F6A01D51A}"/>
              </a:ext>
            </a:extLst>
          </p:cNvPr>
          <p:cNvSpPr>
            <a:spLocks noGrp="1"/>
          </p:cNvSpPr>
          <p:nvPr>
            <p:ph type="title"/>
          </p:nvPr>
        </p:nvSpPr>
        <p:spPr/>
        <p:txBody>
          <a:bodyPr>
            <a:normAutofit/>
          </a:bodyPr>
          <a:lstStyle/>
          <a:p>
            <a:r>
              <a:rPr lang="en-US" b="0" i="0" dirty="0">
                <a:solidFill>
                  <a:srgbClr val="610B38"/>
                </a:solidFill>
                <a:effectLst/>
                <a:highlight>
                  <a:srgbClr val="FFFFFF"/>
                </a:highlight>
                <a:latin typeface="erdana"/>
              </a:rPr>
              <a:t>Threats to Operating System</a:t>
            </a:r>
            <a:endParaRPr lang="en-US" dirty="0"/>
          </a:p>
        </p:txBody>
      </p:sp>
      <p:sp>
        <p:nvSpPr>
          <p:cNvPr id="3" name="Content Placeholder 2">
            <a:extLst>
              <a:ext uri="{FF2B5EF4-FFF2-40B4-BE49-F238E27FC236}">
                <a16:creationId xmlns:a16="http://schemas.microsoft.com/office/drawing/2014/main" id="{683A989E-C230-C123-978C-65F1D5B29B42}"/>
              </a:ext>
            </a:extLst>
          </p:cNvPr>
          <p:cNvSpPr>
            <a:spLocks noGrp="1"/>
          </p:cNvSpPr>
          <p:nvPr>
            <p:ph idx="1"/>
          </p:nvPr>
        </p:nvSpPr>
        <p:spPr>
          <a:xfrm>
            <a:off x="838200" y="1470454"/>
            <a:ext cx="10515600" cy="5301049"/>
          </a:xfrm>
        </p:spPr>
        <p:txBody>
          <a:bodyPr>
            <a:normAutofit fontScale="77500" lnSpcReduction="20000"/>
          </a:bodyPr>
          <a:lstStyle/>
          <a:p>
            <a:pPr algn="just"/>
            <a:r>
              <a:rPr lang="en-US" b="0" i="0" dirty="0">
                <a:solidFill>
                  <a:srgbClr val="333333"/>
                </a:solidFill>
                <a:effectLst/>
                <a:highlight>
                  <a:srgbClr val="FFFFFF"/>
                </a:highlight>
                <a:latin typeface="inter-regular"/>
              </a:rPr>
              <a:t>There are various threats to the operating system. Some of them are as follows:</a:t>
            </a:r>
          </a:p>
          <a:p>
            <a:pPr marL="0" indent="0" algn="just">
              <a:buNone/>
            </a:pPr>
            <a:r>
              <a:rPr lang="en-US" b="0" i="0" dirty="0">
                <a:solidFill>
                  <a:srgbClr val="610B4B"/>
                </a:solidFill>
                <a:effectLst/>
                <a:highlight>
                  <a:srgbClr val="FFFFFF"/>
                </a:highlight>
                <a:latin typeface="erdana"/>
              </a:rPr>
              <a:t>Malware</a:t>
            </a:r>
          </a:p>
          <a:p>
            <a:pPr algn="just"/>
            <a:r>
              <a:rPr lang="en-US" b="0" i="0" dirty="0">
                <a:solidFill>
                  <a:srgbClr val="333333"/>
                </a:solidFill>
                <a:effectLst/>
                <a:highlight>
                  <a:srgbClr val="FFFFFF"/>
                </a:highlight>
                <a:latin typeface="inter-regular"/>
              </a:rPr>
              <a:t>It contains viruses, worms, trojan horses, and other dangerous software. These are generally short code snippets that may corrupt files, delete the data, replicate to propagate further, and even crash a system. The malware frequently goes unnoticed by the victim user while criminals silently extract important data.</a:t>
            </a:r>
          </a:p>
          <a:p>
            <a:pPr marL="0" indent="0" algn="just">
              <a:buNone/>
            </a:pPr>
            <a:r>
              <a:rPr lang="en-US" b="0" i="0" dirty="0">
                <a:solidFill>
                  <a:srgbClr val="610B4B"/>
                </a:solidFill>
                <a:effectLst/>
                <a:highlight>
                  <a:srgbClr val="FFFFFF"/>
                </a:highlight>
                <a:latin typeface="erdana"/>
              </a:rPr>
              <a:t>Network Intrusion</a:t>
            </a:r>
          </a:p>
          <a:p>
            <a:pPr algn="just"/>
            <a:r>
              <a:rPr lang="en-US" b="0" i="0" dirty="0">
                <a:solidFill>
                  <a:srgbClr val="333333"/>
                </a:solidFill>
                <a:effectLst/>
                <a:highlight>
                  <a:srgbClr val="FFFFFF"/>
                </a:highlight>
                <a:latin typeface="inter-regular"/>
              </a:rPr>
              <a:t>Network intruders are classified as masqueraders, misfeasors, and unauthorized users. A masquerader is an unauthorized person who gains access to a system and uses an authorized person's account. A misfeasor is a legitimate user who gains unauthorized access to and misuses programs, data, or resources. A rogue user takes supervisory authority and tries to evade access constraints and audit collection.</a:t>
            </a:r>
          </a:p>
          <a:p>
            <a:pPr marL="0" indent="0" algn="just">
              <a:buNone/>
            </a:pPr>
            <a:r>
              <a:rPr lang="en-US" b="0" i="0" dirty="0">
                <a:solidFill>
                  <a:srgbClr val="610B4B"/>
                </a:solidFill>
                <a:effectLst/>
                <a:highlight>
                  <a:srgbClr val="FFFFFF"/>
                </a:highlight>
                <a:latin typeface="erdana"/>
              </a:rPr>
              <a:t>Buffer Overflow</a:t>
            </a:r>
          </a:p>
          <a:p>
            <a:pPr algn="just"/>
            <a:r>
              <a:rPr lang="en-US" b="0" i="0" dirty="0">
                <a:solidFill>
                  <a:srgbClr val="333333"/>
                </a:solidFill>
                <a:effectLst/>
                <a:highlight>
                  <a:srgbClr val="FFFFFF"/>
                </a:highlight>
                <a:latin typeface="inter-regular"/>
              </a:rPr>
              <a:t>It is also known as buffer overrun. It is the most common and dangerous security issue of the operating system. It is defined as a condition at an interface under which more input may be placed into a buffer and a data holding area than the allotted capacity, and it may overwrite other information. Attackers use such a situation to crash a system or insert specially created malware that allows them to take control of the system.</a:t>
            </a:r>
          </a:p>
        </p:txBody>
      </p:sp>
    </p:spTree>
    <p:extLst>
      <p:ext uri="{BB962C8B-B14F-4D97-AF65-F5344CB8AC3E}">
        <p14:creationId xmlns:p14="http://schemas.microsoft.com/office/powerpoint/2010/main" val="34875402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3566D7-C6A7-8553-8388-3D92541C7C14}"/>
              </a:ext>
            </a:extLst>
          </p:cNvPr>
          <p:cNvSpPr>
            <a:spLocks noGrp="1"/>
          </p:cNvSpPr>
          <p:nvPr>
            <p:ph type="title"/>
          </p:nvPr>
        </p:nvSpPr>
        <p:spPr/>
        <p:txBody>
          <a:bodyPr/>
          <a:lstStyle/>
          <a:p>
            <a:r>
              <a:rPr lang="en-US" b="0" i="0" dirty="0">
                <a:solidFill>
                  <a:srgbClr val="610B38"/>
                </a:solidFill>
                <a:effectLst/>
                <a:highlight>
                  <a:srgbClr val="FFFFFF"/>
                </a:highlight>
                <a:latin typeface="erdana"/>
              </a:rPr>
              <a:t>How to ensure Operating System Security?</a:t>
            </a:r>
            <a:endParaRPr lang="en-US" dirty="0"/>
          </a:p>
        </p:txBody>
      </p:sp>
      <p:sp>
        <p:nvSpPr>
          <p:cNvPr id="3" name="Content Placeholder 2">
            <a:extLst>
              <a:ext uri="{FF2B5EF4-FFF2-40B4-BE49-F238E27FC236}">
                <a16:creationId xmlns:a16="http://schemas.microsoft.com/office/drawing/2014/main" id="{6AAE5E70-9E27-FF23-71E0-5677430151F3}"/>
              </a:ext>
            </a:extLst>
          </p:cNvPr>
          <p:cNvSpPr>
            <a:spLocks noGrp="1"/>
          </p:cNvSpPr>
          <p:nvPr>
            <p:ph idx="1"/>
          </p:nvPr>
        </p:nvSpPr>
        <p:spPr/>
        <p:txBody>
          <a:bodyPr>
            <a:normAutofit fontScale="62500" lnSpcReduction="20000"/>
          </a:bodyPr>
          <a:lstStyle/>
          <a:p>
            <a:pPr algn="just"/>
            <a:r>
              <a:rPr lang="en-US" b="0" i="0" dirty="0">
                <a:solidFill>
                  <a:srgbClr val="333333"/>
                </a:solidFill>
                <a:effectLst/>
                <a:highlight>
                  <a:srgbClr val="FFFFFF"/>
                </a:highlight>
                <a:latin typeface="inter-regular"/>
              </a:rPr>
              <a:t>There are various ways to ensure operating system security. These are as follows:</a:t>
            </a:r>
          </a:p>
          <a:p>
            <a:pPr marL="0" indent="0" algn="just">
              <a:buNone/>
            </a:pPr>
            <a:r>
              <a:rPr lang="en-US" b="1" i="0" dirty="0">
                <a:solidFill>
                  <a:srgbClr val="610B4B"/>
                </a:solidFill>
                <a:effectLst/>
                <a:highlight>
                  <a:srgbClr val="FFFFFF"/>
                </a:highlight>
                <a:latin typeface="erdana"/>
              </a:rPr>
              <a:t>Authentication</a:t>
            </a:r>
          </a:p>
          <a:p>
            <a:pPr algn="just"/>
            <a:r>
              <a:rPr lang="en-US" b="0" i="0" dirty="0">
                <a:solidFill>
                  <a:srgbClr val="333333"/>
                </a:solidFill>
                <a:effectLst/>
                <a:highlight>
                  <a:srgbClr val="FFFFFF"/>
                </a:highlight>
                <a:latin typeface="inter-regular"/>
              </a:rPr>
              <a:t>The process of identifying every system user and associating the programs executing with those users is known as authentication. The operating system is responsible for implementing a security system that ensures the authenticity of a user who is executing a specific program. In general, operating systems identify and authenticate users in three ways.</a:t>
            </a:r>
          </a:p>
          <a:p>
            <a:pPr algn="just"/>
            <a:r>
              <a:rPr lang="en-US" b="1" i="0" dirty="0">
                <a:solidFill>
                  <a:srgbClr val="333333"/>
                </a:solidFill>
                <a:effectLst/>
                <a:highlight>
                  <a:srgbClr val="FFFFFF"/>
                </a:highlight>
                <a:latin typeface="inter-bold"/>
              </a:rPr>
              <a:t>1. Username/Password</a:t>
            </a:r>
            <a:endParaRPr lang="en-US" b="0" i="0" dirty="0">
              <a:solidFill>
                <a:srgbClr val="333333"/>
              </a:solidFill>
              <a:effectLst/>
              <a:highlight>
                <a:srgbClr val="FFFFFF"/>
              </a:highlight>
              <a:latin typeface="inter-regular"/>
            </a:endParaRPr>
          </a:p>
          <a:p>
            <a:pPr algn="just"/>
            <a:r>
              <a:rPr lang="en-US" b="0" i="0" dirty="0">
                <a:solidFill>
                  <a:srgbClr val="333333"/>
                </a:solidFill>
                <a:effectLst/>
                <a:highlight>
                  <a:srgbClr val="FFFFFF"/>
                </a:highlight>
                <a:latin typeface="inter-regular"/>
              </a:rPr>
              <a:t>Every user contains a unique username and password that should be input correctly before accessing a system.</a:t>
            </a:r>
          </a:p>
          <a:p>
            <a:pPr algn="just"/>
            <a:r>
              <a:rPr lang="en-US" b="1" i="0" dirty="0">
                <a:solidFill>
                  <a:srgbClr val="333333"/>
                </a:solidFill>
                <a:effectLst/>
                <a:highlight>
                  <a:srgbClr val="FFFFFF"/>
                </a:highlight>
                <a:latin typeface="inter-bold"/>
              </a:rPr>
              <a:t>2. User Attribution</a:t>
            </a:r>
            <a:endParaRPr lang="en-US" b="0" i="0" dirty="0">
              <a:solidFill>
                <a:srgbClr val="333333"/>
              </a:solidFill>
              <a:effectLst/>
              <a:highlight>
                <a:srgbClr val="FFFFFF"/>
              </a:highlight>
              <a:latin typeface="inter-regular"/>
            </a:endParaRPr>
          </a:p>
          <a:p>
            <a:pPr algn="just"/>
            <a:r>
              <a:rPr lang="en-US" b="0" i="0" dirty="0">
                <a:solidFill>
                  <a:srgbClr val="333333"/>
                </a:solidFill>
                <a:effectLst/>
                <a:highlight>
                  <a:srgbClr val="FFFFFF"/>
                </a:highlight>
                <a:latin typeface="inter-regular"/>
              </a:rPr>
              <a:t>These techniques usually include biometric verification, such as fingerprints, retina scans, etc. This authentication is based on user uniqueness and is compared to database samples already in the system. Users can only allow access if there is a match.</a:t>
            </a:r>
          </a:p>
          <a:p>
            <a:pPr algn="just"/>
            <a:r>
              <a:rPr lang="en-US" b="1" i="0" dirty="0">
                <a:solidFill>
                  <a:srgbClr val="333333"/>
                </a:solidFill>
                <a:effectLst/>
                <a:highlight>
                  <a:srgbClr val="FFFFFF"/>
                </a:highlight>
                <a:latin typeface="inter-bold"/>
              </a:rPr>
              <a:t>3. User card and Key</a:t>
            </a:r>
            <a:endParaRPr lang="en-US" b="0" i="0" dirty="0">
              <a:solidFill>
                <a:srgbClr val="333333"/>
              </a:solidFill>
              <a:effectLst/>
              <a:highlight>
                <a:srgbClr val="FFFFFF"/>
              </a:highlight>
              <a:latin typeface="inter-regular"/>
            </a:endParaRPr>
          </a:p>
          <a:p>
            <a:pPr algn="just"/>
            <a:r>
              <a:rPr lang="en-US" b="0" i="0" dirty="0">
                <a:solidFill>
                  <a:srgbClr val="333333"/>
                </a:solidFill>
                <a:effectLst/>
                <a:highlight>
                  <a:srgbClr val="FFFFFF"/>
                </a:highlight>
                <a:latin typeface="inter-regular"/>
              </a:rPr>
              <a:t>To login into the system, the user must punch a card into a card slot or enter a key produced by a key generator into an option provided by the operating system.</a:t>
            </a:r>
          </a:p>
          <a:p>
            <a:endParaRPr lang="en-US" dirty="0"/>
          </a:p>
        </p:txBody>
      </p:sp>
    </p:spTree>
    <p:extLst>
      <p:ext uri="{BB962C8B-B14F-4D97-AF65-F5344CB8AC3E}">
        <p14:creationId xmlns:p14="http://schemas.microsoft.com/office/powerpoint/2010/main" val="17195700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0F623E-B5CD-F1E5-A66D-70FA1010262A}"/>
              </a:ext>
            </a:extLst>
          </p:cNvPr>
          <p:cNvSpPr>
            <a:spLocks noGrp="1"/>
          </p:cNvSpPr>
          <p:nvPr>
            <p:ph type="title"/>
          </p:nvPr>
        </p:nvSpPr>
        <p:spPr/>
        <p:txBody>
          <a:bodyPr/>
          <a:lstStyle/>
          <a:p>
            <a:r>
              <a:rPr lang="en-US" b="0" i="0" dirty="0">
                <a:solidFill>
                  <a:srgbClr val="610B4B"/>
                </a:solidFill>
                <a:effectLst/>
                <a:highlight>
                  <a:srgbClr val="FFFFFF"/>
                </a:highlight>
                <a:latin typeface="erdana"/>
              </a:rPr>
              <a:t>One Time passwords</a:t>
            </a:r>
            <a:endParaRPr lang="en-US" dirty="0"/>
          </a:p>
        </p:txBody>
      </p:sp>
      <p:sp>
        <p:nvSpPr>
          <p:cNvPr id="3" name="Content Placeholder 2">
            <a:extLst>
              <a:ext uri="{FF2B5EF4-FFF2-40B4-BE49-F238E27FC236}">
                <a16:creationId xmlns:a16="http://schemas.microsoft.com/office/drawing/2014/main" id="{E772E3E6-2D07-CAF9-7C53-158E46B92A3B}"/>
              </a:ext>
            </a:extLst>
          </p:cNvPr>
          <p:cNvSpPr>
            <a:spLocks noGrp="1"/>
          </p:cNvSpPr>
          <p:nvPr>
            <p:ph idx="1"/>
          </p:nvPr>
        </p:nvSpPr>
        <p:spPr/>
        <p:txBody>
          <a:bodyPr>
            <a:normAutofit fontScale="77500" lnSpcReduction="20000"/>
          </a:bodyPr>
          <a:lstStyle/>
          <a:p>
            <a:pPr algn="just"/>
            <a:r>
              <a:rPr lang="en-US" b="0" i="0" dirty="0">
                <a:solidFill>
                  <a:srgbClr val="333333"/>
                </a:solidFill>
                <a:effectLst/>
                <a:highlight>
                  <a:srgbClr val="FFFFFF"/>
                </a:highlight>
                <a:latin typeface="inter-regular"/>
              </a:rPr>
              <a:t>Along with standard authentication, one-time passwords give an extra layer of security. Every time a user attempts to log into the One-Time Password system, a unique password is needed. Once a one-time password has been used, it cannot be reused. One-time passwords may be implemented in several ways.</a:t>
            </a:r>
          </a:p>
          <a:p>
            <a:pPr algn="just"/>
            <a:r>
              <a:rPr lang="en-US" b="1" i="0" dirty="0">
                <a:solidFill>
                  <a:srgbClr val="333333"/>
                </a:solidFill>
                <a:effectLst/>
                <a:highlight>
                  <a:srgbClr val="FFFFFF"/>
                </a:highlight>
                <a:latin typeface="inter-bold"/>
              </a:rPr>
              <a:t>1. Secret Key</a:t>
            </a:r>
            <a:endParaRPr lang="en-US" b="0" i="0" dirty="0">
              <a:solidFill>
                <a:srgbClr val="333333"/>
              </a:solidFill>
              <a:effectLst/>
              <a:highlight>
                <a:srgbClr val="FFFFFF"/>
              </a:highlight>
              <a:latin typeface="inter-regular"/>
            </a:endParaRPr>
          </a:p>
          <a:p>
            <a:pPr algn="just"/>
            <a:r>
              <a:rPr lang="en-US" b="0" i="0" dirty="0">
                <a:solidFill>
                  <a:srgbClr val="333333"/>
                </a:solidFill>
                <a:effectLst/>
                <a:highlight>
                  <a:srgbClr val="FFFFFF"/>
                </a:highlight>
                <a:latin typeface="inter-regular"/>
              </a:rPr>
              <a:t>The user is given a hardware device that can generate a secret id that is linked to the user's id. The system prompts for such a secret id, which must be generated each time you log in.</a:t>
            </a:r>
          </a:p>
          <a:p>
            <a:pPr algn="just"/>
            <a:r>
              <a:rPr lang="en-US" b="1" i="0" dirty="0">
                <a:solidFill>
                  <a:srgbClr val="333333"/>
                </a:solidFill>
                <a:effectLst/>
                <a:highlight>
                  <a:srgbClr val="FFFFFF"/>
                </a:highlight>
                <a:latin typeface="inter-bold"/>
              </a:rPr>
              <a:t>2. Random numbers</a:t>
            </a:r>
            <a:endParaRPr lang="en-US" b="0" i="0" dirty="0">
              <a:solidFill>
                <a:srgbClr val="333333"/>
              </a:solidFill>
              <a:effectLst/>
              <a:highlight>
                <a:srgbClr val="FFFFFF"/>
              </a:highlight>
              <a:latin typeface="inter-regular"/>
            </a:endParaRPr>
          </a:p>
          <a:p>
            <a:pPr algn="just"/>
            <a:r>
              <a:rPr lang="en-US" b="0" i="0" dirty="0">
                <a:solidFill>
                  <a:srgbClr val="333333"/>
                </a:solidFill>
                <a:effectLst/>
                <a:highlight>
                  <a:srgbClr val="FFFFFF"/>
                </a:highlight>
                <a:latin typeface="inter-regular"/>
              </a:rPr>
              <a:t>Users are given cards that have alphabets and numbers printed on them. The system requests numbers that correspond to a few alphabets chosen at random.</a:t>
            </a:r>
          </a:p>
          <a:p>
            <a:pPr algn="just"/>
            <a:r>
              <a:rPr lang="en-US" b="1" i="0" dirty="0">
                <a:solidFill>
                  <a:srgbClr val="333333"/>
                </a:solidFill>
                <a:effectLst/>
                <a:highlight>
                  <a:srgbClr val="FFFFFF"/>
                </a:highlight>
                <a:latin typeface="inter-bold"/>
              </a:rPr>
              <a:t>3. Network password</a:t>
            </a:r>
            <a:endParaRPr lang="en-US" b="0" i="0" dirty="0">
              <a:solidFill>
                <a:srgbClr val="333333"/>
              </a:solidFill>
              <a:effectLst/>
              <a:highlight>
                <a:srgbClr val="FFFFFF"/>
              </a:highlight>
              <a:latin typeface="inter-regular"/>
            </a:endParaRPr>
          </a:p>
          <a:p>
            <a:pPr algn="just"/>
            <a:r>
              <a:rPr lang="en-US" b="0" i="0" dirty="0">
                <a:solidFill>
                  <a:srgbClr val="333333"/>
                </a:solidFill>
                <a:effectLst/>
                <a:highlight>
                  <a:srgbClr val="FFFFFF"/>
                </a:highlight>
                <a:latin typeface="inter-regular"/>
              </a:rPr>
              <a:t>Some commercial applications issue one-time passwords to registered mobile/email addresses, which must be input before logging in.</a:t>
            </a:r>
          </a:p>
          <a:p>
            <a:endParaRPr lang="en-US" dirty="0"/>
          </a:p>
        </p:txBody>
      </p:sp>
    </p:spTree>
    <p:extLst>
      <p:ext uri="{BB962C8B-B14F-4D97-AF65-F5344CB8AC3E}">
        <p14:creationId xmlns:p14="http://schemas.microsoft.com/office/powerpoint/2010/main" val="26744141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B593F1-B19D-11F5-E3AB-D100B99225FC}"/>
              </a:ext>
            </a:extLst>
          </p:cNvPr>
          <p:cNvSpPr>
            <a:spLocks noGrp="1"/>
          </p:cNvSpPr>
          <p:nvPr>
            <p:ph type="title"/>
          </p:nvPr>
        </p:nvSpPr>
        <p:spPr/>
        <p:txBody>
          <a:bodyPr/>
          <a:lstStyle/>
          <a:p>
            <a:r>
              <a:rPr lang="en-US" b="1" i="0" dirty="0">
                <a:solidFill>
                  <a:srgbClr val="000000"/>
                </a:solidFill>
                <a:effectLst/>
                <a:latin typeface="Times New Roman" panose="02020603050405020304" pitchFamily="18" charset="0"/>
              </a:rPr>
              <a:t>Biometrics</a:t>
            </a:r>
            <a:endParaRPr lang="en-US" dirty="0"/>
          </a:p>
        </p:txBody>
      </p:sp>
      <p:sp>
        <p:nvSpPr>
          <p:cNvPr id="3" name="Content Placeholder 2">
            <a:extLst>
              <a:ext uri="{FF2B5EF4-FFF2-40B4-BE49-F238E27FC236}">
                <a16:creationId xmlns:a16="http://schemas.microsoft.com/office/drawing/2014/main" id="{AE1573DC-8FF1-D813-6264-74373605FCE7}"/>
              </a:ext>
            </a:extLst>
          </p:cNvPr>
          <p:cNvSpPr>
            <a:spLocks noGrp="1"/>
          </p:cNvSpPr>
          <p:nvPr>
            <p:ph idx="1"/>
          </p:nvPr>
        </p:nvSpPr>
        <p:spPr/>
        <p:txBody>
          <a:bodyPr/>
          <a:lstStyle/>
          <a:p>
            <a:pPr algn="l">
              <a:buFont typeface="Arial" panose="020B0604020202020204" pitchFamily="34" charset="0"/>
              <a:buChar char="•"/>
            </a:pPr>
            <a:r>
              <a:rPr lang="en-US" b="0" i="0" dirty="0">
                <a:solidFill>
                  <a:srgbClr val="000000"/>
                </a:solidFill>
                <a:effectLst/>
                <a:latin typeface="Times New Roman" panose="02020603050405020304" pitchFamily="18" charset="0"/>
              </a:rPr>
              <a:t>Biometrics involve a physical characteristic of the user that is not easily forged or duplicated and not likely to be identical between multiple users.</a:t>
            </a:r>
          </a:p>
          <a:p>
            <a:pPr marL="742950" lvl="1" indent="-285750" algn="l">
              <a:buFont typeface="Arial" panose="020B0604020202020204" pitchFamily="34" charset="0"/>
              <a:buChar char="•"/>
            </a:pPr>
            <a:r>
              <a:rPr lang="en-US" b="0" i="0" dirty="0">
                <a:solidFill>
                  <a:srgbClr val="000000"/>
                </a:solidFill>
                <a:effectLst/>
                <a:latin typeface="Times New Roman" panose="02020603050405020304" pitchFamily="18" charset="0"/>
              </a:rPr>
              <a:t>Fingerprint scanners are getting faster, more accurate, and more economical.</a:t>
            </a:r>
          </a:p>
          <a:p>
            <a:pPr marL="742950" lvl="1" indent="-285750" algn="l">
              <a:buFont typeface="Arial" panose="020B0604020202020204" pitchFamily="34" charset="0"/>
              <a:buChar char="•"/>
            </a:pPr>
            <a:r>
              <a:rPr lang="en-US" b="0" i="0" dirty="0">
                <a:solidFill>
                  <a:srgbClr val="000000"/>
                </a:solidFill>
                <a:effectLst/>
                <a:latin typeface="Times New Roman" panose="02020603050405020304" pitchFamily="18" charset="0"/>
              </a:rPr>
              <a:t>Palm readers can check thermal properties, finger length, etc.</a:t>
            </a:r>
          </a:p>
          <a:p>
            <a:pPr marL="742950" lvl="1" indent="-285750" algn="l">
              <a:buFont typeface="Arial" panose="020B0604020202020204" pitchFamily="34" charset="0"/>
              <a:buChar char="•"/>
            </a:pPr>
            <a:r>
              <a:rPr lang="en-US" b="0" i="0" dirty="0">
                <a:solidFill>
                  <a:srgbClr val="000000"/>
                </a:solidFill>
                <a:effectLst/>
                <a:latin typeface="Times New Roman" panose="02020603050405020304" pitchFamily="18" charset="0"/>
              </a:rPr>
              <a:t>Retinal scanners examine the back of the users' eyes.</a:t>
            </a:r>
          </a:p>
          <a:p>
            <a:pPr marL="742950" lvl="1" indent="-285750" algn="l">
              <a:buFont typeface="Arial" panose="020B0604020202020204" pitchFamily="34" charset="0"/>
              <a:buChar char="•"/>
            </a:pPr>
            <a:r>
              <a:rPr lang="en-US" b="0" i="0" dirty="0">
                <a:solidFill>
                  <a:srgbClr val="000000"/>
                </a:solidFill>
                <a:effectLst/>
                <a:latin typeface="Times New Roman" panose="02020603050405020304" pitchFamily="18" charset="0"/>
              </a:rPr>
              <a:t>Voiceprint analyzers distinguish particular voices.</a:t>
            </a:r>
          </a:p>
          <a:p>
            <a:pPr marL="742950" lvl="1" indent="-285750" algn="l">
              <a:buFont typeface="Arial" panose="020B0604020202020204" pitchFamily="34" charset="0"/>
              <a:buChar char="•"/>
            </a:pPr>
            <a:r>
              <a:rPr lang="en-US" b="0" i="0" dirty="0">
                <a:solidFill>
                  <a:srgbClr val="000000"/>
                </a:solidFill>
                <a:effectLst/>
                <a:latin typeface="Times New Roman" panose="02020603050405020304" pitchFamily="18" charset="0"/>
              </a:rPr>
              <a:t>Difficulties may arise in the event of colds, injuries, or other physiological changes.</a:t>
            </a:r>
          </a:p>
          <a:p>
            <a:endParaRPr lang="en-US" dirty="0"/>
          </a:p>
        </p:txBody>
      </p:sp>
    </p:spTree>
    <p:extLst>
      <p:ext uri="{BB962C8B-B14F-4D97-AF65-F5344CB8AC3E}">
        <p14:creationId xmlns:p14="http://schemas.microsoft.com/office/powerpoint/2010/main" val="10561046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D34BD6-2BDF-16F3-98F5-5D7690B2819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C0593BD-62E5-6FBE-D570-4014CA3508FB}"/>
              </a:ext>
            </a:extLst>
          </p:cNvPr>
          <p:cNvSpPr>
            <a:spLocks noGrp="1"/>
          </p:cNvSpPr>
          <p:nvPr>
            <p:ph idx="1"/>
          </p:nvPr>
        </p:nvSpPr>
        <p:spPr/>
        <p:txBody>
          <a:bodyPr/>
          <a:lstStyle/>
          <a:p>
            <a:pPr algn="just"/>
            <a:r>
              <a:rPr lang="en-US" b="0" i="0" dirty="0">
                <a:solidFill>
                  <a:srgbClr val="610B4B"/>
                </a:solidFill>
                <a:effectLst/>
                <a:highlight>
                  <a:srgbClr val="FFFFFF"/>
                </a:highlight>
                <a:latin typeface="erdana"/>
              </a:rPr>
              <a:t>Firewalls</a:t>
            </a:r>
          </a:p>
          <a:p>
            <a:pPr algn="just"/>
            <a:r>
              <a:rPr lang="en-US" b="0" i="0" dirty="0">
                <a:solidFill>
                  <a:srgbClr val="333333"/>
                </a:solidFill>
                <a:effectLst/>
                <a:highlight>
                  <a:srgbClr val="FFFFFF"/>
                </a:highlight>
                <a:latin typeface="inter-regular"/>
              </a:rPr>
              <a:t>Firewalls are essential for monitoring all incoming and outgoing traffic. It imposes local security, defining the traffic that may travel through it. Firewalls are an efficient way of protecting network systems or local systems from any network-based security threat.</a:t>
            </a:r>
          </a:p>
          <a:p>
            <a:pPr algn="just"/>
            <a:r>
              <a:rPr lang="en-US" b="0" i="0" dirty="0">
                <a:solidFill>
                  <a:srgbClr val="610B4B"/>
                </a:solidFill>
                <a:effectLst/>
                <a:highlight>
                  <a:srgbClr val="FFFFFF"/>
                </a:highlight>
                <a:latin typeface="erdana"/>
              </a:rPr>
              <a:t>Physical Security</a:t>
            </a:r>
          </a:p>
          <a:p>
            <a:pPr algn="just"/>
            <a:r>
              <a:rPr lang="en-US" b="0" i="0" dirty="0">
                <a:solidFill>
                  <a:srgbClr val="333333"/>
                </a:solidFill>
                <a:effectLst/>
                <a:highlight>
                  <a:srgbClr val="FFFFFF"/>
                </a:highlight>
                <a:latin typeface="inter-regular"/>
              </a:rPr>
              <a:t>The most important method of maintaining operating system security is physical security. An attacker with physical access to a system may edit, remove, or steal important files since operating system code and configuration files are stored on the hard drive.</a:t>
            </a:r>
          </a:p>
          <a:p>
            <a:endParaRPr lang="en-US" dirty="0"/>
          </a:p>
        </p:txBody>
      </p:sp>
    </p:spTree>
    <p:extLst>
      <p:ext uri="{BB962C8B-B14F-4D97-AF65-F5344CB8AC3E}">
        <p14:creationId xmlns:p14="http://schemas.microsoft.com/office/powerpoint/2010/main" val="41976169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040C2B-A1D1-9F7B-AF6F-8CF47358B3D6}"/>
              </a:ext>
            </a:extLst>
          </p:cNvPr>
          <p:cNvSpPr>
            <a:spLocks noGrp="1"/>
          </p:cNvSpPr>
          <p:nvPr>
            <p:ph type="title"/>
          </p:nvPr>
        </p:nvSpPr>
        <p:spPr/>
        <p:txBody>
          <a:bodyPr>
            <a:normAutofit/>
          </a:bodyPr>
          <a:lstStyle/>
          <a:p>
            <a:pPr algn="just"/>
            <a:r>
              <a:rPr lang="en-US" b="1" i="0" dirty="0">
                <a:solidFill>
                  <a:srgbClr val="000000"/>
                </a:solidFill>
                <a:effectLst/>
                <a:latin typeface="Times New Roman" panose="02020603050405020304" pitchFamily="18" charset="0"/>
              </a:rPr>
              <a:t>Firewalling to Protect Systems and Networks</a:t>
            </a:r>
            <a:endParaRPr lang="en-US" dirty="0"/>
          </a:p>
        </p:txBody>
      </p:sp>
      <p:sp>
        <p:nvSpPr>
          <p:cNvPr id="3" name="Content Placeholder 2">
            <a:extLst>
              <a:ext uri="{FF2B5EF4-FFF2-40B4-BE49-F238E27FC236}">
                <a16:creationId xmlns:a16="http://schemas.microsoft.com/office/drawing/2014/main" id="{AF77E296-5170-882F-F091-98CB992E422F}"/>
              </a:ext>
            </a:extLst>
          </p:cNvPr>
          <p:cNvSpPr>
            <a:spLocks noGrp="1"/>
          </p:cNvSpPr>
          <p:nvPr>
            <p:ph idx="1"/>
          </p:nvPr>
        </p:nvSpPr>
        <p:spPr/>
        <p:txBody>
          <a:bodyPr>
            <a:normAutofit fontScale="85000" lnSpcReduction="20000"/>
          </a:bodyPr>
          <a:lstStyle/>
          <a:p>
            <a:pPr algn="l">
              <a:buFont typeface="Arial" panose="020B0604020202020204" pitchFamily="34" charset="0"/>
              <a:buChar char="•"/>
            </a:pPr>
            <a:r>
              <a:rPr lang="en-US" b="0" i="0" dirty="0">
                <a:solidFill>
                  <a:srgbClr val="000000"/>
                </a:solidFill>
                <a:effectLst/>
                <a:latin typeface="Times New Roman" panose="02020603050405020304" pitchFamily="18" charset="0"/>
              </a:rPr>
              <a:t>Firewalls are devices ( or sometimes software ) that sit on the border between two security domains and monitor/log activity between them, sometimes restricting the traffic that can pass between them based on certain criteria.</a:t>
            </a:r>
          </a:p>
          <a:p>
            <a:pPr algn="just">
              <a:buFont typeface="Arial" panose="020B0604020202020204" pitchFamily="34" charset="0"/>
              <a:buChar char="•"/>
            </a:pPr>
            <a:r>
              <a:rPr lang="en-US" b="0" i="0" dirty="0">
                <a:solidFill>
                  <a:srgbClr val="000000"/>
                </a:solidFill>
                <a:effectLst/>
                <a:latin typeface="Times New Roman" panose="02020603050405020304" pitchFamily="18" charset="0"/>
              </a:rPr>
              <a:t>For example a firewall router may allow HTTP: requests to pass through to a web server inside a company domain while not allowing telnet, ssh, or other traffic to pass through.</a:t>
            </a:r>
          </a:p>
          <a:p>
            <a:pPr algn="just">
              <a:buFont typeface="Arial" panose="020B0604020202020204" pitchFamily="34" charset="0"/>
              <a:buChar char="•"/>
            </a:pPr>
            <a:r>
              <a:rPr lang="en-US" b="0" i="0" dirty="0">
                <a:solidFill>
                  <a:srgbClr val="000000"/>
                </a:solidFill>
                <a:effectLst/>
                <a:latin typeface="Times New Roman" panose="02020603050405020304" pitchFamily="18" charset="0"/>
              </a:rPr>
              <a:t>A common architecture is to establish a de-militarized zone, DMZ, which sort of sits "between" the company domain and the outside world, as shown below. Company computers can reach either the DMZ or the outside world, but outside computers can only reach the DMZ. Perhaps most importantly, the DMZ cannot reach any of the other company computers, so even if the DMZ is breached, the attacker cannot get to the rest of the company network. ( In some cases the DMZ may have limited access to company computers, such as a web server on the DMZ that needs to query a database on one of the other company computers. )</a:t>
            </a:r>
          </a:p>
          <a:p>
            <a:endParaRPr lang="en-US" dirty="0"/>
          </a:p>
        </p:txBody>
      </p:sp>
    </p:spTree>
    <p:extLst>
      <p:ext uri="{BB962C8B-B14F-4D97-AF65-F5344CB8AC3E}">
        <p14:creationId xmlns:p14="http://schemas.microsoft.com/office/powerpoint/2010/main" val="3265448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D4C62A-088B-733C-06D6-D89547659A3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AEF15A0-9F9A-6381-D1AD-DD989EC95BE3}"/>
              </a:ext>
            </a:extLst>
          </p:cNvPr>
          <p:cNvSpPr>
            <a:spLocks noGrp="1"/>
          </p:cNvSpPr>
          <p:nvPr>
            <p:ph idx="1"/>
          </p:nvPr>
        </p:nvSpPr>
        <p:spPr/>
        <p:txBody>
          <a:bodyPr/>
          <a:lstStyle/>
          <a:p>
            <a:pPr algn="just"/>
            <a:r>
              <a:rPr lang="en-US" b="0" i="0" dirty="0">
                <a:solidFill>
                  <a:srgbClr val="333333"/>
                </a:solidFill>
                <a:effectLst/>
                <a:highlight>
                  <a:srgbClr val="FFFFFF"/>
                </a:highlight>
                <a:latin typeface="inter-regular"/>
              </a:rPr>
              <a:t>Security refers to providing safety for computer system resources like software, CPU, memory, disks, etc. It can protect against all threats, including viruses and unauthorized access. It can be enforced by assuring the operating system's </a:t>
            </a:r>
            <a:r>
              <a:rPr lang="en-US" b="1" i="0" dirty="0">
                <a:solidFill>
                  <a:srgbClr val="333333"/>
                </a:solidFill>
                <a:effectLst/>
                <a:highlight>
                  <a:srgbClr val="FFFFFF"/>
                </a:highlight>
                <a:latin typeface="inter-bold"/>
              </a:rPr>
              <a:t>integrity, confidentiality</a:t>
            </a:r>
            <a:r>
              <a:rPr lang="en-US" b="0" i="0" dirty="0">
                <a:solidFill>
                  <a:srgbClr val="333333"/>
                </a:solidFill>
                <a:effectLst/>
                <a:highlight>
                  <a:srgbClr val="FFFFFF"/>
                </a:highlight>
                <a:latin typeface="inter-regular"/>
              </a:rPr>
              <a:t>, and </a:t>
            </a:r>
            <a:r>
              <a:rPr lang="en-US" b="1" i="0" dirty="0">
                <a:solidFill>
                  <a:srgbClr val="333333"/>
                </a:solidFill>
                <a:effectLst/>
                <a:highlight>
                  <a:srgbClr val="FFFFFF"/>
                </a:highlight>
                <a:latin typeface="inter-bold"/>
              </a:rPr>
              <a:t>availability</a:t>
            </a:r>
            <a:r>
              <a:rPr lang="en-US" b="0" i="0" dirty="0">
                <a:solidFill>
                  <a:srgbClr val="333333"/>
                </a:solidFill>
                <a:effectLst/>
                <a:highlight>
                  <a:srgbClr val="FFFFFF"/>
                </a:highlight>
                <a:latin typeface="inter-regular"/>
              </a:rPr>
              <a:t>. If an illegal user runs a computer application, the computer or data stored may be seriously damaged.</a:t>
            </a:r>
            <a:endParaRPr lang="en-US" dirty="0"/>
          </a:p>
        </p:txBody>
      </p:sp>
    </p:spTree>
    <p:extLst>
      <p:ext uri="{BB962C8B-B14F-4D97-AF65-F5344CB8AC3E}">
        <p14:creationId xmlns:p14="http://schemas.microsoft.com/office/powerpoint/2010/main" val="5151125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9ACF8-F22F-3280-49AF-F5E9A7A2ECDD}"/>
              </a:ext>
            </a:extLst>
          </p:cNvPr>
          <p:cNvSpPr>
            <a:spLocks noGrp="1"/>
          </p:cNvSpPr>
          <p:nvPr>
            <p:ph type="title"/>
          </p:nvPr>
        </p:nvSpPr>
        <p:spPr/>
        <p:txBody>
          <a:bodyPr/>
          <a:lstStyle/>
          <a:p>
            <a:endParaRPr lang="en-US"/>
          </a:p>
        </p:txBody>
      </p:sp>
      <p:pic>
        <p:nvPicPr>
          <p:cNvPr id="1026" name="Picture 2">
            <a:extLst>
              <a:ext uri="{FF2B5EF4-FFF2-40B4-BE49-F238E27FC236}">
                <a16:creationId xmlns:a16="http://schemas.microsoft.com/office/drawing/2014/main" id="{A69CDEE0-6E4F-C90F-1BCB-3F950C31C2C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29049" y="365125"/>
            <a:ext cx="10095469" cy="5047393"/>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4DD06674-F5C4-A8BE-E639-F430006C081A}"/>
              </a:ext>
            </a:extLst>
          </p:cNvPr>
          <p:cNvSpPr txBox="1"/>
          <p:nvPr/>
        </p:nvSpPr>
        <p:spPr>
          <a:xfrm>
            <a:off x="3568014" y="5690972"/>
            <a:ext cx="6098058" cy="369332"/>
          </a:xfrm>
          <a:prstGeom prst="rect">
            <a:avLst/>
          </a:prstGeom>
          <a:noFill/>
        </p:spPr>
        <p:txBody>
          <a:bodyPr wrap="square">
            <a:spAutoFit/>
          </a:bodyPr>
          <a:lstStyle/>
          <a:p>
            <a:r>
              <a:rPr lang="en-US" b="1" i="0" dirty="0">
                <a:solidFill>
                  <a:srgbClr val="000000"/>
                </a:solidFill>
                <a:effectLst/>
                <a:latin typeface="Times New Roman" panose="02020603050405020304" pitchFamily="18" charset="0"/>
              </a:rPr>
              <a:t>Domain separation via firewall.</a:t>
            </a:r>
            <a:endParaRPr lang="en-US" dirty="0"/>
          </a:p>
        </p:txBody>
      </p:sp>
    </p:spTree>
    <p:extLst>
      <p:ext uri="{BB962C8B-B14F-4D97-AF65-F5344CB8AC3E}">
        <p14:creationId xmlns:p14="http://schemas.microsoft.com/office/powerpoint/2010/main" val="20118766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11E90-5B4A-4B51-C741-0AFD9EE8612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DF559EF-B8B1-30C7-A032-0B55C28B0606}"/>
              </a:ext>
            </a:extLst>
          </p:cNvPr>
          <p:cNvSpPr>
            <a:spLocks noGrp="1"/>
          </p:cNvSpPr>
          <p:nvPr>
            <p:ph idx="1"/>
          </p:nvPr>
        </p:nvSpPr>
        <p:spPr/>
        <p:txBody>
          <a:bodyPr>
            <a:normAutofit fontScale="70000" lnSpcReduction="20000"/>
          </a:bodyPr>
          <a:lstStyle/>
          <a:p>
            <a:pPr algn="l">
              <a:buFont typeface="Arial" panose="020B0604020202020204" pitchFamily="34" charset="0"/>
              <a:buChar char="•"/>
            </a:pPr>
            <a:r>
              <a:rPr lang="en-US" b="0" i="0" dirty="0">
                <a:solidFill>
                  <a:srgbClr val="000000"/>
                </a:solidFill>
                <a:effectLst/>
                <a:latin typeface="Times New Roman" panose="02020603050405020304" pitchFamily="18" charset="0"/>
              </a:rPr>
              <a:t>Firewalls themselves need to be resistant to attacks, and unfortunately have several vulnerabilities:</a:t>
            </a:r>
          </a:p>
          <a:p>
            <a:pPr marL="742950" lvl="1" indent="-285750" algn="l">
              <a:buFont typeface="Arial" panose="020B0604020202020204" pitchFamily="34" charset="0"/>
              <a:buChar char="•"/>
            </a:pPr>
            <a:r>
              <a:rPr lang="en-US" b="1" i="1" dirty="0">
                <a:solidFill>
                  <a:srgbClr val="000000"/>
                </a:solidFill>
                <a:effectLst/>
                <a:latin typeface="Times New Roman" panose="02020603050405020304" pitchFamily="18" charset="0"/>
              </a:rPr>
              <a:t>Tunneling, </a:t>
            </a:r>
            <a:r>
              <a:rPr lang="en-US" b="0" i="0" dirty="0">
                <a:solidFill>
                  <a:srgbClr val="000000"/>
                </a:solidFill>
                <a:effectLst/>
                <a:latin typeface="Times New Roman" panose="02020603050405020304" pitchFamily="18" charset="0"/>
              </a:rPr>
              <a:t>which involves encapsulating forbidden traffic inside of packets that are allowed.</a:t>
            </a:r>
          </a:p>
          <a:p>
            <a:pPr marL="742950" lvl="1" indent="-285750" algn="l">
              <a:buFont typeface="Arial" panose="020B0604020202020204" pitchFamily="34" charset="0"/>
              <a:buChar char="•"/>
            </a:pPr>
            <a:r>
              <a:rPr lang="en-US" b="0" i="0" dirty="0">
                <a:solidFill>
                  <a:srgbClr val="000000"/>
                </a:solidFill>
                <a:effectLst/>
                <a:latin typeface="Times New Roman" panose="02020603050405020304" pitchFamily="18" charset="0"/>
              </a:rPr>
              <a:t>Denial of service attacks addressed at the firewall itself.</a:t>
            </a:r>
          </a:p>
          <a:p>
            <a:pPr marL="742950" lvl="1" indent="-285750" algn="l">
              <a:buFont typeface="Arial" panose="020B0604020202020204" pitchFamily="34" charset="0"/>
              <a:buChar char="•"/>
            </a:pPr>
            <a:r>
              <a:rPr lang="en-US" b="0" i="0" dirty="0">
                <a:solidFill>
                  <a:srgbClr val="000000"/>
                </a:solidFill>
                <a:effectLst/>
                <a:latin typeface="Times New Roman" panose="02020603050405020304" pitchFamily="18" charset="0"/>
              </a:rPr>
              <a:t>Spoofing, in which an unauthorized host sends packets to the firewall with the return address of an authorized host.</a:t>
            </a:r>
          </a:p>
          <a:p>
            <a:pPr algn="l">
              <a:buFont typeface="Arial" panose="020B0604020202020204" pitchFamily="34" charset="0"/>
              <a:buChar char="•"/>
            </a:pPr>
            <a:r>
              <a:rPr lang="en-US" b="0" i="0" dirty="0">
                <a:solidFill>
                  <a:srgbClr val="000000"/>
                </a:solidFill>
                <a:effectLst/>
                <a:latin typeface="Times New Roman" panose="02020603050405020304" pitchFamily="18" charset="0"/>
              </a:rPr>
              <a:t>In addition to the common firewalls protecting a company internal network from the outside world, there are also some specialized forms of firewalls that have been recently developed:</a:t>
            </a:r>
          </a:p>
          <a:p>
            <a:pPr marL="742950" lvl="1" indent="-285750" algn="l">
              <a:buFont typeface="Arial" panose="020B0604020202020204" pitchFamily="34" charset="0"/>
              <a:buChar char="•"/>
            </a:pPr>
            <a:r>
              <a:rPr lang="en-US" b="0" i="0" dirty="0">
                <a:solidFill>
                  <a:srgbClr val="000000"/>
                </a:solidFill>
                <a:effectLst/>
                <a:latin typeface="Times New Roman" panose="02020603050405020304" pitchFamily="18" charset="0"/>
              </a:rPr>
              <a:t>A </a:t>
            </a:r>
            <a:r>
              <a:rPr lang="en-US" b="1" i="1" dirty="0">
                <a:solidFill>
                  <a:srgbClr val="000000"/>
                </a:solidFill>
                <a:effectLst/>
                <a:latin typeface="Times New Roman" panose="02020603050405020304" pitchFamily="18" charset="0"/>
              </a:rPr>
              <a:t>personal firewall</a:t>
            </a:r>
            <a:r>
              <a:rPr lang="en-US" b="0" i="0" dirty="0">
                <a:solidFill>
                  <a:srgbClr val="000000"/>
                </a:solidFill>
                <a:effectLst/>
                <a:latin typeface="Times New Roman" panose="02020603050405020304" pitchFamily="18" charset="0"/>
              </a:rPr>
              <a:t> is a software layer that protects an individual computer. It may be a part of the operating system or a separate software package.</a:t>
            </a:r>
          </a:p>
          <a:p>
            <a:pPr marL="742950" lvl="1" indent="-285750" algn="l">
              <a:buFont typeface="Arial" panose="020B0604020202020204" pitchFamily="34" charset="0"/>
              <a:buChar char="•"/>
            </a:pPr>
            <a:r>
              <a:rPr lang="en-US" b="0" i="0" dirty="0">
                <a:solidFill>
                  <a:srgbClr val="000000"/>
                </a:solidFill>
                <a:effectLst/>
                <a:latin typeface="Times New Roman" panose="02020603050405020304" pitchFamily="18" charset="0"/>
              </a:rPr>
              <a:t>An </a:t>
            </a:r>
            <a:r>
              <a:rPr lang="en-US" b="1" i="1" dirty="0">
                <a:solidFill>
                  <a:srgbClr val="000000"/>
                </a:solidFill>
                <a:effectLst/>
                <a:latin typeface="Times New Roman" panose="02020603050405020304" pitchFamily="18" charset="0"/>
              </a:rPr>
              <a:t>application proxy firewall</a:t>
            </a:r>
            <a:r>
              <a:rPr lang="en-US" b="0" i="0" dirty="0">
                <a:solidFill>
                  <a:srgbClr val="000000"/>
                </a:solidFill>
                <a:effectLst/>
                <a:latin typeface="Times New Roman" panose="02020603050405020304" pitchFamily="18" charset="0"/>
              </a:rPr>
              <a:t> understands the protocols of a particular service and acts as a stand-in ( and relay ) for the particular service. For example, and SMTP proxy firewall would accept SMTP requests from the outside world, examine them for security concerns, and forward only the "safe" ones on to the real SMTP server behind the firewall.</a:t>
            </a:r>
          </a:p>
          <a:p>
            <a:pPr marL="742950" lvl="1" indent="-285750" algn="l">
              <a:buFont typeface="Arial" panose="020B0604020202020204" pitchFamily="34" charset="0"/>
              <a:buChar char="•"/>
            </a:pPr>
            <a:r>
              <a:rPr lang="en-US" b="1" i="1" dirty="0">
                <a:solidFill>
                  <a:srgbClr val="000000"/>
                </a:solidFill>
                <a:effectLst/>
                <a:latin typeface="Times New Roman" panose="02020603050405020304" pitchFamily="18" charset="0"/>
              </a:rPr>
              <a:t>XML firewalls</a:t>
            </a:r>
            <a:r>
              <a:rPr lang="en-US" b="0" i="0" dirty="0">
                <a:solidFill>
                  <a:srgbClr val="000000"/>
                </a:solidFill>
                <a:effectLst/>
                <a:latin typeface="Times New Roman" panose="02020603050405020304" pitchFamily="18" charset="0"/>
              </a:rPr>
              <a:t> examine XML packets only, and reject ill-formed packets. Similar firewalls exist for other specific protocols.</a:t>
            </a:r>
          </a:p>
          <a:p>
            <a:pPr marL="742950" lvl="1" indent="-285750" algn="l">
              <a:buFont typeface="Arial" panose="020B0604020202020204" pitchFamily="34" charset="0"/>
              <a:buChar char="•"/>
            </a:pPr>
            <a:r>
              <a:rPr lang="en-US" b="1" i="1" dirty="0">
                <a:solidFill>
                  <a:srgbClr val="000000"/>
                </a:solidFill>
                <a:effectLst/>
                <a:latin typeface="Times New Roman" panose="02020603050405020304" pitchFamily="18" charset="0"/>
              </a:rPr>
              <a:t>System call firewalls</a:t>
            </a:r>
            <a:r>
              <a:rPr lang="en-US" b="0" i="0" dirty="0">
                <a:solidFill>
                  <a:srgbClr val="000000"/>
                </a:solidFill>
                <a:effectLst/>
                <a:latin typeface="Times New Roman" panose="02020603050405020304" pitchFamily="18" charset="0"/>
              </a:rPr>
              <a:t> guard the boundary between user mode and system mode, and reject any system calls that violate security policies.</a:t>
            </a:r>
          </a:p>
          <a:p>
            <a:endParaRPr lang="en-US" dirty="0"/>
          </a:p>
        </p:txBody>
      </p:sp>
    </p:spTree>
    <p:extLst>
      <p:ext uri="{BB962C8B-B14F-4D97-AF65-F5344CB8AC3E}">
        <p14:creationId xmlns:p14="http://schemas.microsoft.com/office/powerpoint/2010/main" val="294099951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183F46-5B3A-D5F8-34B2-83508E17C275}"/>
              </a:ext>
            </a:extLst>
          </p:cNvPr>
          <p:cNvSpPr>
            <a:spLocks noGrp="1"/>
          </p:cNvSpPr>
          <p:nvPr>
            <p:ph type="title"/>
          </p:nvPr>
        </p:nvSpPr>
        <p:spPr/>
        <p:txBody>
          <a:bodyPr>
            <a:normAutofit/>
          </a:bodyPr>
          <a:lstStyle/>
          <a:p>
            <a:r>
              <a:rPr lang="en-US" b="0" i="0" dirty="0">
                <a:solidFill>
                  <a:srgbClr val="610B38"/>
                </a:solidFill>
                <a:effectLst/>
                <a:highlight>
                  <a:srgbClr val="FFFFFF"/>
                </a:highlight>
                <a:latin typeface="erdana"/>
              </a:rPr>
              <a:t>Operating System Security Policies and Procedures</a:t>
            </a:r>
            <a:endParaRPr lang="en-US" dirty="0"/>
          </a:p>
        </p:txBody>
      </p:sp>
      <p:sp>
        <p:nvSpPr>
          <p:cNvPr id="3" name="Content Placeholder 2">
            <a:extLst>
              <a:ext uri="{FF2B5EF4-FFF2-40B4-BE49-F238E27FC236}">
                <a16:creationId xmlns:a16="http://schemas.microsoft.com/office/drawing/2014/main" id="{507457E3-B5EC-0505-94A1-6EF1DAA41290}"/>
              </a:ext>
            </a:extLst>
          </p:cNvPr>
          <p:cNvSpPr>
            <a:spLocks noGrp="1"/>
          </p:cNvSpPr>
          <p:nvPr>
            <p:ph idx="1"/>
          </p:nvPr>
        </p:nvSpPr>
        <p:spPr/>
        <p:txBody>
          <a:bodyPr>
            <a:normAutofit fontScale="92500" lnSpcReduction="20000"/>
          </a:bodyPr>
          <a:lstStyle/>
          <a:p>
            <a:pPr algn="just"/>
            <a:r>
              <a:rPr lang="en-US" b="0" i="0" dirty="0">
                <a:solidFill>
                  <a:srgbClr val="333333"/>
                </a:solidFill>
                <a:effectLst/>
                <a:highlight>
                  <a:srgbClr val="FFFFFF"/>
                </a:highlight>
                <a:latin typeface="inter-regular"/>
              </a:rPr>
              <a:t>As OS security policies and procedures cover a large area, there are various techniques to addressing them. Some of them are as follows:</a:t>
            </a:r>
          </a:p>
          <a:p>
            <a:pPr algn="just">
              <a:buFont typeface="+mj-lt"/>
              <a:buAutoNum type="arabicPeriod"/>
            </a:pPr>
            <a:r>
              <a:rPr lang="en-US" b="0" i="0" dirty="0">
                <a:solidFill>
                  <a:srgbClr val="000000"/>
                </a:solidFill>
                <a:effectLst/>
                <a:highlight>
                  <a:srgbClr val="FFFFFF"/>
                </a:highlight>
                <a:latin typeface="inter-regular"/>
              </a:rPr>
              <a:t>Installing and updating anti-virus software</a:t>
            </a:r>
          </a:p>
          <a:p>
            <a:pPr algn="just">
              <a:buFont typeface="+mj-lt"/>
              <a:buAutoNum type="arabicPeriod"/>
            </a:pPr>
            <a:r>
              <a:rPr lang="en-US" b="0" i="0" dirty="0">
                <a:solidFill>
                  <a:srgbClr val="000000"/>
                </a:solidFill>
                <a:effectLst/>
                <a:highlight>
                  <a:srgbClr val="FFFFFF"/>
                </a:highlight>
                <a:latin typeface="inter-regular"/>
              </a:rPr>
              <a:t>Ensure the systems are patched or updated regularly</a:t>
            </a:r>
          </a:p>
          <a:p>
            <a:pPr algn="just">
              <a:buFont typeface="+mj-lt"/>
              <a:buAutoNum type="arabicPeriod"/>
            </a:pPr>
            <a:r>
              <a:rPr lang="en-US" b="0" i="0" dirty="0">
                <a:solidFill>
                  <a:srgbClr val="000000"/>
                </a:solidFill>
                <a:effectLst/>
                <a:highlight>
                  <a:srgbClr val="FFFFFF"/>
                </a:highlight>
                <a:latin typeface="inter-regular"/>
              </a:rPr>
              <a:t>Implementing user management policies to protect user accounts and privileges.</a:t>
            </a:r>
          </a:p>
          <a:p>
            <a:pPr algn="just">
              <a:buFont typeface="+mj-lt"/>
              <a:buAutoNum type="arabicPeriod"/>
            </a:pPr>
            <a:r>
              <a:rPr lang="en-US" b="0" i="0" dirty="0">
                <a:solidFill>
                  <a:srgbClr val="000000"/>
                </a:solidFill>
                <a:effectLst/>
                <a:highlight>
                  <a:srgbClr val="FFFFFF"/>
                </a:highlight>
                <a:latin typeface="inter-regular"/>
              </a:rPr>
              <a:t>Installing a firewall and ensuring that it is properly set to monitor all incoming and outgoing traffic.</a:t>
            </a:r>
          </a:p>
          <a:p>
            <a:pPr algn="just"/>
            <a:r>
              <a:rPr lang="en-US" b="0" i="0" dirty="0">
                <a:solidFill>
                  <a:srgbClr val="333333"/>
                </a:solidFill>
                <a:effectLst/>
                <a:highlight>
                  <a:srgbClr val="FFFFFF"/>
                </a:highlight>
                <a:latin typeface="inter-regular"/>
              </a:rPr>
              <a:t>OS security policies and procedures are developed and implemented to ensure that you must first determine which assets, systems, hardware, and date are the most vital to your organization. Once that is completed, a policy can be developed to secure and safeguard them properly.</a:t>
            </a:r>
          </a:p>
          <a:p>
            <a:endParaRPr lang="en-US" dirty="0"/>
          </a:p>
        </p:txBody>
      </p:sp>
    </p:spTree>
    <p:extLst>
      <p:ext uri="{BB962C8B-B14F-4D97-AF65-F5344CB8AC3E}">
        <p14:creationId xmlns:p14="http://schemas.microsoft.com/office/powerpoint/2010/main" val="9637933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832EF-D828-CC20-D060-9B5D71CBE998}"/>
              </a:ext>
            </a:extLst>
          </p:cNvPr>
          <p:cNvSpPr>
            <a:spLocks noGrp="1"/>
          </p:cNvSpPr>
          <p:nvPr>
            <p:ph type="title"/>
          </p:nvPr>
        </p:nvSpPr>
        <p:spPr>
          <a:xfrm>
            <a:off x="838200" y="365126"/>
            <a:ext cx="10515600" cy="536918"/>
          </a:xfrm>
        </p:spPr>
        <p:txBody>
          <a:bodyPr>
            <a:normAutofit fontScale="90000"/>
          </a:bodyPr>
          <a:lstStyle/>
          <a:p>
            <a:r>
              <a:rPr lang="en-US" sz="3800" b="1" i="0" dirty="0">
                <a:solidFill>
                  <a:srgbClr val="000000"/>
                </a:solidFill>
                <a:effectLst/>
                <a:latin typeface="Times New Roman" panose="02020603050405020304" pitchFamily="18" charset="0"/>
              </a:rPr>
              <a:t>Computer-Security Classifications ( Optional </a:t>
            </a:r>
            <a:endParaRPr lang="en-US" sz="3800" dirty="0"/>
          </a:p>
        </p:txBody>
      </p:sp>
      <p:sp>
        <p:nvSpPr>
          <p:cNvPr id="3" name="Content Placeholder 2">
            <a:extLst>
              <a:ext uri="{FF2B5EF4-FFF2-40B4-BE49-F238E27FC236}">
                <a16:creationId xmlns:a16="http://schemas.microsoft.com/office/drawing/2014/main" id="{9829ABEA-D944-AFDA-FB7B-3671ACEB9172}"/>
              </a:ext>
            </a:extLst>
          </p:cNvPr>
          <p:cNvSpPr>
            <a:spLocks noGrp="1"/>
          </p:cNvSpPr>
          <p:nvPr>
            <p:ph idx="1"/>
          </p:nvPr>
        </p:nvSpPr>
        <p:spPr>
          <a:xfrm>
            <a:off x="838200" y="902044"/>
            <a:ext cx="10515600" cy="5708821"/>
          </a:xfrm>
        </p:spPr>
        <p:txBody>
          <a:bodyPr>
            <a:normAutofit fontScale="62500" lnSpcReduction="20000"/>
          </a:bodyPr>
          <a:lstStyle/>
          <a:p>
            <a:pPr algn="l">
              <a:buFont typeface="Arial" panose="020B0604020202020204" pitchFamily="34" charset="0"/>
              <a:buChar char="•"/>
            </a:pPr>
            <a:r>
              <a:rPr lang="en-US" b="0" i="0" dirty="0">
                <a:solidFill>
                  <a:srgbClr val="000000"/>
                </a:solidFill>
                <a:effectLst/>
                <a:latin typeface="Times New Roman" panose="02020603050405020304" pitchFamily="18" charset="0"/>
              </a:rPr>
              <a:t>No computer system can be 100% secure, and attempts to make it so can quickly make it unusable.</a:t>
            </a:r>
          </a:p>
          <a:p>
            <a:pPr algn="l">
              <a:buFont typeface="Arial" panose="020B0604020202020204" pitchFamily="34" charset="0"/>
              <a:buChar char="•"/>
            </a:pPr>
            <a:r>
              <a:rPr lang="en-US" b="0" i="0" dirty="0">
                <a:solidFill>
                  <a:srgbClr val="000000"/>
                </a:solidFill>
                <a:effectLst/>
                <a:latin typeface="Times New Roman" panose="02020603050405020304" pitchFamily="18" charset="0"/>
              </a:rPr>
              <a:t>However one can establish a level of trust to which one feels "safe" using a given computer system for particular security needs.</a:t>
            </a:r>
          </a:p>
          <a:p>
            <a:pPr algn="l">
              <a:buFont typeface="Arial" panose="020B0604020202020204" pitchFamily="34" charset="0"/>
              <a:buChar char="•"/>
            </a:pPr>
            <a:r>
              <a:rPr lang="en-US" b="0" i="0" dirty="0">
                <a:solidFill>
                  <a:srgbClr val="000000"/>
                </a:solidFill>
                <a:effectLst/>
                <a:latin typeface="Times New Roman" panose="02020603050405020304" pitchFamily="18" charset="0"/>
              </a:rPr>
              <a:t>The U.S. Department of Defense's "Trusted Computer System Evaluation Criteria" defines four broad levels of trust, and sub-levels in some cases:</a:t>
            </a:r>
          </a:p>
          <a:p>
            <a:pPr marL="742950" lvl="1" indent="-285750" algn="l">
              <a:buFont typeface="Arial" panose="020B0604020202020204" pitchFamily="34" charset="0"/>
              <a:buChar char="•"/>
            </a:pPr>
            <a:r>
              <a:rPr lang="en-US" b="1" i="0" dirty="0">
                <a:solidFill>
                  <a:srgbClr val="000000"/>
                </a:solidFill>
                <a:effectLst/>
                <a:latin typeface="Times New Roman" panose="02020603050405020304" pitchFamily="18" charset="0"/>
              </a:rPr>
              <a:t>Level D</a:t>
            </a:r>
            <a:r>
              <a:rPr lang="en-US" b="0" i="0" dirty="0">
                <a:solidFill>
                  <a:srgbClr val="000000"/>
                </a:solidFill>
                <a:effectLst/>
                <a:latin typeface="Times New Roman" panose="02020603050405020304" pitchFamily="18" charset="0"/>
              </a:rPr>
              <a:t> is the least trustworthy, and encompasses all systems that do not meet any of the more stringent criteria. DOS and Windows 3.1 fall into level D, which has no user identification or authorization, and anyone who sits down has full access and control over the machine.</a:t>
            </a:r>
          </a:p>
          <a:p>
            <a:pPr marL="742950" lvl="1" indent="-285750" algn="l">
              <a:buFont typeface="Arial" panose="020B0604020202020204" pitchFamily="34" charset="0"/>
              <a:buChar char="•"/>
            </a:pPr>
            <a:r>
              <a:rPr lang="en-US" b="1" i="0" dirty="0">
                <a:solidFill>
                  <a:srgbClr val="000000"/>
                </a:solidFill>
                <a:effectLst/>
                <a:latin typeface="Times New Roman" panose="02020603050405020304" pitchFamily="18" charset="0"/>
              </a:rPr>
              <a:t>Level C1 </a:t>
            </a:r>
            <a:r>
              <a:rPr lang="en-US" b="0" i="0" dirty="0">
                <a:solidFill>
                  <a:srgbClr val="000000"/>
                </a:solidFill>
                <a:effectLst/>
                <a:latin typeface="Times New Roman" panose="02020603050405020304" pitchFamily="18" charset="0"/>
              </a:rPr>
              <a:t>includes user identification and authorization, and some means of controlling what users are allowed to access what files. It is designed for use by a group of mostly cooperating users, and describes most common UNIX systems.</a:t>
            </a:r>
          </a:p>
          <a:p>
            <a:pPr marL="742950" lvl="1" indent="-285750" algn="l">
              <a:buFont typeface="Arial" panose="020B0604020202020204" pitchFamily="34" charset="0"/>
              <a:buChar char="•"/>
            </a:pPr>
            <a:r>
              <a:rPr lang="en-US" b="1" i="0" dirty="0">
                <a:solidFill>
                  <a:srgbClr val="000000"/>
                </a:solidFill>
                <a:effectLst/>
                <a:latin typeface="Times New Roman" panose="02020603050405020304" pitchFamily="18" charset="0"/>
              </a:rPr>
              <a:t>Level C2 </a:t>
            </a:r>
            <a:r>
              <a:rPr lang="en-US" b="0" i="0" dirty="0">
                <a:solidFill>
                  <a:srgbClr val="000000"/>
                </a:solidFill>
                <a:effectLst/>
                <a:latin typeface="Times New Roman" panose="02020603050405020304" pitchFamily="18" charset="0"/>
              </a:rPr>
              <a:t>adds individual-level control and monitoring. For example file access control can be allowed or denied on a per-individual basis, and the system administrator can monitor and log the activities of specific individuals. Another restriction is that when one user uses a system resource and then returns it back to the system, another user who uses the same resource later cannot read any of the information that the first user stored there. ( I.e. buffers, etc. are wiped out between users, and are not left full of old contents. ) Some special secure versions of UNIX have been certified for C2 security levels, such as SCO.</a:t>
            </a:r>
          </a:p>
          <a:p>
            <a:pPr marL="742950" lvl="1" indent="-285750" algn="l">
              <a:buFont typeface="Arial" panose="020B0604020202020204" pitchFamily="34" charset="0"/>
              <a:buChar char="•"/>
            </a:pPr>
            <a:r>
              <a:rPr lang="en-US" b="1" i="0" dirty="0">
                <a:solidFill>
                  <a:srgbClr val="000000"/>
                </a:solidFill>
                <a:effectLst/>
                <a:latin typeface="Times New Roman" panose="02020603050405020304" pitchFamily="18" charset="0"/>
              </a:rPr>
              <a:t>Level B</a:t>
            </a:r>
            <a:r>
              <a:rPr lang="en-US" b="0" i="0" dirty="0">
                <a:solidFill>
                  <a:srgbClr val="000000"/>
                </a:solidFill>
                <a:effectLst/>
                <a:latin typeface="Times New Roman" panose="02020603050405020304" pitchFamily="18" charset="0"/>
              </a:rPr>
              <a:t> adds sensitivity labels on each object in the system, such as "secret", "top secret", and "confidential". Individual users have different clearance levels, which controls which objects they are able to access. All human-readable documents are labeled at both the top and bottom with the sensitivity level of the file.</a:t>
            </a:r>
          </a:p>
          <a:p>
            <a:pPr marL="742950" lvl="1" indent="-285750" algn="l">
              <a:buFont typeface="Arial" panose="020B0604020202020204" pitchFamily="34" charset="0"/>
              <a:buChar char="•"/>
            </a:pPr>
            <a:r>
              <a:rPr lang="en-US" b="1" i="0" dirty="0">
                <a:solidFill>
                  <a:srgbClr val="000000"/>
                </a:solidFill>
                <a:effectLst/>
                <a:latin typeface="Times New Roman" panose="02020603050405020304" pitchFamily="18" charset="0"/>
              </a:rPr>
              <a:t>Level B2 </a:t>
            </a:r>
            <a:r>
              <a:rPr lang="en-US" b="0" i="0" dirty="0">
                <a:solidFill>
                  <a:srgbClr val="000000"/>
                </a:solidFill>
                <a:effectLst/>
                <a:latin typeface="Times New Roman" panose="02020603050405020304" pitchFamily="18" charset="0"/>
              </a:rPr>
              <a:t>extends sensitivity labels to all system resources, including devices. B2 also supports covert channels and the auditing of events that could exploit covert channels.</a:t>
            </a:r>
          </a:p>
          <a:p>
            <a:pPr marL="742950" lvl="1" indent="-285750" algn="l">
              <a:buFont typeface="Arial" panose="020B0604020202020204" pitchFamily="34" charset="0"/>
              <a:buChar char="•"/>
            </a:pPr>
            <a:r>
              <a:rPr lang="en-US" b="1" i="0" dirty="0">
                <a:solidFill>
                  <a:srgbClr val="000000"/>
                </a:solidFill>
                <a:effectLst/>
                <a:latin typeface="Times New Roman" panose="02020603050405020304" pitchFamily="18" charset="0"/>
              </a:rPr>
              <a:t>B3 </a:t>
            </a:r>
            <a:r>
              <a:rPr lang="en-US" b="0" i="0" dirty="0">
                <a:solidFill>
                  <a:srgbClr val="000000"/>
                </a:solidFill>
                <a:effectLst/>
                <a:latin typeface="Times New Roman" panose="02020603050405020304" pitchFamily="18" charset="0"/>
              </a:rPr>
              <a:t>allows creation of access-control lists that denote users NOT given access to specific objects.</a:t>
            </a:r>
          </a:p>
          <a:p>
            <a:pPr marL="742950" lvl="1" indent="-285750" algn="l">
              <a:buFont typeface="Arial" panose="020B0604020202020204" pitchFamily="34" charset="0"/>
              <a:buChar char="•"/>
            </a:pPr>
            <a:r>
              <a:rPr lang="en-US" b="0" i="0" dirty="0">
                <a:solidFill>
                  <a:srgbClr val="000000"/>
                </a:solidFill>
                <a:effectLst/>
                <a:latin typeface="Times New Roman" panose="02020603050405020304" pitchFamily="18" charset="0"/>
              </a:rPr>
              <a:t>Class A is the highest level of security. Architecturally it is the same as B3, but it is developed using formal methods which can be used to </a:t>
            </a:r>
            <a:r>
              <a:rPr lang="en-US" b="1" i="1" dirty="0">
                <a:solidFill>
                  <a:srgbClr val="000000"/>
                </a:solidFill>
                <a:effectLst/>
                <a:latin typeface="Times New Roman" panose="02020603050405020304" pitchFamily="18" charset="0"/>
              </a:rPr>
              <a:t>prove</a:t>
            </a:r>
            <a:r>
              <a:rPr lang="en-US" b="0" i="0" dirty="0">
                <a:solidFill>
                  <a:srgbClr val="000000"/>
                </a:solidFill>
                <a:effectLst/>
                <a:latin typeface="Times New Roman" panose="02020603050405020304" pitchFamily="18" charset="0"/>
              </a:rPr>
              <a:t> that the system meets all requirements and cannot have any possible bugs or other vulnerabilities. Systems in class A and higher may be developed by trusted personnel in secure facilities.</a:t>
            </a:r>
          </a:p>
          <a:p>
            <a:pPr marL="742950" lvl="1" indent="-285750" algn="l">
              <a:buFont typeface="Arial" panose="020B0604020202020204" pitchFamily="34" charset="0"/>
              <a:buChar char="•"/>
            </a:pPr>
            <a:r>
              <a:rPr lang="en-US" b="0" i="0" dirty="0">
                <a:solidFill>
                  <a:srgbClr val="000000"/>
                </a:solidFill>
                <a:effectLst/>
                <a:latin typeface="Times New Roman" panose="02020603050405020304" pitchFamily="18" charset="0"/>
              </a:rPr>
              <a:t>These classifications determine what a system </a:t>
            </a:r>
            <a:r>
              <a:rPr lang="en-US" b="0" i="1" dirty="0">
                <a:solidFill>
                  <a:srgbClr val="000000"/>
                </a:solidFill>
                <a:effectLst/>
                <a:latin typeface="Times New Roman" panose="02020603050405020304" pitchFamily="18" charset="0"/>
              </a:rPr>
              <a:t>can</a:t>
            </a:r>
            <a:r>
              <a:rPr lang="en-US" b="0" i="0" dirty="0">
                <a:solidFill>
                  <a:srgbClr val="000000"/>
                </a:solidFill>
                <a:effectLst/>
                <a:latin typeface="Times New Roman" panose="02020603050405020304" pitchFamily="18" charset="0"/>
              </a:rPr>
              <a:t> implement, but it is up to security policy to determine </a:t>
            </a:r>
            <a:r>
              <a:rPr lang="en-US" b="0" i="1" dirty="0">
                <a:solidFill>
                  <a:srgbClr val="000000"/>
                </a:solidFill>
                <a:effectLst/>
                <a:latin typeface="Times New Roman" panose="02020603050405020304" pitchFamily="18" charset="0"/>
              </a:rPr>
              <a:t>how</a:t>
            </a:r>
            <a:r>
              <a:rPr lang="en-US" b="0" i="0" dirty="0">
                <a:solidFill>
                  <a:srgbClr val="000000"/>
                </a:solidFill>
                <a:effectLst/>
                <a:latin typeface="Times New Roman" panose="02020603050405020304" pitchFamily="18" charset="0"/>
              </a:rPr>
              <a:t> they are implemented in practice. These systems and policies can be reviewed and certified by trusted organizations, such as the National Computer Security Center. Other standards may dictate physical protections and other issues.</a:t>
            </a:r>
          </a:p>
        </p:txBody>
      </p:sp>
    </p:spTree>
    <p:extLst>
      <p:ext uri="{BB962C8B-B14F-4D97-AF65-F5344CB8AC3E}">
        <p14:creationId xmlns:p14="http://schemas.microsoft.com/office/powerpoint/2010/main" val="535366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5531B8-8254-B8EC-E188-87AA8E2C74EE}"/>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8EF7783-D1BE-DCE5-7199-CD8F2E045CBC}"/>
              </a:ext>
            </a:extLst>
          </p:cNvPr>
          <p:cNvSpPr>
            <a:spLocks noGrp="1"/>
          </p:cNvSpPr>
          <p:nvPr>
            <p:ph idx="1"/>
          </p:nvPr>
        </p:nvSpPr>
        <p:spPr/>
        <p:txBody>
          <a:bodyPr/>
          <a:lstStyle/>
          <a:p>
            <a:pPr algn="just">
              <a:buFont typeface="Arial" panose="020B0604020202020204" pitchFamily="34" charset="0"/>
              <a:buChar char="•"/>
            </a:pPr>
            <a:r>
              <a:rPr lang="en-US" b="0" i="0" dirty="0">
                <a:solidFill>
                  <a:srgbClr val="000000"/>
                </a:solidFill>
                <a:effectLst/>
                <a:latin typeface="Times New Roman" panose="02020603050405020304" pitchFamily="18" charset="0"/>
              </a:rPr>
              <a:t>One common attack is </a:t>
            </a:r>
            <a:r>
              <a:rPr lang="en-US" b="1" i="1" dirty="0">
                <a:solidFill>
                  <a:srgbClr val="000000"/>
                </a:solidFill>
                <a:effectLst/>
                <a:latin typeface="Times New Roman" panose="02020603050405020304" pitchFamily="18" charset="0"/>
              </a:rPr>
              <a:t>masquerading, </a:t>
            </a:r>
            <a:r>
              <a:rPr lang="en-US" b="0" i="0" dirty="0">
                <a:solidFill>
                  <a:srgbClr val="000000"/>
                </a:solidFill>
                <a:effectLst/>
                <a:latin typeface="Times New Roman" panose="02020603050405020304" pitchFamily="18" charset="0"/>
              </a:rPr>
              <a:t>in which the attacker pretends to be a trusted third party. A variation of this is the </a:t>
            </a:r>
            <a:r>
              <a:rPr lang="en-US" b="1" i="1" dirty="0">
                <a:solidFill>
                  <a:srgbClr val="000000"/>
                </a:solidFill>
                <a:effectLst/>
                <a:latin typeface="Times New Roman" panose="02020603050405020304" pitchFamily="18" charset="0"/>
              </a:rPr>
              <a:t>man-in-the-middle, </a:t>
            </a:r>
            <a:r>
              <a:rPr lang="en-US" b="0" i="0" dirty="0">
                <a:solidFill>
                  <a:srgbClr val="000000"/>
                </a:solidFill>
                <a:effectLst/>
                <a:latin typeface="Times New Roman" panose="02020603050405020304" pitchFamily="18" charset="0"/>
              </a:rPr>
              <a:t>in which the attacker masquerades as both ends of the conversation to two targets.</a:t>
            </a:r>
          </a:p>
          <a:p>
            <a:pPr algn="just">
              <a:buFont typeface="Arial" panose="020B0604020202020204" pitchFamily="34" charset="0"/>
              <a:buChar char="•"/>
            </a:pPr>
            <a:r>
              <a:rPr lang="en-US" b="0" i="0" dirty="0">
                <a:solidFill>
                  <a:srgbClr val="000000"/>
                </a:solidFill>
                <a:effectLst/>
                <a:latin typeface="Times New Roman" panose="02020603050405020304" pitchFamily="18" charset="0"/>
              </a:rPr>
              <a:t>A </a:t>
            </a:r>
            <a:r>
              <a:rPr lang="en-US" b="1" i="1" dirty="0">
                <a:solidFill>
                  <a:srgbClr val="000000"/>
                </a:solidFill>
                <a:effectLst/>
                <a:latin typeface="Times New Roman" panose="02020603050405020304" pitchFamily="18" charset="0"/>
              </a:rPr>
              <a:t>replay attack</a:t>
            </a:r>
            <a:r>
              <a:rPr lang="en-US" b="0" i="0" dirty="0">
                <a:solidFill>
                  <a:srgbClr val="000000"/>
                </a:solidFill>
                <a:effectLst/>
                <a:latin typeface="Times New Roman" panose="02020603050405020304" pitchFamily="18" charset="0"/>
              </a:rPr>
              <a:t> involves repeating a valid transmission. Sometimes this can be the entire attack, ( such as repeating a request for a money transfer ), or other times the content of the original message is replaced with malicious content.</a:t>
            </a:r>
          </a:p>
          <a:p>
            <a:endParaRPr lang="en-US" dirty="0"/>
          </a:p>
        </p:txBody>
      </p:sp>
    </p:spTree>
    <p:extLst>
      <p:ext uri="{BB962C8B-B14F-4D97-AF65-F5344CB8AC3E}">
        <p14:creationId xmlns:p14="http://schemas.microsoft.com/office/powerpoint/2010/main" val="3258323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5" name="Rectangle 2054">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57" name="Freeform: Shape 2056">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59" name="Rectangle 2058">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1" name="Rectangle 2060">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3" name="Freeform: Shape 2062">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65" name="Isosceles Triangle 2064">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a:extLst>
              <a:ext uri="{FF2B5EF4-FFF2-40B4-BE49-F238E27FC236}">
                <a16:creationId xmlns:a16="http://schemas.microsoft.com/office/drawing/2014/main" id="{54BDEC46-EA5D-A691-9CDC-EB04F7DC5DB6}"/>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2428651" y="643467"/>
            <a:ext cx="7716246" cy="5571065"/>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2067" name="Isosceles Triangle 2066">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020991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02A65-A34B-D917-A5CF-D41D17198A22}"/>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F26A7C6-83A7-0FF8-1AD6-8C58AF7CC42E}"/>
              </a:ext>
            </a:extLst>
          </p:cNvPr>
          <p:cNvSpPr>
            <a:spLocks noGrp="1"/>
          </p:cNvSpPr>
          <p:nvPr>
            <p:ph idx="1"/>
          </p:nvPr>
        </p:nvSpPr>
        <p:spPr/>
        <p:txBody>
          <a:bodyPr>
            <a:normAutofit/>
          </a:bodyPr>
          <a:lstStyle/>
          <a:p>
            <a:pPr algn="l">
              <a:buFont typeface="Arial" panose="020B0604020202020204" pitchFamily="34" charset="0"/>
              <a:buChar char="•"/>
            </a:pPr>
            <a:r>
              <a:rPr lang="en-US" b="0" i="0" dirty="0">
                <a:solidFill>
                  <a:srgbClr val="000000"/>
                </a:solidFill>
                <a:effectLst/>
                <a:latin typeface="Times New Roman" panose="02020603050405020304" pitchFamily="18" charset="0"/>
              </a:rPr>
              <a:t>There are four levels at which a system must be protected:</a:t>
            </a:r>
          </a:p>
          <a:p>
            <a:pPr marL="742950" lvl="1" indent="-285750" algn="l">
              <a:buFont typeface="Arial" panose="020B0604020202020204" pitchFamily="34" charset="0"/>
              <a:buChar char="•"/>
            </a:pPr>
            <a:r>
              <a:rPr lang="en-US" b="1" i="0" dirty="0">
                <a:solidFill>
                  <a:srgbClr val="000000"/>
                </a:solidFill>
                <a:effectLst/>
                <a:latin typeface="Times New Roman" panose="02020603050405020304" pitchFamily="18" charset="0"/>
              </a:rPr>
              <a:t>Physical </a:t>
            </a:r>
            <a:endParaRPr lang="en-US" b="1" dirty="0">
              <a:solidFill>
                <a:srgbClr val="000000"/>
              </a:solidFill>
              <a:latin typeface="Times New Roman" panose="02020603050405020304" pitchFamily="18" charset="0"/>
            </a:endParaRPr>
          </a:p>
          <a:p>
            <a:pPr marL="742950" lvl="1" indent="-285750" algn="l">
              <a:buFont typeface="Arial" panose="020B0604020202020204" pitchFamily="34" charset="0"/>
              <a:buChar char="•"/>
            </a:pPr>
            <a:r>
              <a:rPr lang="en-US" b="1" i="0" dirty="0">
                <a:solidFill>
                  <a:srgbClr val="000000"/>
                </a:solidFill>
                <a:effectLst/>
                <a:latin typeface="Times New Roman" panose="02020603050405020304" pitchFamily="18" charset="0"/>
              </a:rPr>
              <a:t>Human </a:t>
            </a:r>
          </a:p>
          <a:p>
            <a:pPr marL="742950" lvl="1" indent="-285750" algn="l">
              <a:buFont typeface="Arial" panose="020B0604020202020204" pitchFamily="34" charset="0"/>
              <a:buChar char="•"/>
            </a:pPr>
            <a:r>
              <a:rPr lang="en-US" b="1" i="0" dirty="0">
                <a:solidFill>
                  <a:srgbClr val="000000"/>
                </a:solidFill>
                <a:effectLst/>
                <a:latin typeface="Times New Roman" panose="02020603050405020304" pitchFamily="18" charset="0"/>
              </a:rPr>
              <a:t>Operating System </a:t>
            </a:r>
          </a:p>
          <a:p>
            <a:pPr marL="742950" lvl="1" indent="-285750" algn="l">
              <a:buFont typeface="Arial" panose="020B0604020202020204" pitchFamily="34" charset="0"/>
              <a:buChar char="•"/>
            </a:pPr>
            <a:r>
              <a:rPr lang="en-US" b="1" i="0" dirty="0">
                <a:solidFill>
                  <a:srgbClr val="000000"/>
                </a:solidFill>
                <a:effectLst/>
                <a:latin typeface="Times New Roman" panose="02020603050405020304" pitchFamily="18" charset="0"/>
              </a:rPr>
              <a:t>Network</a:t>
            </a:r>
            <a:endParaRPr lang="en-US"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12700997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8D2517-3169-F4AB-52F4-B257A44ED37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5B77AB1C-2EC1-BAE2-03D4-A4E98D2DDAFC}"/>
              </a:ext>
            </a:extLst>
          </p:cNvPr>
          <p:cNvSpPr>
            <a:spLocks noGrp="1"/>
          </p:cNvSpPr>
          <p:nvPr>
            <p:ph idx="1"/>
          </p:nvPr>
        </p:nvSpPr>
        <p:spPr/>
        <p:txBody>
          <a:bodyPr>
            <a:normAutofit fontScale="92500" lnSpcReduction="10000"/>
          </a:bodyPr>
          <a:lstStyle/>
          <a:p>
            <a:pPr algn="just"/>
            <a:r>
              <a:rPr lang="en-US" b="0" i="0" dirty="0">
                <a:solidFill>
                  <a:srgbClr val="333333"/>
                </a:solidFill>
                <a:effectLst/>
                <a:highlight>
                  <a:srgbClr val="FFFFFF"/>
                </a:highlight>
                <a:latin typeface="inter-regular"/>
              </a:rPr>
              <a:t>System security may be threatened through two violations, and these are as follows:</a:t>
            </a:r>
          </a:p>
          <a:p>
            <a:pPr algn="just"/>
            <a:r>
              <a:rPr lang="en-US" b="1" i="0" dirty="0">
                <a:solidFill>
                  <a:srgbClr val="333333"/>
                </a:solidFill>
                <a:effectLst/>
                <a:highlight>
                  <a:srgbClr val="FFFFFF"/>
                </a:highlight>
                <a:latin typeface="inter-bold"/>
              </a:rPr>
              <a:t>1. Threat</a:t>
            </a:r>
            <a:endParaRPr lang="en-US" b="0" i="0" dirty="0">
              <a:solidFill>
                <a:srgbClr val="333333"/>
              </a:solidFill>
              <a:effectLst/>
              <a:highlight>
                <a:srgbClr val="FFFFFF"/>
              </a:highlight>
              <a:latin typeface="inter-regular"/>
            </a:endParaRPr>
          </a:p>
          <a:p>
            <a:pPr algn="just"/>
            <a:r>
              <a:rPr lang="en-US" b="0" i="0" dirty="0">
                <a:solidFill>
                  <a:srgbClr val="333333"/>
                </a:solidFill>
                <a:effectLst/>
                <a:highlight>
                  <a:srgbClr val="FFFFFF"/>
                </a:highlight>
                <a:latin typeface="inter-regular"/>
              </a:rPr>
              <a:t>A program that has the potential to harm the system seriously.</a:t>
            </a:r>
          </a:p>
          <a:p>
            <a:pPr algn="just"/>
            <a:r>
              <a:rPr lang="en-US" b="1" i="0" dirty="0">
                <a:solidFill>
                  <a:srgbClr val="333333"/>
                </a:solidFill>
                <a:effectLst/>
                <a:highlight>
                  <a:srgbClr val="FFFFFF"/>
                </a:highlight>
                <a:latin typeface="inter-bold"/>
              </a:rPr>
              <a:t>2. Attack</a:t>
            </a:r>
            <a:endParaRPr lang="en-US" b="0" i="0" dirty="0">
              <a:solidFill>
                <a:srgbClr val="333333"/>
              </a:solidFill>
              <a:effectLst/>
              <a:highlight>
                <a:srgbClr val="FFFFFF"/>
              </a:highlight>
              <a:latin typeface="inter-regular"/>
            </a:endParaRPr>
          </a:p>
          <a:p>
            <a:pPr algn="just"/>
            <a:r>
              <a:rPr lang="en-US" b="0" i="0" dirty="0">
                <a:solidFill>
                  <a:srgbClr val="333333"/>
                </a:solidFill>
                <a:effectLst/>
                <a:highlight>
                  <a:srgbClr val="FFFFFF"/>
                </a:highlight>
                <a:latin typeface="inter-regular"/>
              </a:rPr>
              <a:t>A breach of security that allows unauthorized access to a resource.</a:t>
            </a:r>
          </a:p>
          <a:p>
            <a:pPr algn="just"/>
            <a:r>
              <a:rPr lang="en-US" b="0" i="0" dirty="0">
                <a:solidFill>
                  <a:srgbClr val="333333"/>
                </a:solidFill>
                <a:effectLst/>
                <a:highlight>
                  <a:srgbClr val="FFFFFF"/>
                </a:highlight>
                <a:latin typeface="inter-regular"/>
              </a:rPr>
              <a:t>There are two types of security breaches that can harm the system: malicious and accidental. Malicious threats are a type of destructive computer code or web script that is designed to cause system vulnerabilities that lead to back doors and security breaches. On the other hand, Accidental Threats are comparatively easier to protect against.</a:t>
            </a:r>
          </a:p>
          <a:p>
            <a:endParaRPr lang="en-US" dirty="0"/>
          </a:p>
        </p:txBody>
      </p:sp>
    </p:spTree>
    <p:extLst>
      <p:ext uri="{BB962C8B-B14F-4D97-AF65-F5344CB8AC3E}">
        <p14:creationId xmlns:p14="http://schemas.microsoft.com/office/powerpoint/2010/main" val="18753370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F023D-A529-5AE7-6806-09144545BC6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43935E0D-4176-42BD-34FD-A1A405E77C2D}"/>
              </a:ext>
            </a:extLst>
          </p:cNvPr>
          <p:cNvSpPr>
            <a:spLocks noGrp="1"/>
          </p:cNvSpPr>
          <p:nvPr>
            <p:ph idx="1"/>
          </p:nvPr>
        </p:nvSpPr>
        <p:spPr/>
        <p:txBody>
          <a:bodyPr>
            <a:normAutofit fontScale="77500" lnSpcReduction="20000"/>
          </a:bodyPr>
          <a:lstStyle/>
          <a:p>
            <a:pPr algn="just"/>
            <a:r>
              <a:rPr lang="en-US" b="0" i="0" dirty="0">
                <a:solidFill>
                  <a:srgbClr val="333333"/>
                </a:solidFill>
                <a:effectLst/>
                <a:highlight>
                  <a:srgbClr val="FFFFFF"/>
                </a:highlight>
                <a:latin typeface="inter-regular"/>
              </a:rPr>
              <a:t>Security may be compromised through the breaches. Some of the breaches are as follows:</a:t>
            </a:r>
          </a:p>
          <a:p>
            <a:pPr algn="just"/>
            <a:r>
              <a:rPr lang="en-US" b="1" i="0" dirty="0">
                <a:solidFill>
                  <a:srgbClr val="333333"/>
                </a:solidFill>
                <a:effectLst/>
                <a:highlight>
                  <a:srgbClr val="FFFFFF"/>
                </a:highlight>
                <a:latin typeface="inter-bold"/>
              </a:rPr>
              <a:t>1. Breach of integrity</a:t>
            </a:r>
            <a:endParaRPr lang="en-US" b="0" i="0" dirty="0">
              <a:solidFill>
                <a:srgbClr val="333333"/>
              </a:solidFill>
              <a:effectLst/>
              <a:highlight>
                <a:srgbClr val="FFFFFF"/>
              </a:highlight>
              <a:latin typeface="inter-regular"/>
            </a:endParaRPr>
          </a:p>
          <a:p>
            <a:pPr algn="just"/>
            <a:r>
              <a:rPr lang="en-US" b="0" i="0" dirty="0">
                <a:solidFill>
                  <a:srgbClr val="333333"/>
                </a:solidFill>
                <a:effectLst/>
                <a:highlight>
                  <a:srgbClr val="FFFFFF"/>
                </a:highlight>
                <a:latin typeface="inter-regular"/>
              </a:rPr>
              <a:t>This violation has unauthorized data modification.</a:t>
            </a:r>
          </a:p>
          <a:p>
            <a:pPr algn="just"/>
            <a:r>
              <a:rPr lang="en-US" b="1" i="0" dirty="0">
                <a:solidFill>
                  <a:srgbClr val="333333"/>
                </a:solidFill>
                <a:effectLst/>
                <a:highlight>
                  <a:srgbClr val="FFFFFF"/>
                </a:highlight>
                <a:latin typeface="inter-bold"/>
              </a:rPr>
              <a:t>2. Theft of service</a:t>
            </a:r>
            <a:endParaRPr lang="en-US" b="0" i="0" dirty="0">
              <a:solidFill>
                <a:srgbClr val="333333"/>
              </a:solidFill>
              <a:effectLst/>
              <a:highlight>
                <a:srgbClr val="FFFFFF"/>
              </a:highlight>
              <a:latin typeface="inter-regular"/>
            </a:endParaRPr>
          </a:p>
          <a:p>
            <a:pPr algn="just"/>
            <a:r>
              <a:rPr lang="en-US" b="0" i="0" dirty="0">
                <a:solidFill>
                  <a:srgbClr val="333333"/>
                </a:solidFill>
                <a:effectLst/>
                <a:highlight>
                  <a:srgbClr val="FFFFFF"/>
                </a:highlight>
                <a:latin typeface="inter-regular"/>
              </a:rPr>
              <a:t>It involves the unauthorized use of resources.</a:t>
            </a:r>
          </a:p>
          <a:p>
            <a:pPr algn="just"/>
            <a:r>
              <a:rPr lang="en-US" b="1" i="0" dirty="0">
                <a:solidFill>
                  <a:srgbClr val="333333"/>
                </a:solidFill>
                <a:effectLst/>
                <a:highlight>
                  <a:srgbClr val="FFFFFF"/>
                </a:highlight>
                <a:latin typeface="inter-bold"/>
              </a:rPr>
              <a:t>3. Breach of confidentiality</a:t>
            </a:r>
            <a:endParaRPr lang="en-US" b="0" i="0" dirty="0">
              <a:solidFill>
                <a:srgbClr val="333333"/>
              </a:solidFill>
              <a:effectLst/>
              <a:highlight>
                <a:srgbClr val="FFFFFF"/>
              </a:highlight>
              <a:latin typeface="inter-regular"/>
            </a:endParaRPr>
          </a:p>
          <a:p>
            <a:pPr algn="just"/>
            <a:r>
              <a:rPr lang="en-US" b="0" i="0" dirty="0">
                <a:solidFill>
                  <a:srgbClr val="333333"/>
                </a:solidFill>
                <a:effectLst/>
                <a:highlight>
                  <a:srgbClr val="FFFFFF"/>
                </a:highlight>
                <a:latin typeface="inter-regular"/>
              </a:rPr>
              <a:t>It involves the unauthorized reading of data.</a:t>
            </a:r>
          </a:p>
          <a:p>
            <a:pPr algn="just"/>
            <a:r>
              <a:rPr lang="en-US" b="1" i="0" dirty="0">
                <a:solidFill>
                  <a:srgbClr val="333333"/>
                </a:solidFill>
                <a:effectLst/>
                <a:highlight>
                  <a:srgbClr val="FFFFFF"/>
                </a:highlight>
                <a:latin typeface="inter-bold"/>
              </a:rPr>
              <a:t>4. Breach of availability</a:t>
            </a:r>
            <a:endParaRPr lang="en-US" b="0" i="0" dirty="0">
              <a:solidFill>
                <a:srgbClr val="333333"/>
              </a:solidFill>
              <a:effectLst/>
              <a:highlight>
                <a:srgbClr val="FFFFFF"/>
              </a:highlight>
              <a:latin typeface="inter-regular"/>
            </a:endParaRPr>
          </a:p>
          <a:p>
            <a:pPr algn="just"/>
            <a:r>
              <a:rPr lang="en-US" b="0" i="0" dirty="0">
                <a:solidFill>
                  <a:srgbClr val="333333"/>
                </a:solidFill>
                <a:effectLst/>
                <a:highlight>
                  <a:srgbClr val="FFFFFF"/>
                </a:highlight>
                <a:latin typeface="inter-regular"/>
              </a:rPr>
              <a:t>It involves the unauthorized destruction of data.</a:t>
            </a:r>
          </a:p>
          <a:p>
            <a:pPr algn="just"/>
            <a:r>
              <a:rPr lang="en-US" b="1" i="0" dirty="0">
                <a:solidFill>
                  <a:srgbClr val="333333"/>
                </a:solidFill>
                <a:effectLst/>
                <a:highlight>
                  <a:srgbClr val="FFFFFF"/>
                </a:highlight>
                <a:latin typeface="inter-bold"/>
              </a:rPr>
              <a:t>5. Denial of service</a:t>
            </a:r>
            <a:endParaRPr lang="en-US" b="0" i="0" dirty="0">
              <a:solidFill>
                <a:srgbClr val="333333"/>
              </a:solidFill>
              <a:effectLst/>
              <a:highlight>
                <a:srgbClr val="FFFFFF"/>
              </a:highlight>
              <a:latin typeface="inter-regular"/>
            </a:endParaRPr>
          </a:p>
          <a:p>
            <a:pPr algn="just"/>
            <a:r>
              <a:rPr lang="en-US" b="0" i="0" dirty="0">
                <a:solidFill>
                  <a:srgbClr val="333333"/>
                </a:solidFill>
                <a:effectLst/>
                <a:highlight>
                  <a:srgbClr val="FFFFFF"/>
                </a:highlight>
                <a:latin typeface="inter-regular"/>
              </a:rPr>
              <a:t>It includes preventing legitimate use of the system. Some attacks may be accidental.</a:t>
            </a:r>
          </a:p>
          <a:p>
            <a:pPr marL="0" indent="0">
              <a:buNone/>
            </a:pPr>
            <a:endParaRPr lang="en-US" dirty="0"/>
          </a:p>
        </p:txBody>
      </p:sp>
    </p:spTree>
    <p:extLst>
      <p:ext uri="{BB962C8B-B14F-4D97-AF65-F5344CB8AC3E}">
        <p14:creationId xmlns:p14="http://schemas.microsoft.com/office/powerpoint/2010/main" val="31900400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094AF-9D20-90B7-8C78-3948E2B1A2C3}"/>
              </a:ext>
            </a:extLst>
          </p:cNvPr>
          <p:cNvSpPr>
            <a:spLocks noGrp="1"/>
          </p:cNvSpPr>
          <p:nvPr>
            <p:ph type="title"/>
          </p:nvPr>
        </p:nvSpPr>
        <p:spPr/>
        <p:txBody>
          <a:bodyPr/>
          <a:lstStyle/>
          <a:p>
            <a:r>
              <a:rPr lang="en-US" b="0" i="0" dirty="0">
                <a:solidFill>
                  <a:srgbClr val="610B38"/>
                </a:solidFill>
                <a:effectLst/>
                <a:highlight>
                  <a:srgbClr val="FFFFFF"/>
                </a:highlight>
                <a:latin typeface="erdana"/>
              </a:rPr>
              <a:t>The goal of Security System</a:t>
            </a:r>
            <a:endParaRPr lang="en-US" dirty="0"/>
          </a:p>
        </p:txBody>
      </p:sp>
      <p:sp>
        <p:nvSpPr>
          <p:cNvPr id="3" name="Content Placeholder 2">
            <a:extLst>
              <a:ext uri="{FF2B5EF4-FFF2-40B4-BE49-F238E27FC236}">
                <a16:creationId xmlns:a16="http://schemas.microsoft.com/office/drawing/2014/main" id="{A775AE54-DB0D-0B17-E917-1AB6BDBFCBFD}"/>
              </a:ext>
            </a:extLst>
          </p:cNvPr>
          <p:cNvSpPr>
            <a:spLocks noGrp="1"/>
          </p:cNvSpPr>
          <p:nvPr>
            <p:ph idx="1"/>
          </p:nvPr>
        </p:nvSpPr>
        <p:spPr/>
        <p:txBody>
          <a:bodyPr>
            <a:normAutofit fontScale="85000" lnSpcReduction="20000"/>
          </a:bodyPr>
          <a:lstStyle/>
          <a:p>
            <a:pPr algn="just"/>
            <a:r>
              <a:rPr lang="en-US" b="0" i="0" dirty="0">
                <a:solidFill>
                  <a:srgbClr val="333333"/>
                </a:solidFill>
                <a:effectLst/>
                <a:highlight>
                  <a:srgbClr val="FFFFFF"/>
                </a:highlight>
                <a:latin typeface="inter-regular"/>
              </a:rPr>
              <a:t>There are several goals of system security. Some of them are as follows:</a:t>
            </a:r>
          </a:p>
          <a:p>
            <a:pPr algn="just"/>
            <a:r>
              <a:rPr lang="en-US" b="1" i="0" dirty="0">
                <a:solidFill>
                  <a:srgbClr val="333333"/>
                </a:solidFill>
                <a:effectLst/>
                <a:highlight>
                  <a:srgbClr val="FFFFFF"/>
                </a:highlight>
                <a:latin typeface="inter-bold"/>
              </a:rPr>
              <a:t>1. Integrity</a:t>
            </a:r>
            <a:endParaRPr lang="en-US" b="0" i="0" dirty="0">
              <a:solidFill>
                <a:srgbClr val="333333"/>
              </a:solidFill>
              <a:effectLst/>
              <a:highlight>
                <a:srgbClr val="FFFFFF"/>
              </a:highlight>
              <a:latin typeface="inter-regular"/>
            </a:endParaRPr>
          </a:p>
          <a:p>
            <a:pPr algn="just"/>
            <a:r>
              <a:rPr lang="en-US" b="0" i="0" dirty="0">
                <a:solidFill>
                  <a:srgbClr val="333333"/>
                </a:solidFill>
                <a:effectLst/>
                <a:highlight>
                  <a:srgbClr val="FFFFFF"/>
                </a:highlight>
                <a:latin typeface="inter-regular"/>
              </a:rPr>
              <a:t>Unauthorized users must not be allowed to access the system's objects, and users with insufficient rights should not modify the system's critical files and resources.</a:t>
            </a:r>
          </a:p>
          <a:p>
            <a:pPr algn="just"/>
            <a:r>
              <a:rPr lang="en-US" b="1" i="0" dirty="0">
                <a:solidFill>
                  <a:srgbClr val="333333"/>
                </a:solidFill>
                <a:effectLst/>
                <a:highlight>
                  <a:srgbClr val="FFFFFF"/>
                </a:highlight>
                <a:latin typeface="inter-bold"/>
              </a:rPr>
              <a:t>2. Secrecy</a:t>
            </a:r>
            <a:endParaRPr lang="en-US" b="0" i="0" dirty="0">
              <a:solidFill>
                <a:srgbClr val="333333"/>
              </a:solidFill>
              <a:effectLst/>
              <a:highlight>
                <a:srgbClr val="FFFFFF"/>
              </a:highlight>
              <a:latin typeface="inter-regular"/>
            </a:endParaRPr>
          </a:p>
          <a:p>
            <a:pPr algn="just"/>
            <a:r>
              <a:rPr lang="en-US" b="0" i="0" dirty="0">
                <a:solidFill>
                  <a:srgbClr val="333333"/>
                </a:solidFill>
                <a:effectLst/>
                <a:highlight>
                  <a:srgbClr val="FFFFFF"/>
                </a:highlight>
                <a:latin typeface="inter-regular"/>
              </a:rPr>
              <a:t>The system's objects must only be available to a small number of authorized users. The system files should not be accessible to everyone.</a:t>
            </a:r>
          </a:p>
          <a:p>
            <a:pPr algn="just"/>
            <a:r>
              <a:rPr lang="en-US" b="1" i="0" dirty="0">
                <a:solidFill>
                  <a:srgbClr val="333333"/>
                </a:solidFill>
                <a:effectLst/>
                <a:highlight>
                  <a:srgbClr val="FFFFFF"/>
                </a:highlight>
                <a:latin typeface="inter-bold"/>
              </a:rPr>
              <a:t>3. Availability</a:t>
            </a:r>
            <a:endParaRPr lang="en-US" b="0" i="0" dirty="0">
              <a:solidFill>
                <a:srgbClr val="333333"/>
              </a:solidFill>
              <a:effectLst/>
              <a:highlight>
                <a:srgbClr val="FFFFFF"/>
              </a:highlight>
              <a:latin typeface="inter-regular"/>
            </a:endParaRPr>
          </a:p>
          <a:p>
            <a:pPr algn="just"/>
            <a:r>
              <a:rPr lang="en-US" b="0" i="0" dirty="0">
                <a:solidFill>
                  <a:srgbClr val="333333"/>
                </a:solidFill>
                <a:effectLst/>
                <a:highlight>
                  <a:srgbClr val="FFFFFF"/>
                </a:highlight>
                <a:latin typeface="inter-regular"/>
              </a:rPr>
              <a:t>All system resources must be accessible to all authorized users, i.e., no single user/process should be able to consume all system resources. If such a situation arises, service denial may occur. In this case, malware may restrict system resources and preventing legitimate processes from accessing them.</a:t>
            </a:r>
          </a:p>
          <a:p>
            <a:endParaRPr lang="en-US" dirty="0"/>
          </a:p>
        </p:txBody>
      </p:sp>
    </p:spTree>
    <p:extLst>
      <p:ext uri="{BB962C8B-B14F-4D97-AF65-F5344CB8AC3E}">
        <p14:creationId xmlns:p14="http://schemas.microsoft.com/office/powerpoint/2010/main" val="29693418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4345</TotalTime>
  <Words>4523</Words>
  <Application>Microsoft Office PowerPoint</Application>
  <PresentationFormat>Широкоэкранный</PresentationFormat>
  <Paragraphs>184</Paragraphs>
  <Slides>33</Slides>
  <Notes>4</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33</vt:i4>
      </vt:variant>
    </vt:vector>
  </HeadingPairs>
  <TitlesOfParts>
    <vt:vector size="41" baseType="lpstr">
      <vt:lpstr>Aptos</vt:lpstr>
      <vt:lpstr>Aptos Display</vt:lpstr>
      <vt:lpstr>Arial</vt:lpstr>
      <vt:lpstr>erdana</vt:lpstr>
      <vt:lpstr>inter-bold</vt:lpstr>
      <vt:lpstr>inter-regular</vt:lpstr>
      <vt:lpstr>Times New Roman</vt:lpstr>
      <vt:lpstr>Office Theme</vt:lpstr>
      <vt:lpstr>Lecture 14-15</vt:lpstr>
      <vt:lpstr>Introduction</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The goal of Security System</vt:lpstr>
      <vt:lpstr>Program threats</vt:lpstr>
      <vt:lpstr>Презентация PowerPoint</vt:lpstr>
      <vt:lpstr>Virus</vt:lpstr>
      <vt:lpstr>Презентация PowerPoint</vt:lpstr>
      <vt:lpstr>Trojan Horse</vt:lpstr>
      <vt:lpstr>Trap Door</vt:lpstr>
      <vt:lpstr>Logic bomb</vt:lpstr>
      <vt:lpstr>The forms of viruses</vt:lpstr>
      <vt:lpstr>System Threats</vt:lpstr>
      <vt:lpstr>Port Scanning</vt:lpstr>
      <vt:lpstr>Worm</vt:lpstr>
      <vt:lpstr>Презентация PowerPoint</vt:lpstr>
      <vt:lpstr>Morris Internet worm</vt:lpstr>
      <vt:lpstr>Denial of Service ( DOS ) </vt:lpstr>
      <vt:lpstr>Threats to Operating System</vt:lpstr>
      <vt:lpstr>How to ensure Operating System Security?</vt:lpstr>
      <vt:lpstr>One Time passwords</vt:lpstr>
      <vt:lpstr>Biometrics</vt:lpstr>
      <vt:lpstr>Презентация PowerPoint</vt:lpstr>
      <vt:lpstr>Firewalling to Protect Systems and Networks</vt:lpstr>
      <vt:lpstr>Презентация PowerPoint</vt:lpstr>
      <vt:lpstr>Презентация PowerPoint</vt:lpstr>
      <vt:lpstr>Operating System Security Policies and Procedures</vt:lpstr>
      <vt:lpstr>Computer-Security Classifications ( Optional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14</dc:title>
  <dc:creator>Aidana Karibayeva</dc:creator>
  <cp:lastModifiedBy>Кәрібаева Айдана</cp:lastModifiedBy>
  <cp:revision>3</cp:revision>
  <dcterms:created xsi:type="dcterms:W3CDTF">2024-04-21T14:39:40Z</dcterms:created>
  <dcterms:modified xsi:type="dcterms:W3CDTF">2025-05-02T08:16:10Z</dcterms:modified>
</cp:coreProperties>
</file>