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21"/>
  </p:notesMasterIdLst>
  <p:sldIdLst>
    <p:sldId id="256" r:id="rId2"/>
    <p:sldId id="257" r:id="rId3"/>
    <p:sldId id="258" r:id="rId4"/>
    <p:sldId id="259" r:id="rId5"/>
    <p:sldId id="260" r:id="rId6"/>
    <p:sldId id="269" r:id="rId7"/>
    <p:sldId id="270" r:id="rId8"/>
    <p:sldId id="265" r:id="rId9"/>
    <p:sldId id="261" r:id="rId10"/>
    <p:sldId id="262" r:id="rId11"/>
    <p:sldId id="263" r:id="rId12"/>
    <p:sldId id="264" r:id="rId13"/>
    <p:sldId id="266" r:id="rId14"/>
    <p:sldId id="267" r:id="rId15"/>
    <p:sldId id="271" r:id="rId16"/>
    <p:sldId id="272" r:id="rId17"/>
    <p:sldId id="273" r:id="rId18"/>
    <p:sldId id="274" r:id="rId19"/>
    <p:sldId id="268"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628"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296790BC-084A-46BA-A74C-C5B94596DF4C}"/>
    <pc:docChg chg="modSld">
      <pc:chgData name="Aidana Karibayeva" userId="4b469565f635107c" providerId="LiveId" clId="{296790BC-084A-46BA-A74C-C5B94596DF4C}" dt="2024-04-28T15:56:37.869" v="0" actId="123"/>
      <pc:docMkLst>
        <pc:docMk/>
      </pc:docMkLst>
      <pc:sldChg chg="modSp mod">
        <pc:chgData name="Aidana Karibayeva" userId="4b469565f635107c" providerId="LiveId" clId="{296790BC-084A-46BA-A74C-C5B94596DF4C}" dt="2024-04-28T15:56:37.869" v="0" actId="123"/>
        <pc:sldMkLst>
          <pc:docMk/>
          <pc:sldMk cId="1138446620" sldId="274"/>
        </pc:sldMkLst>
        <pc:spChg chg="mod">
          <ac:chgData name="Aidana Karibayeva" userId="4b469565f635107c" providerId="LiveId" clId="{296790BC-084A-46BA-A74C-C5B94596DF4C}" dt="2024-04-28T15:56:37.869" v="0" actId="123"/>
          <ac:spMkLst>
            <pc:docMk/>
            <pc:sldMk cId="1138446620" sldId="274"/>
            <ac:spMk id="3" creationId="{2A0B64AE-FF82-755A-1AF9-4276A29E971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A657C052-1DC2-1F2B-5B49-D85F7F3C9A6C}"/>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defRPr>
            </a:lvl1pPr>
          </a:lstStyle>
          <a:p>
            <a:endParaRPr lang="en-US" altLang="en-US"/>
          </a:p>
        </p:txBody>
      </p:sp>
      <p:sp>
        <p:nvSpPr>
          <p:cNvPr id="28675" name="Rectangle 3">
            <a:extLst>
              <a:ext uri="{FF2B5EF4-FFF2-40B4-BE49-F238E27FC236}">
                <a16:creationId xmlns:a16="http://schemas.microsoft.com/office/drawing/2014/main" id="{68BF26C6-7D98-2B94-D566-3C505C2137BC}"/>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defRPr>
            </a:lvl1pPr>
          </a:lstStyle>
          <a:p>
            <a:endParaRPr lang="en-US" altLang="en-US"/>
          </a:p>
        </p:txBody>
      </p:sp>
      <p:sp>
        <p:nvSpPr>
          <p:cNvPr id="28676" name="Rectangle 4">
            <a:extLst>
              <a:ext uri="{FF2B5EF4-FFF2-40B4-BE49-F238E27FC236}">
                <a16:creationId xmlns:a16="http://schemas.microsoft.com/office/drawing/2014/main" id="{0F01D3F4-DB5E-141A-A072-4F9EFA4E658B}"/>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a:extLst>
              <a:ext uri="{FF2B5EF4-FFF2-40B4-BE49-F238E27FC236}">
                <a16:creationId xmlns:a16="http://schemas.microsoft.com/office/drawing/2014/main" id="{34F562BB-3749-3CD8-E13A-6A0E4EA799F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8" name="Rectangle 6">
            <a:extLst>
              <a:ext uri="{FF2B5EF4-FFF2-40B4-BE49-F238E27FC236}">
                <a16:creationId xmlns:a16="http://schemas.microsoft.com/office/drawing/2014/main" id="{FA15FC13-AA27-3A47-985C-E12A9D0F2FD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defRPr>
            </a:lvl1pPr>
          </a:lstStyle>
          <a:p>
            <a:endParaRPr lang="en-US" altLang="en-US"/>
          </a:p>
        </p:txBody>
      </p:sp>
      <p:sp>
        <p:nvSpPr>
          <p:cNvPr id="28679" name="Rectangle 7">
            <a:extLst>
              <a:ext uri="{FF2B5EF4-FFF2-40B4-BE49-F238E27FC236}">
                <a16:creationId xmlns:a16="http://schemas.microsoft.com/office/drawing/2014/main" id="{05C14848-5EF2-31E8-BEC1-4AC51817231A}"/>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108E9A38-92EB-4C0B-ADF2-FE79F3138F9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dirty="0">
                <a:solidFill>
                  <a:srgbClr val="151515"/>
                </a:solidFill>
                <a:effectLst/>
                <a:highlight>
                  <a:srgbClr val="FFFFFF"/>
                </a:highlight>
                <a:latin typeface="Red Hat Text"/>
              </a:rPr>
              <a:t>When the VM is running and a user or program issues an instruction that requires additional resources from the physical environment, the hypervisor schedules the request to the physical system’s resources so that the virtual machine’s operating system and applications can access the shared pool of physical resources.</a:t>
            </a:r>
          </a:p>
          <a:p>
            <a:endParaRPr lang="en-US" dirty="0"/>
          </a:p>
        </p:txBody>
      </p:sp>
      <p:sp>
        <p:nvSpPr>
          <p:cNvPr id="4" name="Slide Number Placeholder 3"/>
          <p:cNvSpPr>
            <a:spLocks noGrp="1"/>
          </p:cNvSpPr>
          <p:nvPr>
            <p:ph type="sldNum" sz="quarter" idx="5"/>
          </p:nvPr>
        </p:nvSpPr>
        <p:spPr/>
        <p:txBody>
          <a:bodyPr/>
          <a:lstStyle/>
          <a:p>
            <a:fld id="{108E9A38-92EB-4C0B-ADF2-FE79F3138F97}" type="slidenum">
              <a:rPr lang="en-US" altLang="en-US" smtClean="0"/>
              <a:pPr/>
              <a:t>15</a:t>
            </a:fld>
            <a:endParaRPr lang="en-US" altLang="en-US"/>
          </a:p>
        </p:txBody>
      </p:sp>
    </p:spTree>
    <p:extLst>
      <p:ext uri="{BB962C8B-B14F-4D97-AF65-F5344CB8AC3E}">
        <p14:creationId xmlns:p14="http://schemas.microsoft.com/office/powerpoint/2010/main" val="2640811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4274" name="Group 2">
            <a:extLst>
              <a:ext uri="{FF2B5EF4-FFF2-40B4-BE49-F238E27FC236}">
                <a16:creationId xmlns:a16="http://schemas.microsoft.com/office/drawing/2014/main" id="{CDA4B6A1-8D6A-FA8E-56EC-CF0CB72B599F}"/>
              </a:ext>
            </a:extLst>
          </p:cNvPr>
          <p:cNvGrpSpPr>
            <a:grpSpLocks/>
          </p:cNvGrpSpPr>
          <p:nvPr/>
        </p:nvGrpSpPr>
        <p:grpSpPr bwMode="auto">
          <a:xfrm>
            <a:off x="0" y="0"/>
            <a:ext cx="5867400" cy="6858000"/>
            <a:chOff x="0" y="0"/>
            <a:chExt cx="3696" cy="4320"/>
          </a:xfrm>
        </p:grpSpPr>
        <p:sp>
          <p:nvSpPr>
            <p:cNvPr id="54275" name="Rectangle 3">
              <a:extLst>
                <a:ext uri="{FF2B5EF4-FFF2-40B4-BE49-F238E27FC236}">
                  <a16:creationId xmlns:a16="http://schemas.microsoft.com/office/drawing/2014/main" id="{99BF1B5B-F157-273B-E0F0-99C0D1CE305D}"/>
                </a:ext>
              </a:extLst>
            </p:cNvPr>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altLang="en-US" sz="2400">
                <a:latin typeface="Times New Roman" panose="02020603050405020304" pitchFamily="18" charset="0"/>
              </a:endParaRPr>
            </a:p>
          </p:txBody>
        </p:sp>
        <p:sp>
          <p:nvSpPr>
            <p:cNvPr id="54276" name="AutoShape 4">
              <a:extLst>
                <a:ext uri="{FF2B5EF4-FFF2-40B4-BE49-F238E27FC236}">
                  <a16:creationId xmlns:a16="http://schemas.microsoft.com/office/drawing/2014/main" id="{EBBEFAF4-2B57-C4D4-6953-20A7A868A4A8}"/>
                </a:ext>
              </a:extLst>
            </p:cNvPr>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altLang="en-US" sz="2400">
                <a:latin typeface="Times New Roman" panose="02020603050405020304" pitchFamily="18" charset="0"/>
              </a:endParaRPr>
            </a:p>
          </p:txBody>
        </p:sp>
      </p:grpSp>
      <p:grpSp>
        <p:nvGrpSpPr>
          <p:cNvPr id="54277" name="Group 5">
            <a:extLst>
              <a:ext uri="{FF2B5EF4-FFF2-40B4-BE49-F238E27FC236}">
                <a16:creationId xmlns:a16="http://schemas.microsoft.com/office/drawing/2014/main" id="{39518B34-CBC7-C6A1-2601-5E42617F4178}"/>
              </a:ext>
            </a:extLst>
          </p:cNvPr>
          <p:cNvGrpSpPr>
            <a:grpSpLocks/>
          </p:cNvGrpSpPr>
          <p:nvPr/>
        </p:nvGrpSpPr>
        <p:grpSpPr bwMode="auto">
          <a:xfrm>
            <a:off x="3632200" y="4889500"/>
            <a:ext cx="4876800" cy="319088"/>
            <a:chOff x="2288" y="3080"/>
            <a:chExt cx="3072" cy="201"/>
          </a:xfrm>
        </p:grpSpPr>
        <p:sp>
          <p:nvSpPr>
            <p:cNvPr id="54278" name="AutoShape 6">
              <a:extLst>
                <a:ext uri="{FF2B5EF4-FFF2-40B4-BE49-F238E27FC236}">
                  <a16:creationId xmlns:a16="http://schemas.microsoft.com/office/drawing/2014/main" id="{2263F52D-07FB-9093-6424-A8682C74721D}"/>
                </a:ext>
              </a:extLst>
            </p:cNvPr>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9" name="AutoShape 7">
              <a:extLst>
                <a:ext uri="{FF2B5EF4-FFF2-40B4-BE49-F238E27FC236}">
                  <a16:creationId xmlns:a16="http://schemas.microsoft.com/office/drawing/2014/main" id="{122452E1-4C75-3A57-0E60-40DBDAC31C87}"/>
                </a:ext>
              </a:extLst>
            </p:cNvPr>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4280" name="Rectangle 8">
            <a:extLst>
              <a:ext uri="{FF2B5EF4-FFF2-40B4-BE49-F238E27FC236}">
                <a16:creationId xmlns:a16="http://schemas.microsoft.com/office/drawing/2014/main" id="{92F67783-0F20-E0C2-8415-B96CFAB232D8}"/>
              </a:ext>
            </a:extLst>
          </p:cNvPr>
          <p:cNvSpPr>
            <a:spLocks noGrp="1" noChangeArrowheads="1"/>
          </p:cNvSpPr>
          <p:nvPr>
            <p:ph type="subTitle" idx="1"/>
          </p:nvPr>
        </p:nvSpPr>
        <p:spPr>
          <a:xfrm>
            <a:off x="4673600" y="2927350"/>
            <a:ext cx="4013200" cy="1822450"/>
          </a:xfrm>
        </p:spPr>
        <p:txBody>
          <a:bodyPr anchor="b"/>
          <a:lstStyle>
            <a:lvl1pPr marL="0" indent="0">
              <a:buFont typeface="Wingdings" panose="05000000000000000000" pitchFamily="2" charset="2"/>
              <a:buNone/>
              <a:defRPr>
                <a:solidFill>
                  <a:schemeClr val="tx2"/>
                </a:solidFill>
              </a:defRPr>
            </a:lvl1pPr>
          </a:lstStyle>
          <a:p>
            <a:pPr lvl="0"/>
            <a:r>
              <a:rPr lang="en-US" altLang="en-US" noProof="0"/>
              <a:t>Click to edit Master subtitle style</a:t>
            </a:r>
          </a:p>
        </p:txBody>
      </p:sp>
      <p:sp>
        <p:nvSpPr>
          <p:cNvPr id="54281" name="Rectangle 9">
            <a:extLst>
              <a:ext uri="{FF2B5EF4-FFF2-40B4-BE49-F238E27FC236}">
                <a16:creationId xmlns:a16="http://schemas.microsoft.com/office/drawing/2014/main" id="{BF86E330-3586-4EA4-C35A-40F73F1763E0}"/>
              </a:ext>
            </a:extLst>
          </p:cNvPr>
          <p:cNvSpPr>
            <a:spLocks noGrp="1" noChangeArrowheads="1"/>
          </p:cNvSpPr>
          <p:nvPr>
            <p:ph type="dt" sz="quarter" idx="2"/>
          </p:nvPr>
        </p:nvSpPr>
        <p:spPr/>
        <p:txBody>
          <a:bodyPr/>
          <a:lstStyle>
            <a:lvl1pPr>
              <a:defRPr>
                <a:solidFill>
                  <a:schemeClr val="bg1"/>
                </a:solidFill>
              </a:defRPr>
            </a:lvl1pPr>
          </a:lstStyle>
          <a:p>
            <a:endParaRPr lang="en-US" altLang="en-US"/>
          </a:p>
        </p:txBody>
      </p:sp>
      <p:sp>
        <p:nvSpPr>
          <p:cNvPr id="54282" name="Rectangle 10">
            <a:extLst>
              <a:ext uri="{FF2B5EF4-FFF2-40B4-BE49-F238E27FC236}">
                <a16:creationId xmlns:a16="http://schemas.microsoft.com/office/drawing/2014/main" id="{821AEF5E-E39E-11BF-1DCD-0D6FBDD880FD}"/>
              </a:ext>
            </a:extLst>
          </p:cNvPr>
          <p:cNvSpPr>
            <a:spLocks noGrp="1" noChangeArrowheads="1"/>
          </p:cNvSpPr>
          <p:nvPr>
            <p:ph type="ftr" sz="quarter" idx="3"/>
          </p:nvPr>
        </p:nvSpPr>
        <p:spPr/>
        <p:txBody>
          <a:bodyPr/>
          <a:lstStyle>
            <a:lvl1pPr algn="r">
              <a:defRPr/>
            </a:lvl1pPr>
          </a:lstStyle>
          <a:p>
            <a:endParaRPr lang="en-US" altLang="en-US"/>
          </a:p>
        </p:txBody>
      </p:sp>
      <p:sp>
        <p:nvSpPr>
          <p:cNvPr id="54283" name="Rectangle 11">
            <a:extLst>
              <a:ext uri="{FF2B5EF4-FFF2-40B4-BE49-F238E27FC236}">
                <a16:creationId xmlns:a16="http://schemas.microsoft.com/office/drawing/2014/main" id="{F8C021F9-1345-EEE1-BA80-F619FF6F95DB}"/>
              </a:ext>
            </a:extLst>
          </p:cNvPr>
          <p:cNvSpPr>
            <a:spLocks noGrp="1" noChangeArrowheads="1"/>
          </p:cNvSpPr>
          <p:nvPr>
            <p:ph type="sldNum" sz="quarter" idx="4"/>
          </p:nvPr>
        </p:nvSpPr>
        <p:spPr>
          <a:xfrm>
            <a:off x="76200" y="6248400"/>
            <a:ext cx="587375" cy="488950"/>
          </a:xfrm>
        </p:spPr>
        <p:txBody>
          <a:bodyPr anchorCtr="0"/>
          <a:lstStyle>
            <a:lvl1pPr>
              <a:defRPr/>
            </a:lvl1pPr>
          </a:lstStyle>
          <a:p>
            <a:fld id="{467DE806-5AC6-4B6E-8C93-0A0F8FEF8A53}" type="slidenum">
              <a:rPr lang="en-US" altLang="en-US"/>
              <a:pPr/>
              <a:t>‹#›</a:t>
            </a:fld>
            <a:endParaRPr lang="en-US" altLang="en-US"/>
          </a:p>
        </p:txBody>
      </p:sp>
      <p:sp>
        <p:nvSpPr>
          <p:cNvPr id="54284" name="AutoShape 12">
            <a:extLst>
              <a:ext uri="{FF2B5EF4-FFF2-40B4-BE49-F238E27FC236}">
                <a16:creationId xmlns:a16="http://schemas.microsoft.com/office/drawing/2014/main" id="{706E87F7-92D0-6735-A2AC-613EC9557B1F}"/>
              </a:ext>
            </a:extLst>
          </p:cNvPr>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5569F-3B9D-E7C4-D80A-03A3C182B0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4C0DFF-8B16-AE99-1518-7119AC4EEB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534E83-8A39-E59F-2ECB-286209AB475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6E49026-F4BE-A6ED-D6CE-36EECDEF736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551F89A-EA45-B1E2-CA85-45E25161F73E}"/>
              </a:ext>
            </a:extLst>
          </p:cNvPr>
          <p:cNvSpPr>
            <a:spLocks noGrp="1"/>
          </p:cNvSpPr>
          <p:nvPr>
            <p:ph type="sldNum" sz="quarter" idx="12"/>
          </p:nvPr>
        </p:nvSpPr>
        <p:spPr/>
        <p:txBody>
          <a:bodyPr/>
          <a:lstStyle>
            <a:lvl1pPr>
              <a:defRPr/>
            </a:lvl1pPr>
          </a:lstStyle>
          <a:p>
            <a:fld id="{F1D8C89A-937C-42D7-A7D4-C0F25B626178}" type="slidenum">
              <a:rPr lang="en-US" altLang="en-US"/>
              <a:pPr/>
              <a:t>‹#›</a:t>
            </a:fld>
            <a:endParaRPr lang="en-US" altLang="en-US"/>
          </a:p>
        </p:txBody>
      </p:sp>
    </p:spTree>
    <p:extLst>
      <p:ext uri="{BB962C8B-B14F-4D97-AF65-F5344CB8AC3E}">
        <p14:creationId xmlns:p14="http://schemas.microsoft.com/office/powerpoint/2010/main" val="2208150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DF6BE-A32F-00B5-7C09-DC6BB9527F44}"/>
              </a:ext>
            </a:extLst>
          </p:cNvPr>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7F26C8-4C19-3414-68E4-27F8F7A5E34D}"/>
              </a:ext>
            </a:extLst>
          </p:cNvPr>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47D3B8-887E-EDA1-7255-ACF167365E4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0D8CB86-C3D2-3C89-B3CC-FC28011D48E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746B998-436E-B94D-7442-3ACAA85618D8}"/>
              </a:ext>
            </a:extLst>
          </p:cNvPr>
          <p:cNvSpPr>
            <a:spLocks noGrp="1"/>
          </p:cNvSpPr>
          <p:nvPr>
            <p:ph type="sldNum" sz="quarter" idx="12"/>
          </p:nvPr>
        </p:nvSpPr>
        <p:spPr/>
        <p:txBody>
          <a:bodyPr/>
          <a:lstStyle>
            <a:lvl1pPr>
              <a:defRPr/>
            </a:lvl1pPr>
          </a:lstStyle>
          <a:p>
            <a:fld id="{6F5C05D0-DBA9-4A7D-A5DD-F11603933F7C}" type="slidenum">
              <a:rPr lang="en-US" altLang="en-US"/>
              <a:pPr/>
              <a:t>‹#›</a:t>
            </a:fld>
            <a:endParaRPr lang="en-US" altLang="en-US"/>
          </a:p>
        </p:txBody>
      </p:sp>
    </p:spTree>
    <p:extLst>
      <p:ext uri="{BB962C8B-B14F-4D97-AF65-F5344CB8AC3E}">
        <p14:creationId xmlns:p14="http://schemas.microsoft.com/office/powerpoint/2010/main" val="112204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DB7B5-ABE9-D2B5-DF06-58A756E18C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F507D1-FD14-05D7-8FA8-B600E93CC7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C94345-CD7D-6556-268B-089C8684C50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8893C21-7724-BFAC-0847-61BA16E30C5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671D93B-85E6-8A17-57FB-F2617EDDBC50}"/>
              </a:ext>
            </a:extLst>
          </p:cNvPr>
          <p:cNvSpPr>
            <a:spLocks noGrp="1"/>
          </p:cNvSpPr>
          <p:nvPr>
            <p:ph type="sldNum" sz="quarter" idx="12"/>
          </p:nvPr>
        </p:nvSpPr>
        <p:spPr/>
        <p:txBody>
          <a:bodyPr/>
          <a:lstStyle>
            <a:lvl1pPr>
              <a:defRPr/>
            </a:lvl1pPr>
          </a:lstStyle>
          <a:p>
            <a:fld id="{B2AE32C1-EFAC-4DBA-99F6-A6A852286352}" type="slidenum">
              <a:rPr lang="en-US" altLang="en-US"/>
              <a:pPr/>
              <a:t>‹#›</a:t>
            </a:fld>
            <a:endParaRPr lang="en-US" altLang="en-US"/>
          </a:p>
        </p:txBody>
      </p:sp>
    </p:spTree>
    <p:extLst>
      <p:ext uri="{BB962C8B-B14F-4D97-AF65-F5344CB8AC3E}">
        <p14:creationId xmlns:p14="http://schemas.microsoft.com/office/powerpoint/2010/main" val="527045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5F777-9A43-73AE-6146-389B1AD9C07E}"/>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BDD381-22B4-FD81-BD52-38AE5894F9BF}"/>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33529E47-2406-B7C7-641C-A95CC3579B0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9FB59F4-24E6-06BD-1E6A-E5E35DC2184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660A2D4-9752-B711-91A8-DF0E7658BED2}"/>
              </a:ext>
            </a:extLst>
          </p:cNvPr>
          <p:cNvSpPr>
            <a:spLocks noGrp="1"/>
          </p:cNvSpPr>
          <p:nvPr>
            <p:ph type="sldNum" sz="quarter" idx="12"/>
          </p:nvPr>
        </p:nvSpPr>
        <p:spPr/>
        <p:txBody>
          <a:bodyPr/>
          <a:lstStyle>
            <a:lvl1pPr>
              <a:defRPr/>
            </a:lvl1pPr>
          </a:lstStyle>
          <a:p>
            <a:fld id="{D83650B2-A189-4D61-8C43-16622DF90871}" type="slidenum">
              <a:rPr lang="en-US" altLang="en-US"/>
              <a:pPr/>
              <a:t>‹#›</a:t>
            </a:fld>
            <a:endParaRPr lang="en-US" altLang="en-US"/>
          </a:p>
        </p:txBody>
      </p:sp>
    </p:spTree>
    <p:extLst>
      <p:ext uri="{BB962C8B-B14F-4D97-AF65-F5344CB8AC3E}">
        <p14:creationId xmlns:p14="http://schemas.microsoft.com/office/powerpoint/2010/main" val="172123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D64B4-9975-36EB-7B57-EB32F2A7D9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A09B8C-1DB3-6571-9CB8-11190D11CFD8}"/>
              </a:ext>
            </a:extLst>
          </p:cNvPr>
          <p:cNvSpPr>
            <a:spLocks noGrp="1"/>
          </p:cNvSpPr>
          <p:nvPr>
            <p:ph sz="half" idx="1"/>
          </p:nvPr>
        </p:nvSpPr>
        <p:spPr>
          <a:xfrm>
            <a:off x="838200" y="2362200"/>
            <a:ext cx="3770313" cy="3724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18236A-75EB-B20C-E423-3E7368D1D4D5}"/>
              </a:ext>
            </a:extLst>
          </p:cNvPr>
          <p:cNvSpPr>
            <a:spLocks noGrp="1"/>
          </p:cNvSpPr>
          <p:nvPr>
            <p:ph sz="half" idx="2"/>
          </p:nvPr>
        </p:nvSpPr>
        <p:spPr>
          <a:xfrm>
            <a:off x="4760913" y="2362200"/>
            <a:ext cx="3770312" cy="3724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AA9CC5-27F3-818C-C8E6-7FA4613A213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4C04767-A710-B05B-14AD-22DCDAA954F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68E4488-6B05-3752-F60D-008C445D4BCE}"/>
              </a:ext>
            </a:extLst>
          </p:cNvPr>
          <p:cNvSpPr>
            <a:spLocks noGrp="1"/>
          </p:cNvSpPr>
          <p:nvPr>
            <p:ph type="sldNum" sz="quarter" idx="12"/>
          </p:nvPr>
        </p:nvSpPr>
        <p:spPr/>
        <p:txBody>
          <a:bodyPr/>
          <a:lstStyle>
            <a:lvl1pPr>
              <a:defRPr/>
            </a:lvl1pPr>
          </a:lstStyle>
          <a:p>
            <a:fld id="{6C9B507C-8733-463A-BB62-4250415903F4}" type="slidenum">
              <a:rPr lang="en-US" altLang="en-US"/>
              <a:pPr/>
              <a:t>‹#›</a:t>
            </a:fld>
            <a:endParaRPr lang="en-US" altLang="en-US"/>
          </a:p>
        </p:txBody>
      </p:sp>
    </p:spTree>
    <p:extLst>
      <p:ext uri="{BB962C8B-B14F-4D97-AF65-F5344CB8AC3E}">
        <p14:creationId xmlns:p14="http://schemas.microsoft.com/office/powerpoint/2010/main" val="2998183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0272-A71A-7B0A-FFE5-3DE8A374C2C3}"/>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07DCFA-BC09-B2D7-1866-A749E00F58D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D059A4-99C4-E5A2-6AFB-E756FAEA33D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319EDD-6B62-7150-1230-80A651C128B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C31DA1-8971-BBF1-0DFA-072ABDF84BA3}"/>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7D31C8-1EBF-D0DB-0A59-B4B4E571FB7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BE5171DA-3CA4-CE93-7F10-C1E0419670DF}"/>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6524E32-6519-37FC-9512-8D51AA79EA90}"/>
              </a:ext>
            </a:extLst>
          </p:cNvPr>
          <p:cNvSpPr>
            <a:spLocks noGrp="1"/>
          </p:cNvSpPr>
          <p:nvPr>
            <p:ph type="sldNum" sz="quarter" idx="12"/>
          </p:nvPr>
        </p:nvSpPr>
        <p:spPr/>
        <p:txBody>
          <a:bodyPr/>
          <a:lstStyle>
            <a:lvl1pPr>
              <a:defRPr/>
            </a:lvl1pPr>
          </a:lstStyle>
          <a:p>
            <a:fld id="{DD93D26B-B498-44B7-BD2B-1BCD3B285499}" type="slidenum">
              <a:rPr lang="en-US" altLang="en-US"/>
              <a:pPr/>
              <a:t>‹#›</a:t>
            </a:fld>
            <a:endParaRPr lang="en-US" altLang="en-US"/>
          </a:p>
        </p:txBody>
      </p:sp>
    </p:spTree>
    <p:extLst>
      <p:ext uri="{BB962C8B-B14F-4D97-AF65-F5344CB8AC3E}">
        <p14:creationId xmlns:p14="http://schemas.microsoft.com/office/powerpoint/2010/main" val="1599573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E2B8-7804-E10B-D5B6-5BED1BDD10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2476F9-FA5B-6B80-356B-73912C443B0D}"/>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DC07F25-2D49-9BFE-C044-75A4354D65A9}"/>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C4FE50BE-839D-189A-93E5-9778308020B1}"/>
              </a:ext>
            </a:extLst>
          </p:cNvPr>
          <p:cNvSpPr>
            <a:spLocks noGrp="1"/>
          </p:cNvSpPr>
          <p:nvPr>
            <p:ph type="sldNum" sz="quarter" idx="12"/>
          </p:nvPr>
        </p:nvSpPr>
        <p:spPr/>
        <p:txBody>
          <a:bodyPr/>
          <a:lstStyle>
            <a:lvl1pPr>
              <a:defRPr/>
            </a:lvl1pPr>
          </a:lstStyle>
          <a:p>
            <a:fld id="{DFA15012-C631-4F9F-AE22-82C04644F882}" type="slidenum">
              <a:rPr lang="en-US" altLang="en-US"/>
              <a:pPr/>
              <a:t>‹#›</a:t>
            </a:fld>
            <a:endParaRPr lang="en-US" altLang="en-US"/>
          </a:p>
        </p:txBody>
      </p:sp>
    </p:spTree>
    <p:extLst>
      <p:ext uri="{BB962C8B-B14F-4D97-AF65-F5344CB8AC3E}">
        <p14:creationId xmlns:p14="http://schemas.microsoft.com/office/powerpoint/2010/main" val="361933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1F74CB-06EE-1ACE-5044-5CBA7DF6E250}"/>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EFFFC749-D39E-4005-B0AE-ED853BF6DF61}"/>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A6305F5-BB9D-B2C4-F1F9-867FB385FDDA}"/>
              </a:ext>
            </a:extLst>
          </p:cNvPr>
          <p:cNvSpPr>
            <a:spLocks noGrp="1"/>
          </p:cNvSpPr>
          <p:nvPr>
            <p:ph type="sldNum" sz="quarter" idx="12"/>
          </p:nvPr>
        </p:nvSpPr>
        <p:spPr/>
        <p:txBody>
          <a:bodyPr/>
          <a:lstStyle>
            <a:lvl1pPr>
              <a:defRPr/>
            </a:lvl1pPr>
          </a:lstStyle>
          <a:p>
            <a:fld id="{1D6FDDB0-8104-499C-8C7A-641CC8C1530B}" type="slidenum">
              <a:rPr lang="en-US" altLang="en-US"/>
              <a:pPr/>
              <a:t>‹#›</a:t>
            </a:fld>
            <a:endParaRPr lang="en-US" altLang="en-US"/>
          </a:p>
        </p:txBody>
      </p:sp>
    </p:spTree>
    <p:extLst>
      <p:ext uri="{BB962C8B-B14F-4D97-AF65-F5344CB8AC3E}">
        <p14:creationId xmlns:p14="http://schemas.microsoft.com/office/powerpoint/2010/main" val="4273040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7ABB0-A562-8C0B-2245-4AE68A74D574}"/>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7243F3-887B-2041-724E-9FBD9776EB9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B31031-E608-FD50-9ADA-E6740BA4D7D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38191-455A-D8B0-ADB6-1893E38E3FB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3CAF706-6EBC-9194-1768-6666351E49C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73E4B78-3B1A-F677-3EF4-AB74FBD071DC}"/>
              </a:ext>
            </a:extLst>
          </p:cNvPr>
          <p:cNvSpPr>
            <a:spLocks noGrp="1"/>
          </p:cNvSpPr>
          <p:nvPr>
            <p:ph type="sldNum" sz="quarter" idx="12"/>
          </p:nvPr>
        </p:nvSpPr>
        <p:spPr/>
        <p:txBody>
          <a:bodyPr/>
          <a:lstStyle>
            <a:lvl1pPr>
              <a:defRPr/>
            </a:lvl1pPr>
          </a:lstStyle>
          <a:p>
            <a:fld id="{EDE69AF9-667E-4F38-9717-F5A8A9135FFD}" type="slidenum">
              <a:rPr lang="en-US" altLang="en-US"/>
              <a:pPr/>
              <a:t>‹#›</a:t>
            </a:fld>
            <a:endParaRPr lang="en-US" altLang="en-US"/>
          </a:p>
        </p:txBody>
      </p:sp>
    </p:spTree>
    <p:extLst>
      <p:ext uri="{BB962C8B-B14F-4D97-AF65-F5344CB8AC3E}">
        <p14:creationId xmlns:p14="http://schemas.microsoft.com/office/powerpoint/2010/main" val="319810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9F0F1-A466-BDF2-5805-0C0B1354AF7D}"/>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52B214F-26BE-9BF7-A353-E9E143AFEAB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65D317-E5BE-1B0E-FB92-131FB158799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4F11F9-FC83-96AD-BF2A-5BF3937315D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A8E95F6-CC90-F079-B2A4-924191CE435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79AB72B-2C75-2409-EE9D-0992A1484C17}"/>
              </a:ext>
            </a:extLst>
          </p:cNvPr>
          <p:cNvSpPr>
            <a:spLocks noGrp="1"/>
          </p:cNvSpPr>
          <p:nvPr>
            <p:ph type="sldNum" sz="quarter" idx="12"/>
          </p:nvPr>
        </p:nvSpPr>
        <p:spPr/>
        <p:txBody>
          <a:bodyPr/>
          <a:lstStyle>
            <a:lvl1pPr>
              <a:defRPr/>
            </a:lvl1pPr>
          </a:lstStyle>
          <a:p>
            <a:fld id="{5CC77497-7E8C-47B7-826D-73A13C9877AC}" type="slidenum">
              <a:rPr lang="en-US" altLang="en-US"/>
              <a:pPr/>
              <a:t>‹#›</a:t>
            </a:fld>
            <a:endParaRPr lang="en-US" altLang="en-US"/>
          </a:p>
        </p:txBody>
      </p:sp>
    </p:spTree>
    <p:extLst>
      <p:ext uri="{BB962C8B-B14F-4D97-AF65-F5344CB8AC3E}">
        <p14:creationId xmlns:p14="http://schemas.microsoft.com/office/powerpoint/2010/main" val="1679611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3250" name="Group 2">
            <a:extLst>
              <a:ext uri="{FF2B5EF4-FFF2-40B4-BE49-F238E27FC236}">
                <a16:creationId xmlns:a16="http://schemas.microsoft.com/office/drawing/2014/main" id="{7426D468-6763-0BA1-D324-CB35AF373A97}"/>
              </a:ext>
            </a:extLst>
          </p:cNvPr>
          <p:cNvGrpSpPr>
            <a:grpSpLocks/>
          </p:cNvGrpSpPr>
          <p:nvPr/>
        </p:nvGrpSpPr>
        <p:grpSpPr bwMode="auto">
          <a:xfrm>
            <a:off x="0" y="0"/>
            <a:ext cx="7620000" cy="6858000"/>
            <a:chOff x="0" y="0"/>
            <a:chExt cx="4800" cy="4320"/>
          </a:xfrm>
        </p:grpSpPr>
        <p:grpSp>
          <p:nvGrpSpPr>
            <p:cNvPr id="53251" name="Group 3">
              <a:extLst>
                <a:ext uri="{FF2B5EF4-FFF2-40B4-BE49-F238E27FC236}">
                  <a16:creationId xmlns:a16="http://schemas.microsoft.com/office/drawing/2014/main" id="{BB6615A8-FA5B-D6D6-79C0-E7815BB96E43}"/>
                </a:ext>
              </a:extLst>
            </p:cNvPr>
            <p:cNvGrpSpPr>
              <a:grpSpLocks/>
            </p:cNvGrpSpPr>
            <p:nvPr userDrawn="1"/>
          </p:nvGrpSpPr>
          <p:grpSpPr bwMode="auto">
            <a:xfrm>
              <a:off x="0" y="0"/>
              <a:ext cx="2016" cy="4320"/>
              <a:chOff x="0" y="0"/>
              <a:chExt cx="2016" cy="4320"/>
            </a:xfrm>
          </p:grpSpPr>
          <p:sp>
            <p:nvSpPr>
              <p:cNvPr id="53252" name="Rectangle 4">
                <a:extLst>
                  <a:ext uri="{FF2B5EF4-FFF2-40B4-BE49-F238E27FC236}">
                    <a16:creationId xmlns:a16="http://schemas.microsoft.com/office/drawing/2014/main" id="{190FFDB3-5ECD-A848-43AC-6BF38166A486}"/>
                  </a:ext>
                </a:extLst>
              </p:cNvPr>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3" name="Freeform 5">
                <a:extLst>
                  <a:ext uri="{FF2B5EF4-FFF2-40B4-BE49-F238E27FC236}">
                    <a16:creationId xmlns:a16="http://schemas.microsoft.com/office/drawing/2014/main" id="{B48487CB-00E5-1686-912C-B4833F59F06B}"/>
                  </a:ext>
                </a:extLst>
              </p:cNvPr>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53254" name="Group 6">
              <a:extLst>
                <a:ext uri="{FF2B5EF4-FFF2-40B4-BE49-F238E27FC236}">
                  <a16:creationId xmlns:a16="http://schemas.microsoft.com/office/drawing/2014/main" id="{65A0CF85-3A8C-ED90-E8D5-EBF38B7A873B}"/>
                </a:ext>
              </a:extLst>
            </p:cNvPr>
            <p:cNvGrpSpPr>
              <a:grpSpLocks/>
            </p:cNvGrpSpPr>
            <p:nvPr/>
          </p:nvGrpSpPr>
          <p:grpSpPr bwMode="auto">
            <a:xfrm>
              <a:off x="144" y="1248"/>
              <a:ext cx="4656" cy="201"/>
              <a:chOff x="144" y="1248"/>
              <a:chExt cx="4656" cy="201"/>
            </a:xfrm>
          </p:grpSpPr>
          <p:sp>
            <p:nvSpPr>
              <p:cNvPr id="53255" name="AutoShape 7">
                <a:extLst>
                  <a:ext uri="{FF2B5EF4-FFF2-40B4-BE49-F238E27FC236}">
                    <a16:creationId xmlns:a16="http://schemas.microsoft.com/office/drawing/2014/main" id="{859AAC58-5A7A-A870-0D8A-7D892BE621F5}"/>
                  </a:ext>
                </a:extLst>
              </p:cNvPr>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6" name="AutoShape 8">
                <a:extLst>
                  <a:ext uri="{FF2B5EF4-FFF2-40B4-BE49-F238E27FC236}">
                    <a16:creationId xmlns:a16="http://schemas.microsoft.com/office/drawing/2014/main" id="{A92E5F33-9164-11C1-C90C-6969C55C9FC4}"/>
                  </a:ext>
                </a:extLst>
              </p:cNvPr>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53257" name="AutoShape 9">
            <a:extLst>
              <a:ext uri="{FF2B5EF4-FFF2-40B4-BE49-F238E27FC236}">
                <a16:creationId xmlns:a16="http://schemas.microsoft.com/office/drawing/2014/main" id="{119072F0-0A78-203B-CB68-FD7A26D92234}"/>
              </a:ext>
            </a:extLst>
          </p:cNvPr>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53258" name="Rectangle 10">
            <a:extLst>
              <a:ext uri="{FF2B5EF4-FFF2-40B4-BE49-F238E27FC236}">
                <a16:creationId xmlns:a16="http://schemas.microsoft.com/office/drawing/2014/main" id="{96296C8A-B3A8-9CD8-20DB-A112C4FC236B}"/>
              </a:ext>
            </a:extLst>
          </p:cNvPr>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3259" name="Rectangle 11">
            <a:extLst>
              <a:ext uri="{FF2B5EF4-FFF2-40B4-BE49-F238E27FC236}">
                <a16:creationId xmlns:a16="http://schemas.microsoft.com/office/drawing/2014/main" id="{7FB53522-9C54-6F0B-5CA8-1E9551162B31}"/>
              </a:ext>
            </a:extLst>
          </p:cNvPr>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endParaRPr lang="en-US" altLang="en-US"/>
          </a:p>
        </p:txBody>
      </p:sp>
      <p:sp>
        <p:nvSpPr>
          <p:cNvPr id="53260" name="Rectangle 12">
            <a:extLst>
              <a:ext uri="{FF2B5EF4-FFF2-40B4-BE49-F238E27FC236}">
                <a16:creationId xmlns:a16="http://schemas.microsoft.com/office/drawing/2014/main" id="{68771B4D-8EBF-2DDE-1E58-D78735D558E1}"/>
              </a:ext>
            </a:extLst>
          </p:cNvPr>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altLang="en-US"/>
          </a:p>
        </p:txBody>
      </p:sp>
      <p:sp>
        <p:nvSpPr>
          <p:cNvPr id="53261" name="Rectangle 13">
            <a:extLst>
              <a:ext uri="{FF2B5EF4-FFF2-40B4-BE49-F238E27FC236}">
                <a16:creationId xmlns:a16="http://schemas.microsoft.com/office/drawing/2014/main" id="{7E244DE6-F1E4-8D64-39C6-BAB2BB5EF66F}"/>
              </a:ext>
            </a:extLst>
          </p:cNvPr>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C49DEF14-6586-479D-87C2-A4AECA1EF26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redhat.com/en/topics/virtualization/what-is-KV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ibm.com/topics/hybrid-cloud" TargetMode="External"/><Relationship Id="rId2" Type="http://schemas.openxmlformats.org/officeDocument/2006/relationships/hyperlink" Target="https://www.ibm.com/topics/cloud-computin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1">
            <a:extLst>
              <a:ext uri="{FF2B5EF4-FFF2-40B4-BE49-F238E27FC236}">
                <a16:creationId xmlns:a16="http://schemas.microsoft.com/office/drawing/2014/main" id="{49C4D06E-66BB-F8FC-9E26-5579AACD050E}"/>
              </a:ext>
            </a:extLst>
          </p:cNvPr>
          <p:cNvSpPr>
            <a:spLocks noGrp="1" noChangeArrowheads="1"/>
          </p:cNvSpPr>
          <p:nvPr>
            <p:ph type="sldNum" sz="quarter" idx="4"/>
          </p:nvPr>
        </p:nvSpPr>
        <p:spPr/>
        <p:txBody>
          <a:bodyPr/>
          <a:lstStyle/>
          <a:p>
            <a:fld id="{FE259C45-F850-4078-A78E-D782514B6431}" type="slidenum">
              <a:rPr lang="en-US" altLang="en-US"/>
              <a:pPr/>
              <a:t>1</a:t>
            </a:fld>
            <a:endParaRPr lang="en-US" altLang="en-US"/>
          </a:p>
        </p:txBody>
      </p:sp>
      <p:sp>
        <p:nvSpPr>
          <p:cNvPr id="5122" name="AutoShape 2">
            <a:extLst>
              <a:ext uri="{FF2B5EF4-FFF2-40B4-BE49-F238E27FC236}">
                <a16:creationId xmlns:a16="http://schemas.microsoft.com/office/drawing/2014/main" id="{4C1EC174-174B-8C6F-DDC9-5F65CDFFA298}"/>
              </a:ext>
            </a:extLst>
          </p:cNvPr>
          <p:cNvSpPr>
            <a:spLocks noGrp="1" noChangeArrowheads="1"/>
          </p:cNvSpPr>
          <p:nvPr>
            <p:ph type="ctrTitle"/>
          </p:nvPr>
        </p:nvSpPr>
        <p:spPr/>
        <p:txBody>
          <a:bodyPr/>
          <a:lstStyle/>
          <a:p>
            <a:r>
              <a:rPr lang="en-US" altLang="en-US"/>
              <a:t>VIRTUAL MACHINES</a:t>
            </a:r>
          </a:p>
        </p:txBody>
      </p:sp>
      <p:sp>
        <p:nvSpPr>
          <p:cNvPr id="5123" name="Rectangle 3">
            <a:extLst>
              <a:ext uri="{FF2B5EF4-FFF2-40B4-BE49-F238E27FC236}">
                <a16:creationId xmlns:a16="http://schemas.microsoft.com/office/drawing/2014/main" id="{8E46135E-18D2-FC52-FC5C-5415C21EBA1C}"/>
              </a:ext>
            </a:extLst>
          </p:cNvPr>
          <p:cNvSpPr>
            <a:spLocks noGrp="1" noChangeArrowheads="1"/>
          </p:cNvSpPr>
          <p:nvPr>
            <p:ph type="subTitle" idx="1"/>
          </p:nvPr>
        </p:nvSpPr>
        <p:spPr/>
        <p:txBody>
          <a:bodyPr/>
          <a:lstStyle/>
          <a:p>
            <a:endParaRPr lang="en-US" alt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A437076-C490-C0E9-C8BB-5ED44CBEAE9B}"/>
              </a:ext>
            </a:extLst>
          </p:cNvPr>
          <p:cNvSpPr>
            <a:spLocks noGrp="1"/>
          </p:cNvSpPr>
          <p:nvPr>
            <p:ph type="sldNum" sz="quarter" idx="12"/>
          </p:nvPr>
        </p:nvSpPr>
        <p:spPr/>
        <p:txBody>
          <a:bodyPr/>
          <a:lstStyle/>
          <a:p>
            <a:fld id="{323209AC-6724-4713-AE9F-1979DF68D4D2}" type="slidenum">
              <a:rPr lang="en-US" altLang="en-US"/>
              <a:pPr/>
              <a:t>10</a:t>
            </a:fld>
            <a:endParaRPr lang="en-US" altLang="en-US"/>
          </a:p>
        </p:txBody>
      </p:sp>
      <p:graphicFrame>
        <p:nvGraphicFramePr>
          <p:cNvPr id="31751" name="Object 7">
            <a:extLst>
              <a:ext uri="{FF2B5EF4-FFF2-40B4-BE49-F238E27FC236}">
                <a16:creationId xmlns:a16="http://schemas.microsoft.com/office/drawing/2014/main" id="{CD79494B-68BB-5B9A-B709-984A38397698}"/>
              </a:ext>
            </a:extLst>
          </p:cNvPr>
          <p:cNvGraphicFramePr>
            <a:graphicFrameLocks noChangeAspect="1"/>
          </p:cNvGraphicFramePr>
          <p:nvPr/>
        </p:nvGraphicFramePr>
        <p:xfrm>
          <a:off x="1676400" y="1219200"/>
          <a:ext cx="6248400" cy="4343400"/>
        </p:xfrm>
        <a:graphic>
          <a:graphicData uri="http://schemas.openxmlformats.org/presentationml/2006/ole">
            <mc:AlternateContent xmlns:mc="http://schemas.openxmlformats.org/markup-compatibility/2006">
              <mc:Choice xmlns:v="urn:schemas-microsoft-com:vml" Requires="v">
                <p:oleObj name="Bitmap Image" r:id="rId2" imgW="5401429" imgH="3086531" progId="Paint.Picture">
                  <p:embed/>
                </p:oleObj>
              </mc:Choice>
              <mc:Fallback>
                <p:oleObj name="Bitmap Image" r:id="rId2" imgW="5401429" imgH="3086531" progId="Paint.Picture">
                  <p:embed/>
                  <p:pic>
                    <p:nvPicPr>
                      <p:cNvPr id="31751" name="Object 7">
                        <a:extLst>
                          <a:ext uri="{FF2B5EF4-FFF2-40B4-BE49-F238E27FC236}">
                            <a16:creationId xmlns:a16="http://schemas.microsoft.com/office/drawing/2014/main" id="{CD79494B-68BB-5B9A-B709-984A383976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219200"/>
                        <a:ext cx="62484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D1A35B3E-04BF-4DBD-C7A0-F1CE2698756D}"/>
              </a:ext>
            </a:extLst>
          </p:cNvPr>
          <p:cNvSpPr>
            <a:spLocks noGrp="1"/>
          </p:cNvSpPr>
          <p:nvPr>
            <p:ph type="sldNum" sz="quarter" idx="12"/>
          </p:nvPr>
        </p:nvSpPr>
        <p:spPr/>
        <p:txBody>
          <a:bodyPr/>
          <a:lstStyle/>
          <a:p>
            <a:fld id="{76212ED2-D1B9-46A8-8A17-81C001FD841F}" type="slidenum">
              <a:rPr lang="en-US" altLang="en-US"/>
              <a:pPr/>
              <a:t>11</a:t>
            </a:fld>
            <a:endParaRPr lang="en-US" altLang="en-US"/>
          </a:p>
        </p:txBody>
      </p:sp>
      <p:sp>
        <p:nvSpPr>
          <p:cNvPr id="33794" name="AutoShape 2">
            <a:extLst>
              <a:ext uri="{FF2B5EF4-FFF2-40B4-BE49-F238E27FC236}">
                <a16:creationId xmlns:a16="http://schemas.microsoft.com/office/drawing/2014/main" id="{31D5FD9D-6559-2AC3-47B3-4B58D0DAD5EB}"/>
              </a:ext>
            </a:extLst>
          </p:cNvPr>
          <p:cNvSpPr>
            <a:spLocks noGrp="1" noChangeArrowheads="1"/>
          </p:cNvSpPr>
          <p:nvPr>
            <p:ph type="title"/>
          </p:nvPr>
        </p:nvSpPr>
        <p:spPr>
          <a:xfrm>
            <a:off x="685800" y="304800"/>
            <a:ext cx="7772400" cy="1447800"/>
          </a:xfrm>
        </p:spPr>
        <p:txBody>
          <a:bodyPr/>
          <a:lstStyle/>
          <a:p>
            <a:r>
              <a:rPr lang="en-US" altLang="en-US"/>
              <a:t>Architecture</a:t>
            </a:r>
          </a:p>
        </p:txBody>
      </p:sp>
      <p:pic>
        <p:nvPicPr>
          <p:cNvPr id="33799" name="Picture 7">
            <a:extLst>
              <a:ext uri="{FF2B5EF4-FFF2-40B4-BE49-F238E27FC236}">
                <a16:creationId xmlns:a16="http://schemas.microsoft.com/office/drawing/2014/main" id="{33AEB317-C105-6FC2-538C-2FD1FD31DB2B}"/>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l="375" t="5376" r="656" b="5125"/>
          <a:stretch>
            <a:fillRect/>
          </a:stretch>
        </p:blipFill>
        <p:spPr>
          <a:xfrm>
            <a:off x="1265238" y="2425700"/>
            <a:ext cx="6624637" cy="3632200"/>
          </a:xfrm>
          <a:noFill/>
          <a:ln w="38100" cmpd="dbl">
            <a:solidFill>
              <a:srgbClr val="CC6600"/>
            </a:solid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10B1F8A-BC56-A7FA-8AED-13EF5C4043EF}"/>
              </a:ext>
            </a:extLst>
          </p:cNvPr>
          <p:cNvSpPr>
            <a:spLocks noGrp="1"/>
          </p:cNvSpPr>
          <p:nvPr>
            <p:ph type="sldNum" sz="quarter" idx="12"/>
          </p:nvPr>
        </p:nvSpPr>
        <p:spPr/>
        <p:txBody>
          <a:bodyPr/>
          <a:lstStyle/>
          <a:p>
            <a:fld id="{922C400F-6D92-4652-8D53-22089B5BCF2E}" type="slidenum">
              <a:rPr lang="en-US" altLang="en-US"/>
              <a:pPr/>
              <a:t>12</a:t>
            </a:fld>
            <a:endParaRPr lang="en-US" altLang="en-US"/>
          </a:p>
        </p:txBody>
      </p:sp>
      <p:sp>
        <p:nvSpPr>
          <p:cNvPr id="41986" name="AutoShape 2">
            <a:extLst>
              <a:ext uri="{FF2B5EF4-FFF2-40B4-BE49-F238E27FC236}">
                <a16:creationId xmlns:a16="http://schemas.microsoft.com/office/drawing/2014/main" id="{52FA9DB4-4592-63CF-E106-4A8AD3EB7B3B}"/>
              </a:ext>
            </a:extLst>
          </p:cNvPr>
          <p:cNvSpPr>
            <a:spLocks noGrp="1" noChangeArrowheads="1"/>
          </p:cNvSpPr>
          <p:nvPr>
            <p:ph type="title"/>
          </p:nvPr>
        </p:nvSpPr>
        <p:spPr>
          <a:xfrm>
            <a:off x="762000" y="762000"/>
            <a:ext cx="8001000" cy="1143000"/>
          </a:xfrm>
        </p:spPr>
        <p:txBody>
          <a:bodyPr/>
          <a:lstStyle/>
          <a:p>
            <a:r>
              <a:rPr lang="en-US" altLang="en-US"/>
              <a:t>Features</a:t>
            </a:r>
          </a:p>
        </p:txBody>
      </p:sp>
      <p:sp>
        <p:nvSpPr>
          <p:cNvPr id="41987" name="Rectangle 3">
            <a:extLst>
              <a:ext uri="{FF2B5EF4-FFF2-40B4-BE49-F238E27FC236}">
                <a16:creationId xmlns:a16="http://schemas.microsoft.com/office/drawing/2014/main" id="{165299A9-19DF-C289-E036-0F5BA84FE427}"/>
              </a:ext>
            </a:extLst>
          </p:cNvPr>
          <p:cNvSpPr>
            <a:spLocks noGrp="1" noChangeArrowheads="1"/>
          </p:cNvSpPr>
          <p:nvPr>
            <p:ph type="body" idx="1"/>
          </p:nvPr>
        </p:nvSpPr>
        <p:spPr/>
        <p:txBody>
          <a:bodyPr/>
          <a:lstStyle/>
          <a:p>
            <a:pPr algn="just"/>
            <a:r>
              <a:rPr lang="en-US" altLang="en-US"/>
              <a:t>Each virtual machine has its own set of virtual hardware (e.g., RAM, CPU, NIC, etc.) upon which an operating system and applications are loaded. </a:t>
            </a:r>
          </a:p>
          <a:p>
            <a:pPr algn="just"/>
            <a:r>
              <a:rPr lang="en-US" altLang="en-US"/>
              <a:t>The operating system sees a consistent, normalized set of hardware regardless of the actual physical hardware components.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C5C77321-158B-6985-D869-C7FB51BCD3A1}"/>
              </a:ext>
            </a:extLst>
          </p:cNvPr>
          <p:cNvSpPr>
            <a:spLocks noGrp="1"/>
          </p:cNvSpPr>
          <p:nvPr>
            <p:ph type="sldNum" sz="quarter" idx="12"/>
          </p:nvPr>
        </p:nvSpPr>
        <p:spPr/>
        <p:txBody>
          <a:bodyPr/>
          <a:lstStyle/>
          <a:p>
            <a:fld id="{E1029573-2932-4801-970D-071B1BEE4EFF}" type="slidenum">
              <a:rPr lang="en-US" altLang="en-US"/>
              <a:pPr/>
              <a:t>13</a:t>
            </a:fld>
            <a:endParaRPr lang="en-US" altLang="en-US"/>
          </a:p>
        </p:txBody>
      </p:sp>
      <p:sp>
        <p:nvSpPr>
          <p:cNvPr id="62466" name="AutoShape 2">
            <a:extLst>
              <a:ext uri="{FF2B5EF4-FFF2-40B4-BE49-F238E27FC236}">
                <a16:creationId xmlns:a16="http://schemas.microsoft.com/office/drawing/2014/main" id="{A239D125-05A6-05C0-D4F9-9063C14E0C48}"/>
              </a:ext>
            </a:extLst>
          </p:cNvPr>
          <p:cNvSpPr>
            <a:spLocks noGrp="1" noChangeArrowheads="1"/>
          </p:cNvSpPr>
          <p:nvPr>
            <p:ph type="title"/>
          </p:nvPr>
        </p:nvSpPr>
        <p:spPr/>
        <p:txBody>
          <a:bodyPr/>
          <a:lstStyle/>
          <a:p>
            <a:r>
              <a:rPr lang="en-US" altLang="en-US"/>
              <a:t>Benefits</a:t>
            </a:r>
          </a:p>
        </p:txBody>
      </p:sp>
      <p:sp>
        <p:nvSpPr>
          <p:cNvPr id="62467" name="Rectangle 3">
            <a:extLst>
              <a:ext uri="{FF2B5EF4-FFF2-40B4-BE49-F238E27FC236}">
                <a16:creationId xmlns:a16="http://schemas.microsoft.com/office/drawing/2014/main" id="{3224867C-6F76-67F2-8E87-2E9E412A0D99}"/>
              </a:ext>
            </a:extLst>
          </p:cNvPr>
          <p:cNvSpPr>
            <a:spLocks noGrp="1" noChangeArrowheads="1"/>
          </p:cNvSpPr>
          <p:nvPr>
            <p:ph type="body" idx="1"/>
          </p:nvPr>
        </p:nvSpPr>
        <p:spPr>
          <a:xfrm>
            <a:off x="838200" y="2362200"/>
            <a:ext cx="7693025" cy="4114800"/>
          </a:xfrm>
        </p:spPr>
        <p:txBody>
          <a:bodyPr/>
          <a:lstStyle/>
          <a:p>
            <a:pPr>
              <a:lnSpc>
                <a:spcPct val="90000"/>
              </a:lnSpc>
              <a:buFont typeface="Wingdings" panose="05000000000000000000" pitchFamily="2" charset="2"/>
              <a:buNone/>
            </a:pPr>
            <a:endParaRPr lang="en-US" altLang="en-US"/>
          </a:p>
          <a:p>
            <a:pPr>
              <a:lnSpc>
                <a:spcPct val="90000"/>
              </a:lnSpc>
              <a:buFont typeface="Wingdings" panose="05000000000000000000" pitchFamily="2" charset="2"/>
              <a:buNone/>
            </a:pPr>
            <a:r>
              <a:rPr lang="en-US" altLang="en-US"/>
              <a:t>  1. Partitioning</a:t>
            </a:r>
          </a:p>
          <a:p>
            <a:pPr algn="just">
              <a:lnSpc>
                <a:spcPct val="90000"/>
              </a:lnSpc>
              <a:buFont typeface="Wingdings" panose="05000000000000000000" pitchFamily="2" charset="2"/>
              <a:buNone/>
            </a:pPr>
            <a:r>
              <a:rPr lang="en-US" altLang="en-US"/>
              <a:t>              - Multiple applications and operating systems can be supported within a single physical system.</a:t>
            </a:r>
          </a:p>
          <a:p>
            <a:pPr algn="just">
              <a:lnSpc>
                <a:spcPct val="90000"/>
              </a:lnSpc>
              <a:buFont typeface="Wingdings" panose="05000000000000000000" pitchFamily="2" charset="2"/>
              <a:buNone/>
            </a:pPr>
            <a:r>
              <a:rPr lang="en-US" altLang="en-US"/>
              <a:t>              - There is no overlap amongst memory as each Virtual Memory has its own memory space.</a:t>
            </a:r>
          </a:p>
          <a:p>
            <a:pPr>
              <a:lnSpc>
                <a:spcPct val="90000"/>
              </a:lnSpc>
              <a:buFont typeface="Wingdings" panose="05000000000000000000" pitchFamily="2" charset="2"/>
              <a:buNone/>
            </a:pPr>
            <a:r>
              <a:rPr lang="en-US" altLang="en-US"/>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817DB94-E375-9DAE-CD10-139EBC26FD03}"/>
              </a:ext>
            </a:extLst>
          </p:cNvPr>
          <p:cNvSpPr>
            <a:spLocks noGrp="1"/>
          </p:cNvSpPr>
          <p:nvPr>
            <p:ph type="sldNum" sz="quarter" idx="12"/>
          </p:nvPr>
        </p:nvSpPr>
        <p:spPr/>
        <p:txBody>
          <a:bodyPr/>
          <a:lstStyle/>
          <a:p>
            <a:fld id="{669B3F84-E59F-4221-A98A-AF4DE97430B4}" type="slidenum">
              <a:rPr lang="en-US" altLang="en-US"/>
              <a:pPr/>
              <a:t>14</a:t>
            </a:fld>
            <a:endParaRPr lang="en-US" altLang="en-US"/>
          </a:p>
        </p:txBody>
      </p:sp>
      <p:sp>
        <p:nvSpPr>
          <p:cNvPr id="63490" name="AutoShape 2">
            <a:extLst>
              <a:ext uri="{FF2B5EF4-FFF2-40B4-BE49-F238E27FC236}">
                <a16:creationId xmlns:a16="http://schemas.microsoft.com/office/drawing/2014/main" id="{DAD49EF3-F9BE-7ED3-85B8-9A1666A56715}"/>
              </a:ext>
            </a:extLst>
          </p:cNvPr>
          <p:cNvSpPr>
            <a:spLocks noGrp="1" noChangeArrowheads="1"/>
          </p:cNvSpPr>
          <p:nvPr>
            <p:ph type="title"/>
          </p:nvPr>
        </p:nvSpPr>
        <p:spPr/>
        <p:txBody>
          <a:bodyPr/>
          <a:lstStyle/>
          <a:p>
            <a:r>
              <a:rPr lang="en-US" altLang="en-US"/>
              <a:t>Benefits</a:t>
            </a:r>
          </a:p>
        </p:txBody>
      </p:sp>
      <p:sp>
        <p:nvSpPr>
          <p:cNvPr id="63491" name="Rectangle 3">
            <a:extLst>
              <a:ext uri="{FF2B5EF4-FFF2-40B4-BE49-F238E27FC236}">
                <a16:creationId xmlns:a16="http://schemas.microsoft.com/office/drawing/2014/main" id="{5C8F55AC-4CAC-B05D-CCA3-CF3A58D328FB}"/>
              </a:ext>
            </a:extLst>
          </p:cNvPr>
          <p:cNvSpPr>
            <a:spLocks noGrp="1" noChangeArrowheads="1"/>
          </p:cNvSpPr>
          <p:nvPr>
            <p:ph type="body" idx="1"/>
          </p:nvPr>
        </p:nvSpPr>
        <p:spPr>
          <a:xfrm>
            <a:off x="1295400" y="2743200"/>
            <a:ext cx="7235825" cy="3343275"/>
          </a:xfrm>
        </p:spPr>
        <p:txBody>
          <a:bodyPr/>
          <a:lstStyle/>
          <a:p>
            <a:pPr>
              <a:buFont typeface="Wingdings" panose="05000000000000000000" pitchFamily="2" charset="2"/>
              <a:buNone/>
            </a:pPr>
            <a:r>
              <a:rPr lang="en-US" altLang="en-US"/>
              <a:t>2.Isolation</a:t>
            </a:r>
          </a:p>
          <a:p>
            <a:pPr algn="just">
              <a:buFont typeface="Wingdings" panose="05000000000000000000" pitchFamily="2" charset="2"/>
              <a:buNone/>
            </a:pPr>
            <a:r>
              <a:rPr lang="en-US" altLang="en-US"/>
              <a:t>            -Virtual machines are completely isolated from the host machine and other virtual machines. If a virtual machine crashes, all others are unaffected. </a:t>
            </a:r>
          </a:p>
          <a:p>
            <a:pPr>
              <a:buFont typeface="Wingdings" panose="05000000000000000000" pitchFamily="2" charset="2"/>
              <a:buNone/>
            </a:pPr>
            <a:r>
              <a:rPr lang="en-US" altLang="en-US"/>
              <a:t>            -Data does not leak across virtual machines.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5DA95-22EF-3D70-323B-CCCFB73071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56E596B-0AF8-B7AF-23ED-9BA9EE03903A}"/>
              </a:ext>
            </a:extLst>
          </p:cNvPr>
          <p:cNvSpPr>
            <a:spLocks noGrp="1"/>
          </p:cNvSpPr>
          <p:nvPr>
            <p:ph idx="1"/>
          </p:nvPr>
        </p:nvSpPr>
        <p:spPr/>
        <p:txBody>
          <a:bodyPr/>
          <a:lstStyle/>
          <a:p>
            <a:pPr algn="just" rtl="0"/>
            <a:r>
              <a:rPr lang="en-US" sz="1600" b="0" i="0" dirty="0">
                <a:solidFill>
                  <a:srgbClr val="151515"/>
                </a:solidFill>
                <a:effectLst/>
                <a:highlight>
                  <a:srgbClr val="FFFFFF"/>
                </a:highlight>
                <a:latin typeface="Red Hat Text"/>
              </a:rPr>
              <a:t>A VM can be defined in a single data file, which can be moved from one computer to another, opened in either one, and be expected to work the same. A hypervisor manages the hardware and separates the physical resources from the virtual environments. Resources are partitioned as needed from the physical environment to the VMs. The physical hardware still does the execution, so the CPU is still executing CPU instructions as requested by the VMs, for example, while the hypervisor manages the schedule.</a:t>
            </a:r>
          </a:p>
          <a:p>
            <a:pPr algn="just" rtl="0"/>
            <a:r>
              <a:rPr lang="en-US" sz="1600" b="0" i="0" dirty="0">
                <a:solidFill>
                  <a:srgbClr val="151515"/>
                </a:solidFill>
                <a:effectLst/>
                <a:highlight>
                  <a:srgbClr val="FFFFFF"/>
                </a:highlight>
                <a:latin typeface="Red Hat Text"/>
              </a:rPr>
              <a:t>In Linux® environments, the built-in hypervisor is called the </a:t>
            </a:r>
            <a:r>
              <a:rPr lang="en-US" sz="1600" b="0" i="0" u="none" strike="noStrike" dirty="0">
                <a:solidFill>
                  <a:srgbClr val="0066CC"/>
                </a:solidFill>
                <a:effectLst/>
                <a:highlight>
                  <a:srgbClr val="FFFFFF"/>
                </a:highlight>
                <a:latin typeface="Red Hat Text"/>
                <a:hlinkClick r:id="rId3" tooltip="What is KVM?"/>
              </a:rPr>
              <a:t>Kernel-based Virtual Machine (KVM)</a:t>
            </a:r>
            <a:r>
              <a:rPr lang="en-US" sz="1600" b="0" i="0" dirty="0">
                <a:solidFill>
                  <a:srgbClr val="151515"/>
                </a:solidFill>
                <a:effectLst/>
                <a:highlight>
                  <a:srgbClr val="FFFFFF"/>
                </a:highlight>
                <a:latin typeface="Red Hat Text"/>
              </a:rPr>
              <a:t>. Other options include Xen, which is open source, and Microsoft Hyper-V.</a:t>
            </a:r>
          </a:p>
          <a:p>
            <a:endParaRPr lang="en-US" dirty="0"/>
          </a:p>
        </p:txBody>
      </p:sp>
      <p:sp>
        <p:nvSpPr>
          <p:cNvPr id="4" name="Slide Number Placeholder 3">
            <a:extLst>
              <a:ext uri="{FF2B5EF4-FFF2-40B4-BE49-F238E27FC236}">
                <a16:creationId xmlns:a16="http://schemas.microsoft.com/office/drawing/2014/main" id="{E16C934F-AE81-5AF4-BD35-4E10BF2BC846}"/>
              </a:ext>
            </a:extLst>
          </p:cNvPr>
          <p:cNvSpPr>
            <a:spLocks noGrp="1"/>
          </p:cNvSpPr>
          <p:nvPr>
            <p:ph type="sldNum" sz="quarter" idx="12"/>
          </p:nvPr>
        </p:nvSpPr>
        <p:spPr/>
        <p:txBody>
          <a:bodyPr/>
          <a:lstStyle/>
          <a:p>
            <a:fld id="{B2AE32C1-EFAC-4DBA-99F6-A6A852286352}" type="slidenum">
              <a:rPr lang="en-US" altLang="en-US" smtClean="0"/>
              <a:pPr/>
              <a:t>15</a:t>
            </a:fld>
            <a:endParaRPr lang="en-US" altLang="en-US"/>
          </a:p>
        </p:txBody>
      </p:sp>
    </p:spTree>
    <p:extLst>
      <p:ext uri="{BB962C8B-B14F-4D97-AF65-F5344CB8AC3E}">
        <p14:creationId xmlns:p14="http://schemas.microsoft.com/office/powerpoint/2010/main" val="2126436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DD009-22F4-01B3-0A56-1AF27E3F618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CB670EA-5716-5470-41B4-7556A9D24903}"/>
              </a:ext>
            </a:extLst>
          </p:cNvPr>
          <p:cNvSpPr>
            <a:spLocks noGrp="1"/>
          </p:cNvSpPr>
          <p:nvPr>
            <p:ph idx="1"/>
          </p:nvPr>
        </p:nvSpPr>
        <p:spPr/>
        <p:txBody>
          <a:bodyPr/>
          <a:lstStyle/>
          <a:p>
            <a:pPr algn="l" rtl="0"/>
            <a:r>
              <a:rPr lang="en-US" sz="2000" b="0" i="0" dirty="0">
                <a:solidFill>
                  <a:srgbClr val="151515"/>
                </a:solidFill>
                <a:effectLst/>
                <a:highlight>
                  <a:srgbClr val="FFFFFF"/>
                </a:highlight>
                <a:latin typeface="Red Hat Text"/>
              </a:rPr>
              <a:t>There are 2 different types of hypervisors that can be used for virtualization.</a:t>
            </a:r>
          </a:p>
          <a:p>
            <a:pPr marL="0" indent="0" algn="l">
              <a:buNone/>
            </a:pPr>
            <a:r>
              <a:rPr lang="en-US" sz="2000" b="1" i="0" dirty="0">
                <a:solidFill>
                  <a:srgbClr val="151515"/>
                </a:solidFill>
                <a:effectLst/>
                <a:highlight>
                  <a:srgbClr val="FFFFFF"/>
                </a:highlight>
                <a:latin typeface="var(--pfe-theme--font-family--heading,&quot;Red Hat Display&quot;,&quot;RedHatDisplay&quot;,&quot;Overpass&quot;,Overpass,Arial,sans-serif)"/>
              </a:rPr>
              <a:t>Type 1</a:t>
            </a:r>
          </a:p>
          <a:p>
            <a:pPr algn="l" rtl="0"/>
            <a:r>
              <a:rPr lang="en-US" sz="2000" b="0" i="0" dirty="0">
                <a:solidFill>
                  <a:srgbClr val="151515"/>
                </a:solidFill>
                <a:effectLst/>
                <a:highlight>
                  <a:srgbClr val="FFFFFF"/>
                </a:highlight>
                <a:latin typeface="Red Hat Text"/>
              </a:rPr>
              <a:t>A type 1 hypervisor is on bare metal. VM resources are scheduled directly to the hardware by the hypervisor. KVM is an example of a type 1 hypervisor.</a:t>
            </a:r>
          </a:p>
          <a:p>
            <a:pPr marL="0" indent="0" algn="l">
              <a:buNone/>
            </a:pPr>
            <a:r>
              <a:rPr lang="en-US" sz="2000" b="1" i="0" dirty="0">
                <a:solidFill>
                  <a:srgbClr val="151515"/>
                </a:solidFill>
                <a:effectLst/>
                <a:highlight>
                  <a:srgbClr val="FFFFFF"/>
                </a:highlight>
                <a:latin typeface="var(--pfe-theme--font-family--heading,&quot;Red Hat Display&quot;,&quot;RedHatDisplay&quot;,&quot;Overpass&quot;,Overpass,Arial,sans-serif)"/>
              </a:rPr>
              <a:t>Type 2</a:t>
            </a:r>
          </a:p>
          <a:p>
            <a:pPr algn="l" rtl="0"/>
            <a:r>
              <a:rPr lang="en-US" sz="2000" b="0" i="0" dirty="0">
                <a:solidFill>
                  <a:srgbClr val="151515"/>
                </a:solidFill>
                <a:effectLst/>
                <a:highlight>
                  <a:srgbClr val="FFFFFF"/>
                </a:highlight>
                <a:latin typeface="Red Hat Text"/>
              </a:rPr>
              <a:t>A type 2 hypervisor is hosted. VM resources are scheduled against a host operating system, which is then executed against the hardware. VMware Workstation and Oracle VirtualBox are examples of type 2 hypervisors. </a:t>
            </a:r>
          </a:p>
          <a:p>
            <a:endParaRPr lang="en-US" dirty="0"/>
          </a:p>
        </p:txBody>
      </p:sp>
      <p:sp>
        <p:nvSpPr>
          <p:cNvPr id="4" name="Slide Number Placeholder 3">
            <a:extLst>
              <a:ext uri="{FF2B5EF4-FFF2-40B4-BE49-F238E27FC236}">
                <a16:creationId xmlns:a16="http://schemas.microsoft.com/office/drawing/2014/main" id="{6B0BBE42-2A64-9F19-C9B8-2D252C87F089}"/>
              </a:ext>
            </a:extLst>
          </p:cNvPr>
          <p:cNvSpPr>
            <a:spLocks noGrp="1"/>
          </p:cNvSpPr>
          <p:nvPr>
            <p:ph type="sldNum" sz="quarter" idx="12"/>
          </p:nvPr>
        </p:nvSpPr>
        <p:spPr/>
        <p:txBody>
          <a:bodyPr/>
          <a:lstStyle/>
          <a:p>
            <a:fld id="{B2AE32C1-EFAC-4DBA-99F6-A6A852286352}" type="slidenum">
              <a:rPr lang="en-US" altLang="en-US" smtClean="0"/>
              <a:pPr/>
              <a:t>16</a:t>
            </a:fld>
            <a:endParaRPr lang="en-US" altLang="en-US"/>
          </a:p>
        </p:txBody>
      </p:sp>
    </p:spTree>
    <p:extLst>
      <p:ext uri="{BB962C8B-B14F-4D97-AF65-F5344CB8AC3E}">
        <p14:creationId xmlns:p14="http://schemas.microsoft.com/office/powerpoint/2010/main" val="251931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72BE5-A7C2-A99D-EDE0-C2B59EA3DEFC}"/>
              </a:ext>
            </a:extLst>
          </p:cNvPr>
          <p:cNvSpPr>
            <a:spLocks noGrp="1"/>
          </p:cNvSpPr>
          <p:nvPr>
            <p:ph type="title"/>
          </p:nvPr>
        </p:nvSpPr>
        <p:spPr/>
        <p:txBody>
          <a:bodyPr/>
          <a:lstStyle/>
          <a:p>
            <a:pPr fontAlgn="base"/>
            <a:r>
              <a:rPr lang="en-US" b="0" i="0" dirty="0">
                <a:solidFill>
                  <a:srgbClr val="161616"/>
                </a:solidFill>
                <a:effectLst/>
                <a:highlight>
                  <a:srgbClr val="FFFFFF"/>
                </a:highlight>
                <a:latin typeface="inherit"/>
              </a:rPr>
              <a:t>Advantages of VMs</a:t>
            </a:r>
            <a:endParaRPr lang="en-US" dirty="0"/>
          </a:p>
        </p:txBody>
      </p:sp>
      <p:sp>
        <p:nvSpPr>
          <p:cNvPr id="3" name="Content Placeholder 2">
            <a:extLst>
              <a:ext uri="{FF2B5EF4-FFF2-40B4-BE49-F238E27FC236}">
                <a16:creationId xmlns:a16="http://schemas.microsoft.com/office/drawing/2014/main" id="{55B09AD2-D40B-0699-5073-5790BFA5C8DF}"/>
              </a:ext>
            </a:extLst>
          </p:cNvPr>
          <p:cNvSpPr>
            <a:spLocks noGrp="1"/>
          </p:cNvSpPr>
          <p:nvPr>
            <p:ph idx="1"/>
          </p:nvPr>
        </p:nvSpPr>
        <p:spPr>
          <a:xfrm>
            <a:off x="838200" y="2362200"/>
            <a:ext cx="7924800" cy="3724275"/>
          </a:xfrm>
        </p:spPr>
        <p:txBody>
          <a:bodyPr/>
          <a:lstStyle/>
          <a:p>
            <a:pPr algn="just" fontAlgn="base"/>
            <a:r>
              <a:rPr lang="en-US" sz="2000" b="0" i="0" dirty="0">
                <a:solidFill>
                  <a:srgbClr val="161616"/>
                </a:solidFill>
                <a:effectLst/>
                <a:highlight>
                  <a:srgbClr val="FFFFFF"/>
                </a:highlight>
                <a:latin typeface="IBM Plex Sans" panose="020F0502020204030204" pitchFamily="34" charset="0"/>
              </a:rPr>
              <a:t>VMs offer several benefits over traditional physical hardware:</a:t>
            </a:r>
          </a:p>
          <a:p>
            <a:pPr algn="just" fontAlgn="base">
              <a:buFont typeface="Arial" panose="020B0604020202020204" pitchFamily="34" charset="0"/>
              <a:buChar char="•"/>
            </a:pPr>
            <a:r>
              <a:rPr lang="en-US" sz="2000" b="1" i="0" dirty="0">
                <a:solidFill>
                  <a:srgbClr val="161616"/>
                </a:solidFill>
                <a:effectLst/>
                <a:highlight>
                  <a:srgbClr val="FFFFFF"/>
                </a:highlight>
                <a:latin typeface="inherit"/>
              </a:rPr>
              <a:t>Resource utilization and improved ROI</a:t>
            </a:r>
            <a:r>
              <a:rPr lang="en-US" sz="2000" b="0" i="0" dirty="0">
                <a:solidFill>
                  <a:srgbClr val="161616"/>
                </a:solidFill>
                <a:effectLst/>
                <a:highlight>
                  <a:srgbClr val="FFFFFF"/>
                </a:highlight>
                <a:latin typeface="inherit"/>
              </a:rPr>
              <a:t>: Because multiple VMs run on a single physical computer, customers don’t have to buy a new server every time they want to run another OS. And they can get more return from each piece of hardware they already own.</a:t>
            </a:r>
            <a:br>
              <a:rPr lang="en-US" sz="2000" b="0" i="0" dirty="0">
                <a:solidFill>
                  <a:srgbClr val="161616"/>
                </a:solidFill>
                <a:effectLst/>
                <a:highlight>
                  <a:srgbClr val="FFFFFF"/>
                </a:highlight>
                <a:latin typeface="inherit"/>
              </a:rPr>
            </a:br>
            <a:r>
              <a:rPr lang="en-US" sz="2000" b="1" i="0" dirty="0">
                <a:solidFill>
                  <a:srgbClr val="161616"/>
                </a:solidFill>
                <a:effectLst/>
                <a:highlight>
                  <a:srgbClr val="FFFFFF"/>
                </a:highlight>
                <a:latin typeface="inherit"/>
              </a:rPr>
              <a:t>Scale</a:t>
            </a:r>
            <a:r>
              <a:rPr lang="en-US" sz="2000" b="0" i="0" dirty="0">
                <a:solidFill>
                  <a:srgbClr val="161616"/>
                </a:solidFill>
                <a:effectLst/>
                <a:highlight>
                  <a:srgbClr val="FFFFFF"/>
                </a:highlight>
                <a:latin typeface="inherit"/>
              </a:rPr>
              <a:t>: With </a:t>
            </a:r>
            <a:r>
              <a:rPr lang="en-US" sz="2000" b="0" i="0" u="none" strike="noStrike" dirty="0">
                <a:solidFill>
                  <a:srgbClr val="0062FE"/>
                </a:solidFill>
                <a:effectLst/>
                <a:highlight>
                  <a:srgbClr val="FFFFFF"/>
                </a:highlight>
                <a:latin typeface="inherit"/>
                <a:hlinkClick r:id="rId2"/>
              </a:rPr>
              <a:t>cloud computing</a:t>
            </a:r>
            <a:r>
              <a:rPr lang="en-US" sz="2000" b="0" i="0" dirty="0">
                <a:solidFill>
                  <a:srgbClr val="161616"/>
                </a:solidFill>
                <a:effectLst/>
                <a:highlight>
                  <a:srgbClr val="FFFFFF"/>
                </a:highlight>
                <a:latin typeface="inherit"/>
              </a:rPr>
              <a:t>, it’s easy to deploy multiple copies of the same virtual machine to better serve increases in load.</a:t>
            </a:r>
            <a:br>
              <a:rPr lang="en-US" sz="2000" b="0" i="0" dirty="0">
                <a:solidFill>
                  <a:srgbClr val="161616"/>
                </a:solidFill>
                <a:effectLst/>
                <a:highlight>
                  <a:srgbClr val="FFFFFF"/>
                </a:highlight>
                <a:latin typeface="inherit"/>
              </a:rPr>
            </a:br>
            <a:r>
              <a:rPr lang="en-US" sz="2000" b="1" i="0" dirty="0">
                <a:solidFill>
                  <a:srgbClr val="161616"/>
                </a:solidFill>
                <a:effectLst/>
                <a:highlight>
                  <a:srgbClr val="FFFFFF"/>
                </a:highlight>
                <a:latin typeface="inherit"/>
              </a:rPr>
              <a:t>Portability</a:t>
            </a:r>
            <a:r>
              <a:rPr lang="en-US" sz="2000" b="0" i="0" dirty="0">
                <a:solidFill>
                  <a:srgbClr val="161616"/>
                </a:solidFill>
                <a:effectLst/>
                <a:highlight>
                  <a:srgbClr val="FFFFFF"/>
                </a:highlight>
                <a:latin typeface="inherit"/>
              </a:rPr>
              <a:t>: VMs can be relocated as needed among the physical computers in a network. This makes it possible to allocate workloads to servers that have spare computing power. VMs can even move between on-premises and cloud environments, making them useful for </a:t>
            </a:r>
            <a:r>
              <a:rPr lang="en-US" sz="2000" b="0" i="0" u="none" strike="noStrike" dirty="0">
                <a:solidFill>
                  <a:srgbClr val="0062FE"/>
                </a:solidFill>
                <a:effectLst/>
                <a:highlight>
                  <a:srgbClr val="FFFFFF"/>
                </a:highlight>
                <a:latin typeface="inherit"/>
                <a:hlinkClick r:id="rId3"/>
              </a:rPr>
              <a:t>hybrid cloud</a:t>
            </a:r>
            <a:r>
              <a:rPr lang="en-US" sz="2000" b="0" i="0" dirty="0">
                <a:solidFill>
                  <a:srgbClr val="161616"/>
                </a:solidFill>
                <a:effectLst/>
                <a:highlight>
                  <a:srgbClr val="FFFFFF"/>
                </a:highlight>
                <a:latin typeface="inherit"/>
              </a:rPr>
              <a:t> scenarios in which you share computing resources between your data center and a cloud service provider.</a:t>
            </a:r>
            <a:br>
              <a:rPr lang="en-US" b="0" i="0" dirty="0">
                <a:solidFill>
                  <a:srgbClr val="161616"/>
                </a:solidFill>
                <a:effectLst/>
                <a:highlight>
                  <a:srgbClr val="FFFFFF"/>
                </a:highlight>
                <a:latin typeface="inherit"/>
              </a:rPr>
            </a:br>
            <a:endParaRPr lang="en-US" b="0" i="0" dirty="0">
              <a:solidFill>
                <a:srgbClr val="161616"/>
              </a:solidFill>
              <a:effectLst/>
              <a:highlight>
                <a:srgbClr val="FFFFFF"/>
              </a:highlight>
              <a:latin typeface="inherit"/>
            </a:endParaRPr>
          </a:p>
          <a:p>
            <a:endParaRPr lang="en-US" dirty="0"/>
          </a:p>
        </p:txBody>
      </p:sp>
      <p:sp>
        <p:nvSpPr>
          <p:cNvPr id="4" name="Slide Number Placeholder 3">
            <a:extLst>
              <a:ext uri="{FF2B5EF4-FFF2-40B4-BE49-F238E27FC236}">
                <a16:creationId xmlns:a16="http://schemas.microsoft.com/office/drawing/2014/main" id="{6199879F-6866-1B5E-E91C-0F611205AC3C}"/>
              </a:ext>
            </a:extLst>
          </p:cNvPr>
          <p:cNvSpPr>
            <a:spLocks noGrp="1"/>
          </p:cNvSpPr>
          <p:nvPr>
            <p:ph type="sldNum" sz="quarter" idx="12"/>
          </p:nvPr>
        </p:nvSpPr>
        <p:spPr/>
        <p:txBody>
          <a:bodyPr/>
          <a:lstStyle/>
          <a:p>
            <a:fld id="{B2AE32C1-EFAC-4DBA-99F6-A6A852286352}" type="slidenum">
              <a:rPr lang="en-US" altLang="en-US" smtClean="0"/>
              <a:pPr/>
              <a:t>17</a:t>
            </a:fld>
            <a:endParaRPr lang="en-US" altLang="en-US"/>
          </a:p>
        </p:txBody>
      </p:sp>
    </p:spTree>
    <p:extLst>
      <p:ext uri="{BB962C8B-B14F-4D97-AF65-F5344CB8AC3E}">
        <p14:creationId xmlns:p14="http://schemas.microsoft.com/office/powerpoint/2010/main" val="2305658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75141-9DAE-F461-3A76-55C61488F5A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0B64AE-FF82-755A-1AF9-4276A29E9715}"/>
              </a:ext>
            </a:extLst>
          </p:cNvPr>
          <p:cNvSpPr>
            <a:spLocks noGrp="1"/>
          </p:cNvSpPr>
          <p:nvPr>
            <p:ph idx="1"/>
          </p:nvPr>
        </p:nvSpPr>
        <p:spPr/>
        <p:txBody>
          <a:bodyPr/>
          <a:lstStyle/>
          <a:p>
            <a:pPr algn="just" fontAlgn="base">
              <a:buFont typeface="Arial" panose="020B0604020202020204" pitchFamily="34" charset="0"/>
              <a:buChar char="•"/>
            </a:pPr>
            <a:r>
              <a:rPr lang="en-US" sz="2000" b="1" i="0" dirty="0">
                <a:solidFill>
                  <a:srgbClr val="161616"/>
                </a:solidFill>
                <a:effectLst/>
                <a:highlight>
                  <a:srgbClr val="FFFFFF"/>
                </a:highlight>
                <a:latin typeface="inherit"/>
              </a:rPr>
              <a:t>Flexibility</a:t>
            </a:r>
            <a:r>
              <a:rPr lang="en-US" sz="2000" b="0" i="0" dirty="0">
                <a:solidFill>
                  <a:srgbClr val="161616"/>
                </a:solidFill>
                <a:effectLst/>
                <a:highlight>
                  <a:srgbClr val="FFFFFF"/>
                </a:highlight>
                <a:latin typeface="inherit"/>
              </a:rPr>
              <a:t>: Creating a VM is faster and easier than installing an OS on a physical server because you can clone a VM with the OS already installed. Developers and software testers can create new environments on demand to handle new tasks as they arise.</a:t>
            </a:r>
            <a:br>
              <a:rPr lang="en-US" sz="2000" b="0" i="0" dirty="0">
                <a:solidFill>
                  <a:srgbClr val="161616"/>
                </a:solidFill>
                <a:effectLst/>
                <a:highlight>
                  <a:srgbClr val="FFFFFF"/>
                </a:highlight>
                <a:latin typeface="inherit"/>
              </a:rPr>
            </a:br>
            <a:r>
              <a:rPr lang="en-US" sz="2000" b="1" i="0" dirty="0">
                <a:solidFill>
                  <a:srgbClr val="161616"/>
                </a:solidFill>
                <a:effectLst/>
                <a:highlight>
                  <a:srgbClr val="FFFFFF"/>
                </a:highlight>
                <a:latin typeface="inherit"/>
              </a:rPr>
              <a:t>Security</a:t>
            </a:r>
            <a:r>
              <a:rPr lang="en-US" sz="2000" b="0" i="0" dirty="0">
                <a:solidFill>
                  <a:srgbClr val="161616"/>
                </a:solidFill>
                <a:effectLst/>
                <a:highlight>
                  <a:srgbClr val="FFFFFF"/>
                </a:highlight>
                <a:latin typeface="inherit"/>
              </a:rPr>
              <a:t>: VMs improve security in several ways when compared to operating systems running directly on hardware. A VM is a file that can be scanned for malicious software by an external program. You can create an entire snapshot of the VM at any point in time. And then restore it to that state if it becomes infected with malware, effectively taking the VM back in time. The fast, easy creation of VMs also makes it possible to completely delete a compromised VM and then re-create it quickly, hastening recovery from malware infections.</a:t>
            </a:r>
          </a:p>
          <a:p>
            <a:endParaRPr lang="en-US" dirty="0"/>
          </a:p>
        </p:txBody>
      </p:sp>
      <p:sp>
        <p:nvSpPr>
          <p:cNvPr id="4" name="Slide Number Placeholder 3">
            <a:extLst>
              <a:ext uri="{FF2B5EF4-FFF2-40B4-BE49-F238E27FC236}">
                <a16:creationId xmlns:a16="http://schemas.microsoft.com/office/drawing/2014/main" id="{FE954AAC-A25A-5440-4F7D-7D8F6B5DF9C6}"/>
              </a:ext>
            </a:extLst>
          </p:cNvPr>
          <p:cNvSpPr>
            <a:spLocks noGrp="1"/>
          </p:cNvSpPr>
          <p:nvPr>
            <p:ph type="sldNum" sz="quarter" idx="12"/>
          </p:nvPr>
        </p:nvSpPr>
        <p:spPr/>
        <p:txBody>
          <a:bodyPr/>
          <a:lstStyle/>
          <a:p>
            <a:fld id="{B2AE32C1-EFAC-4DBA-99F6-A6A852286352}" type="slidenum">
              <a:rPr lang="en-US" altLang="en-US" smtClean="0"/>
              <a:pPr/>
              <a:t>18</a:t>
            </a:fld>
            <a:endParaRPr lang="en-US" altLang="en-US"/>
          </a:p>
        </p:txBody>
      </p:sp>
    </p:spTree>
    <p:extLst>
      <p:ext uri="{BB962C8B-B14F-4D97-AF65-F5344CB8AC3E}">
        <p14:creationId xmlns:p14="http://schemas.microsoft.com/office/powerpoint/2010/main" val="1138446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E9027964-16C7-E418-04E5-2F6464E6293E}"/>
              </a:ext>
            </a:extLst>
          </p:cNvPr>
          <p:cNvSpPr>
            <a:spLocks noGrp="1"/>
          </p:cNvSpPr>
          <p:nvPr>
            <p:ph type="sldNum" sz="quarter" idx="12"/>
          </p:nvPr>
        </p:nvSpPr>
        <p:spPr/>
        <p:txBody>
          <a:bodyPr/>
          <a:lstStyle/>
          <a:p>
            <a:fld id="{8701F6FB-BAAF-4264-B67C-CF45C726C614}" type="slidenum">
              <a:rPr lang="en-US" altLang="en-US"/>
              <a:pPr/>
              <a:t>19</a:t>
            </a:fld>
            <a:endParaRPr lang="en-US" altLang="en-US"/>
          </a:p>
        </p:txBody>
      </p:sp>
      <p:sp>
        <p:nvSpPr>
          <p:cNvPr id="64514" name="AutoShape 2">
            <a:extLst>
              <a:ext uri="{FF2B5EF4-FFF2-40B4-BE49-F238E27FC236}">
                <a16:creationId xmlns:a16="http://schemas.microsoft.com/office/drawing/2014/main" id="{CEB2FA61-26C2-F82C-4DFA-1B75FA4AB3C7}"/>
              </a:ext>
            </a:extLst>
          </p:cNvPr>
          <p:cNvSpPr>
            <a:spLocks noGrp="1" noChangeArrowheads="1"/>
          </p:cNvSpPr>
          <p:nvPr>
            <p:ph type="title"/>
          </p:nvPr>
        </p:nvSpPr>
        <p:spPr/>
        <p:txBody>
          <a:bodyPr/>
          <a:lstStyle/>
          <a:p>
            <a:r>
              <a:rPr lang="en-US" altLang="en-US"/>
              <a:t>Summary</a:t>
            </a:r>
          </a:p>
        </p:txBody>
      </p:sp>
      <p:sp>
        <p:nvSpPr>
          <p:cNvPr id="64515" name="Rectangle 3">
            <a:extLst>
              <a:ext uri="{FF2B5EF4-FFF2-40B4-BE49-F238E27FC236}">
                <a16:creationId xmlns:a16="http://schemas.microsoft.com/office/drawing/2014/main" id="{814A11E9-3939-078D-E901-C738E364D529}"/>
              </a:ext>
            </a:extLst>
          </p:cNvPr>
          <p:cNvSpPr>
            <a:spLocks noGrp="1" noChangeArrowheads="1"/>
          </p:cNvSpPr>
          <p:nvPr>
            <p:ph type="body" idx="1"/>
          </p:nvPr>
        </p:nvSpPr>
        <p:spPr>
          <a:xfrm>
            <a:off x="1143000" y="2667000"/>
            <a:ext cx="7388225" cy="3419475"/>
          </a:xfrm>
        </p:spPr>
        <p:txBody>
          <a:bodyPr/>
          <a:lstStyle/>
          <a:p>
            <a:pPr algn="just"/>
            <a:r>
              <a:rPr lang="en-US" altLang="en-US" sz="2400" b="1"/>
              <a:t>Virtual machines are a number of discrete identical execution environments on a single computer, each of which runs an operating system. This can allow applications written for one OS to be executed on a machine which runs a different OS which provide a greater level of isolation between processes than is achieved when running multiple processes on the same instance of an OS.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E5FBEBBE-8AFF-FE5E-6E9E-35A926115E2A}"/>
              </a:ext>
            </a:extLst>
          </p:cNvPr>
          <p:cNvSpPr>
            <a:spLocks noGrp="1"/>
          </p:cNvSpPr>
          <p:nvPr>
            <p:ph type="sldNum" sz="quarter" idx="12"/>
          </p:nvPr>
        </p:nvSpPr>
        <p:spPr/>
        <p:txBody>
          <a:bodyPr/>
          <a:lstStyle/>
          <a:p>
            <a:fld id="{75EAE99D-096E-41C1-A9D7-936695DDB507}" type="slidenum">
              <a:rPr lang="en-US" altLang="en-US"/>
              <a:pPr/>
              <a:t>2</a:t>
            </a:fld>
            <a:endParaRPr lang="en-US" altLang="en-US"/>
          </a:p>
        </p:txBody>
      </p:sp>
      <p:sp>
        <p:nvSpPr>
          <p:cNvPr id="11266" name="AutoShape 2">
            <a:extLst>
              <a:ext uri="{FF2B5EF4-FFF2-40B4-BE49-F238E27FC236}">
                <a16:creationId xmlns:a16="http://schemas.microsoft.com/office/drawing/2014/main" id="{0B24BFEC-90AA-E704-4676-7D310B956BBA}"/>
              </a:ext>
            </a:extLst>
          </p:cNvPr>
          <p:cNvSpPr>
            <a:spLocks noGrp="1" noChangeArrowheads="1"/>
          </p:cNvSpPr>
          <p:nvPr>
            <p:ph type="title"/>
          </p:nvPr>
        </p:nvSpPr>
        <p:spPr/>
        <p:txBody>
          <a:bodyPr/>
          <a:lstStyle/>
          <a:p>
            <a:r>
              <a:rPr lang="en-US" altLang="en-US"/>
              <a:t>Virtual Machine</a:t>
            </a:r>
          </a:p>
        </p:txBody>
      </p:sp>
      <p:sp>
        <p:nvSpPr>
          <p:cNvPr id="11267" name="Rectangle 3">
            <a:extLst>
              <a:ext uri="{FF2B5EF4-FFF2-40B4-BE49-F238E27FC236}">
                <a16:creationId xmlns:a16="http://schemas.microsoft.com/office/drawing/2014/main" id="{72F964C1-B2D3-2EA9-CB7D-0BB8ACA2402E}"/>
              </a:ext>
            </a:extLst>
          </p:cNvPr>
          <p:cNvSpPr>
            <a:spLocks noGrp="1" noChangeArrowheads="1"/>
          </p:cNvSpPr>
          <p:nvPr>
            <p:ph type="body" idx="4294967295"/>
          </p:nvPr>
        </p:nvSpPr>
        <p:spPr>
          <a:xfrm>
            <a:off x="838200" y="2667000"/>
            <a:ext cx="7543800" cy="3616325"/>
          </a:xfrm>
        </p:spPr>
        <p:txBody>
          <a:bodyPr/>
          <a:lstStyle/>
          <a:p>
            <a:r>
              <a:rPr lang="en-US" altLang="en-US"/>
              <a:t>A </a:t>
            </a:r>
            <a:r>
              <a:rPr lang="en-US" altLang="en-US" b="1"/>
              <a:t>Virtual Machine</a:t>
            </a:r>
            <a:r>
              <a:rPr lang="en-US" altLang="en-US"/>
              <a:t> is a software that creates a virtualized environment between the computer platform and the end user in which the end user can operate software.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2D778A4-8694-0EDB-8F3B-45F8A65B9A9E}"/>
              </a:ext>
            </a:extLst>
          </p:cNvPr>
          <p:cNvSpPr>
            <a:spLocks noGrp="1"/>
          </p:cNvSpPr>
          <p:nvPr>
            <p:ph type="sldNum" sz="quarter" idx="12"/>
          </p:nvPr>
        </p:nvSpPr>
        <p:spPr/>
        <p:txBody>
          <a:bodyPr/>
          <a:lstStyle/>
          <a:p>
            <a:fld id="{B5C1C3E9-E222-422A-A79C-E9AE76172EA6}" type="slidenum">
              <a:rPr lang="en-US" altLang="en-US"/>
              <a:pPr/>
              <a:t>3</a:t>
            </a:fld>
            <a:endParaRPr lang="en-US" altLang="en-US"/>
          </a:p>
        </p:txBody>
      </p:sp>
      <p:sp>
        <p:nvSpPr>
          <p:cNvPr id="17421" name="AutoShape 13">
            <a:extLst>
              <a:ext uri="{FF2B5EF4-FFF2-40B4-BE49-F238E27FC236}">
                <a16:creationId xmlns:a16="http://schemas.microsoft.com/office/drawing/2014/main" id="{D31163D6-0CB1-0CB3-4D48-CD0A16D6692D}"/>
              </a:ext>
            </a:extLst>
          </p:cNvPr>
          <p:cNvSpPr>
            <a:spLocks noGrp="1" noChangeArrowheads="1"/>
          </p:cNvSpPr>
          <p:nvPr>
            <p:ph type="title"/>
          </p:nvPr>
        </p:nvSpPr>
        <p:spPr/>
        <p:txBody>
          <a:bodyPr/>
          <a:lstStyle/>
          <a:p>
            <a:r>
              <a:rPr lang="en-US" altLang="en-US"/>
              <a:t>Description</a:t>
            </a:r>
          </a:p>
        </p:txBody>
      </p:sp>
      <p:sp>
        <p:nvSpPr>
          <p:cNvPr id="17422" name="Rectangle 14">
            <a:extLst>
              <a:ext uri="{FF2B5EF4-FFF2-40B4-BE49-F238E27FC236}">
                <a16:creationId xmlns:a16="http://schemas.microsoft.com/office/drawing/2014/main" id="{344CC6A2-D995-3135-8ED1-C24E7FA76DFD}"/>
              </a:ext>
            </a:extLst>
          </p:cNvPr>
          <p:cNvSpPr>
            <a:spLocks noGrp="1" noChangeArrowheads="1"/>
          </p:cNvSpPr>
          <p:nvPr>
            <p:ph type="body" idx="1"/>
          </p:nvPr>
        </p:nvSpPr>
        <p:spPr>
          <a:xfrm>
            <a:off x="1066800" y="2362200"/>
            <a:ext cx="7464425" cy="3724275"/>
          </a:xfrm>
        </p:spPr>
        <p:txBody>
          <a:bodyPr/>
          <a:lstStyle/>
          <a:p>
            <a:r>
              <a:rPr lang="en-US" altLang="en-US"/>
              <a:t>A virtual machine provides an interface identical to the underlying bare hardware.</a:t>
            </a:r>
          </a:p>
          <a:p>
            <a:r>
              <a:rPr lang="en-US" altLang="en-US"/>
              <a:t>The operating system creates the illusion of multiple processes, each executing on its own processor with its own (virtual) memory.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C7755F23-6CF9-CE31-0C82-62AA0C3A7A08}"/>
              </a:ext>
            </a:extLst>
          </p:cNvPr>
          <p:cNvSpPr>
            <a:spLocks noGrp="1"/>
          </p:cNvSpPr>
          <p:nvPr>
            <p:ph type="sldNum" sz="quarter" idx="12"/>
          </p:nvPr>
        </p:nvSpPr>
        <p:spPr/>
        <p:txBody>
          <a:bodyPr/>
          <a:lstStyle/>
          <a:p>
            <a:fld id="{2BA0ADBC-E431-4650-AB5F-3662E2E6B69A}" type="slidenum">
              <a:rPr lang="en-US" altLang="en-US"/>
              <a:pPr/>
              <a:t>4</a:t>
            </a:fld>
            <a:endParaRPr lang="en-US" altLang="en-US"/>
          </a:p>
        </p:txBody>
      </p:sp>
      <p:sp>
        <p:nvSpPr>
          <p:cNvPr id="24578" name="AutoShape 2">
            <a:extLst>
              <a:ext uri="{FF2B5EF4-FFF2-40B4-BE49-F238E27FC236}">
                <a16:creationId xmlns:a16="http://schemas.microsoft.com/office/drawing/2014/main" id="{EE0027F6-7B20-148E-BE93-2474D370460B}"/>
              </a:ext>
            </a:extLst>
          </p:cNvPr>
          <p:cNvSpPr>
            <a:spLocks noGrp="1" noChangeArrowheads="1"/>
          </p:cNvSpPr>
          <p:nvPr>
            <p:ph type="title"/>
          </p:nvPr>
        </p:nvSpPr>
        <p:spPr/>
        <p:txBody>
          <a:bodyPr/>
          <a:lstStyle/>
          <a:p>
            <a:r>
              <a:rPr lang="en-US" altLang="en-US"/>
              <a:t>Virtualization</a:t>
            </a:r>
          </a:p>
        </p:txBody>
      </p:sp>
      <p:sp>
        <p:nvSpPr>
          <p:cNvPr id="24579" name="Rectangle 3">
            <a:extLst>
              <a:ext uri="{FF2B5EF4-FFF2-40B4-BE49-F238E27FC236}">
                <a16:creationId xmlns:a16="http://schemas.microsoft.com/office/drawing/2014/main" id="{F5D2B747-45D1-1B7C-C024-8978F94AFA8C}"/>
              </a:ext>
            </a:extLst>
          </p:cNvPr>
          <p:cNvSpPr>
            <a:spLocks noGrp="1" noChangeArrowheads="1"/>
          </p:cNvSpPr>
          <p:nvPr>
            <p:ph type="body" idx="1"/>
          </p:nvPr>
        </p:nvSpPr>
        <p:spPr/>
        <p:txBody>
          <a:bodyPr/>
          <a:lstStyle/>
          <a:p>
            <a:r>
              <a:rPr lang="en-US" altLang="en-US"/>
              <a:t>Virtualization is an abstraction layer that decouples the physical hardware from the operating system to deliver greater IT resource utilization and flexibility. </a:t>
            </a:r>
          </a:p>
          <a:p>
            <a:r>
              <a:rPr lang="en-US" altLang="en-US"/>
              <a:t>It allows multiple virtual machines, with heterogeneous operating systems to run in isolation, side-by-side on the same physical machine.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651E09E0-6988-51C2-B44D-1998624497D7}"/>
              </a:ext>
            </a:extLst>
          </p:cNvPr>
          <p:cNvSpPr>
            <a:spLocks noGrp="1"/>
          </p:cNvSpPr>
          <p:nvPr>
            <p:ph type="sldNum" sz="quarter" idx="12"/>
          </p:nvPr>
        </p:nvSpPr>
        <p:spPr/>
        <p:txBody>
          <a:bodyPr/>
          <a:lstStyle/>
          <a:p>
            <a:fld id="{BD7308CE-B584-419E-8A66-CAF6E2CC8E52}" type="slidenum">
              <a:rPr lang="en-US" altLang="en-US"/>
              <a:pPr/>
              <a:t>5</a:t>
            </a:fld>
            <a:endParaRPr lang="en-US" altLang="en-US"/>
          </a:p>
        </p:txBody>
      </p:sp>
      <p:sp>
        <p:nvSpPr>
          <p:cNvPr id="25602" name="AutoShape 2">
            <a:extLst>
              <a:ext uri="{FF2B5EF4-FFF2-40B4-BE49-F238E27FC236}">
                <a16:creationId xmlns:a16="http://schemas.microsoft.com/office/drawing/2014/main" id="{C5399BDC-3915-18B4-C59D-E1D34560B724}"/>
              </a:ext>
            </a:extLst>
          </p:cNvPr>
          <p:cNvSpPr>
            <a:spLocks noGrp="1" noChangeArrowheads="1"/>
          </p:cNvSpPr>
          <p:nvPr>
            <p:ph type="title"/>
          </p:nvPr>
        </p:nvSpPr>
        <p:spPr/>
        <p:txBody>
          <a:bodyPr/>
          <a:lstStyle/>
          <a:p>
            <a:r>
              <a:rPr lang="en-US" altLang="en-US"/>
              <a:t>Virtualization contd..</a:t>
            </a:r>
          </a:p>
        </p:txBody>
      </p:sp>
      <p:sp>
        <p:nvSpPr>
          <p:cNvPr id="25603" name="Rectangle 3">
            <a:extLst>
              <a:ext uri="{FF2B5EF4-FFF2-40B4-BE49-F238E27FC236}">
                <a16:creationId xmlns:a16="http://schemas.microsoft.com/office/drawing/2014/main" id="{B11D7067-847C-C0C2-CB34-0E73C035FD7A}"/>
              </a:ext>
            </a:extLst>
          </p:cNvPr>
          <p:cNvSpPr>
            <a:spLocks noGrp="1" noChangeArrowheads="1"/>
          </p:cNvSpPr>
          <p:nvPr>
            <p:ph type="body" idx="4294967295"/>
          </p:nvPr>
        </p:nvSpPr>
        <p:spPr>
          <a:xfrm>
            <a:off x="990600" y="2438400"/>
            <a:ext cx="7239000" cy="3692525"/>
          </a:xfrm>
        </p:spPr>
        <p:txBody>
          <a:bodyPr/>
          <a:lstStyle/>
          <a:p>
            <a:r>
              <a:rPr lang="en-US" altLang="en-US"/>
              <a:t>Each virtual machine has its own set of virtual hardware (e.g., RAM, CPU, NIC, etc.) upon which an operating system and applications are loaded.</a:t>
            </a:r>
          </a:p>
          <a:p>
            <a:r>
              <a:rPr lang="en-US" altLang="en-US"/>
              <a:t> The operating system creates the illusion of multiple processes, each executing on its own processor with its own (virtual) memory.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A5E66C-892D-1F06-EA40-4FFE3B46F1EC}"/>
              </a:ext>
            </a:extLst>
          </p:cNvPr>
          <p:cNvSpPr>
            <a:spLocks noGrp="1"/>
          </p:cNvSpPr>
          <p:nvPr>
            <p:ph type="title"/>
          </p:nvPr>
        </p:nvSpPr>
        <p:spPr/>
        <p:txBody>
          <a:bodyPr/>
          <a:lstStyle/>
          <a:p>
            <a:r>
              <a:rPr lang="en-US" b="0" i="0" dirty="0">
                <a:solidFill>
                  <a:srgbClr val="151515"/>
                </a:solidFill>
                <a:effectLst/>
                <a:highlight>
                  <a:srgbClr val="FFFFFF"/>
                </a:highlight>
                <a:latin typeface="Red Hat Text"/>
              </a:rPr>
              <a:t>Types of virtualization</a:t>
            </a:r>
            <a:endParaRPr lang="en-US" dirty="0"/>
          </a:p>
        </p:txBody>
      </p:sp>
      <p:sp>
        <p:nvSpPr>
          <p:cNvPr id="5" name="Content Placeholder 4">
            <a:extLst>
              <a:ext uri="{FF2B5EF4-FFF2-40B4-BE49-F238E27FC236}">
                <a16:creationId xmlns:a16="http://schemas.microsoft.com/office/drawing/2014/main" id="{5FF2CF73-6C03-7ECB-783D-9D351F8C3E2E}"/>
              </a:ext>
            </a:extLst>
          </p:cNvPr>
          <p:cNvSpPr>
            <a:spLocks noGrp="1"/>
          </p:cNvSpPr>
          <p:nvPr>
            <p:ph idx="1"/>
          </p:nvPr>
        </p:nvSpPr>
        <p:spPr/>
        <p:txBody>
          <a:bodyPr/>
          <a:lstStyle/>
          <a:p>
            <a:pPr algn="l" rtl="0"/>
            <a:r>
              <a:rPr lang="en-US" b="0" i="0" dirty="0">
                <a:solidFill>
                  <a:srgbClr val="151515"/>
                </a:solidFill>
                <a:effectLst/>
                <a:highlight>
                  <a:srgbClr val="FFFFFF"/>
                </a:highlight>
                <a:latin typeface="Red Hat Text"/>
              </a:rPr>
              <a:t>Types of virtualization include:</a:t>
            </a:r>
          </a:p>
          <a:p>
            <a:pPr algn="l" rtl="0">
              <a:buFont typeface="Arial" panose="020B0604020202020204" pitchFamily="34" charset="0"/>
              <a:buChar char="•"/>
            </a:pPr>
            <a:r>
              <a:rPr lang="en-US" b="1" i="0" dirty="0">
                <a:solidFill>
                  <a:srgbClr val="151515"/>
                </a:solidFill>
                <a:effectLst/>
                <a:highlight>
                  <a:srgbClr val="FFFFFF"/>
                </a:highlight>
                <a:latin typeface="Red Hat Text"/>
              </a:rPr>
              <a:t>Data virtualization</a:t>
            </a:r>
            <a:r>
              <a:rPr lang="en-US" b="0" i="0" dirty="0">
                <a:solidFill>
                  <a:srgbClr val="151515"/>
                </a:solidFill>
                <a:effectLst/>
                <a:highlight>
                  <a:srgbClr val="FFFFFF"/>
                </a:highlight>
                <a:latin typeface="Red Hat Text"/>
              </a:rPr>
              <a:t>, which allows organizations to consolidate data sources into a single dynamic supply.</a:t>
            </a:r>
          </a:p>
          <a:p>
            <a:pPr algn="l" rtl="0">
              <a:buFont typeface="Arial" panose="020B0604020202020204" pitchFamily="34" charset="0"/>
              <a:buChar char="•"/>
            </a:pPr>
            <a:r>
              <a:rPr lang="en-US" b="1" i="0" dirty="0">
                <a:solidFill>
                  <a:srgbClr val="151515"/>
                </a:solidFill>
                <a:effectLst/>
                <a:highlight>
                  <a:srgbClr val="FFFFFF"/>
                </a:highlight>
                <a:latin typeface="Red Hat Text"/>
              </a:rPr>
              <a:t>Desktop virtualization</a:t>
            </a:r>
            <a:r>
              <a:rPr lang="en-US" b="0" i="0" dirty="0">
                <a:solidFill>
                  <a:srgbClr val="151515"/>
                </a:solidFill>
                <a:effectLst/>
                <a:highlight>
                  <a:srgbClr val="FFFFFF"/>
                </a:highlight>
                <a:latin typeface="Red Hat Text"/>
              </a:rPr>
              <a:t>, which allows multiple simulated desktop environments to be deployed and controlled through a central administrator.</a:t>
            </a:r>
          </a:p>
          <a:p>
            <a:pPr marL="0" indent="0">
              <a:buNone/>
            </a:pPr>
            <a:endParaRPr lang="en-US" dirty="0"/>
          </a:p>
        </p:txBody>
      </p:sp>
      <p:sp>
        <p:nvSpPr>
          <p:cNvPr id="3" name="Slide Number Placeholder 2">
            <a:extLst>
              <a:ext uri="{FF2B5EF4-FFF2-40B4-BE49-F238E27FC236}">
                <a16:creationId xmlns:a16="http://schemas.microsoft.com/office/drawing/2014/main" id="{B768EC78-23BB-271E-0439-916176BECBB2}"/>
              </a:ext>
            </a:extLst>
          </p:cNvPr>
          <p:cNvSpPr>
            <a:spLocks noGrp="1"/>
          </p:cNvSpPr>
          <p:nvPr>
            <p:ph type="sldNum" sz="quarter" idx="12"/>
          </p:nvPr>
        </p:nvSpPr>
        <p:spPr/>
        <p:txBody>
          <a:bodyPr/>
          <a:lstStyle/>
          <a:p>
            <a:fld id="{DFA15012-C631-4F9F-AE22-82C04644F882}" type="slidenum">
              <a:rPr lang="en-US" altLang="en-US" smtClean="0"/>
              <a:pPr/>
              <a:t>6</a:t>
            </a:fld>
            <a:endParaRPr lang="en-US" altLang="en-US"/>
          </a:p>
        </p:txBody>
      </p:sp>
    </p:spTree>
    <p:extLst>
      <p:ext uri="{BB962C8B-B14F-4D97-AF65-F5344CB8AC3E}">
        <p14:creationId xmlns:p14="http://schemas.microsoft.com/office/powerpoint/2010/main" val="3990104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357CC-C0AA-300F-4DD3-1529145F9A1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552E78-B8F6-3383-46D4-D9108E843085}"/>
              </a:ext>
            </a:extLst>
          </p:cNvPr>
          <p:cNvSpPr>
            <a:spLocks noGrp="1"/>
          </p:cNvSpPr>
          <p:nvPr>
            <p:ph idx="1"/>
          </p:nvPr>
        </p:nvSpPr>
        <p:spPr/>
        <p:txBody>
          <a:bodyPr/>
          <a:lstStyle/>
          <a:p>
            <a:pPr algn="l" rtl="0">
              <a:buFont typeface="Arial" panose="020B0604020202020204" pitchFamily="34" charset="0"/>
              <a:buChar char="•"/>
            </a:pPr>
            <a:r>
              <a:rPr lang="en-US" sz="2200" b="1" i="0" dirty="0">
                <a:solidFill>
                  <a:srgbClr val="151515"/>
                </a:solidFill>
                <a:effectLst/>
                <a:highlight>
                  <a:srgbClr val="FFFFFF"/>
                </a:highlight>
                <a:latin typeface="Red Hat Text"/>
              </a:rPr>
              <a:t>Server virtualization</a:t>
            </a:r>
            <a:r>
              <a:rPr lang="en-US" sz="2200" b="0" i="0" dirty="0">
                <a:solidFill>
                  <a:srgbClr val="151515"/>
                </a:solidFill>
                <a:effectLst/>
                <a:highlight>
                  <a:srgbClr val="FFFFFF"/>
                </a:highlight>
                <a:latin typeface="Red Hat Text"/>
              </a:rPr>
              <a:t>, which allows administrators to partition servers into configurations meant to </a:t>
            </a:r>
            <a:r>
              <a:rPr lang="en-US" sz="2200" b="0" i="0" dirty="0" err="1">
                <a:solidFill>
                  <a:srgbClr val="151515"/>
                </a:solidFill>
                <a:effectLst/>
                <a:highlight>
                  <a:srgbClr val="FFFFFF"/>
                </a:highlight>
                <a:latin typeface="Red Hat Text"/>
              </a:rPr>
              <a:t>to</a:t>
            </a:r>
            <a:r>
              <a:rPr lang="en-US" sz="2200" b="0" i="0" dirty="0">
                <a:solidFill>
                  <a:srgbClr val="151515"/>
                </a:solidFill>
                <a:effectLst/>
                <a:highlight>
                  <a:srgbClr val="FFFFFF"/>
                </a:highlight>
                <a:latin typeface="Red Hat Text"/>
              </a:rPr>
              <a:t> serve specific functions.</a:t>
            </a:r>
          </a:p>
          <a:p>
            <a:pPr algn="l" rtl="0">
              <a:buFont typeface="Arial" panose="020B0604020202020204" pitchFamily="34" charset="0"/>
              <a:buChar char="•"/>
            </a:pPr>
            <a:r>
              <a:rPr lang="en-US" sz="2200" b="1" i="0" dirty="0">
                <a:solidFill>
                  <a:srgbClr val="151515"/>
                </a:solidFill>
                <a:effectLst/>
                <a:highlight>
                  <a:srgbClr val="FFFFFF"/>
                </a:highlight>
                <a:latin typeface="Red Hat Text"/>
              </a:rPr>
              <a:t>Operating system virtualization</a:t>
            </a:r>
            <a:r>
              <a:rPr lang="en-US" sz="2200" b="0" i="0" dirty="0">
                <a:solidFill>
                  <a:srgbClr val="151515"/>
                </a:solidFill>
                <a:effectLst/>
                <a:highlight>
                  <a:srgbClr val="FFFFFF"/>
                </a:highlight>
                <a:latin typeface="Red Hat Text"/>
              </a:rPr>
              <a:t>, which makes it possible to run multiple operating systems on a single computer.</a:t>
            </a:r>
          </a:p>
          <a:p>
            <a:pPr algn="l" rtl="0">
              <a:buFont typeface="Arial" panose="020B0604020202020204" pitchFamily="34" charset="0"/>
              <a:buChar char="•"/>
            </a:pPr>
            <a:r>
              <a:rPr lang="en-US" sz="2200" b="1" i="0" dirty="0">
                <a:solidFill>
                  <a:srgbClr val="151515"/>
                </a:solidFill>
                <a:effectLst/>
                <a:highlight>
                  <a:srgbClr val="FFFFFF"/>
                </a:highlight>
                <a:latin typeface="Red Hat Text"/>
              </a:rPr>
              <a:t>Network functions virtualization</a:t>
            </a:r>
            <a:r>
              <a:rPr lang="en-US" sz="2200" b="0" i="0" dirty="0">
                <a:solidFill>
                  <a:srgbClr val="151515"/>
                </a:solidFill>
                <a:effectLst/>
                <a:highlight>
                  <a:srgbClr val="FFFFFF"/>
                </a:highlight>
                <a:latin typeface="Red Hat Text"/>
              </a:rPr>
              <a:t>, which separates a network's functions (like directory services, file sharing, and IP configuration) so they can be distributed among environments.</a:t>
            </a:r>
          </a:p>
          <a:p>
            <a:endParaRPr lang="en-US" dirty="0"/>
          </a:p>
        </p:txBody>
      </p:sp>
      <p:sp>
        <p:nvSpPr>
          <p:cNvPr id="4" name="Slide Number Placeholder 3">
            <a:extLst>
              <a:ext uri="{FF2B5EF4-FFF2-40B4-BE49-F238E27FC236}">
                <a16:creationId xmlns:a16="http://schemas.microsoft.com/office/drawing/2014/main" id="{C2A589CD-77E7-5B7A-3FFF-D546AA887732}"/>
              </a:ext>
            </a:extLst>
          </p:cNvPr>
          <p:cNvSpPr>
            <a:spLocks noGrp="1"/>
          </p:cNvSpPr>
          <p:nvPr>
            <p:ph type="sldNum" sz="quarter" idx="12"/>
          </p:nvPr>
        </p:nvSpPr>
        <p:spPr/>
        <p:txBody>
          <a:bodyPr/>
          <a:lstStyle/>
          <a:p>
            <a:fld id="{B2AE32C1-EFAC-4DBA-99F6-A6A852286352}" type="slidenum">
              <a:rPr lang="en-US" altLang="en-US" smtClean="0"/>
              <a:pPr/>
              <a:t>7</a:t>
            </a:fld>
            <a:endParaRPr lang="en-US" altLang="en-US"/>
          </a:p>
        </p:txBody>
      </p:sp>
    </p:spTree>
    <p:extLst>
      <p:ext uri="{BB962C8B-B14F-4D97-AF65-F5344CB8AC3E}">
        <p14:creationId xmlns:p14="http://schemas.microsoft.com/office/powerpoint/2010/main" val="2862466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A45373B6-CA66-14FA-756C-6F3D22A0E3C1}"/>
              </a:ext>
            </a:extLst>
          </p:cNvPr>
          <p:cNvSpPr>
            <a:spLocks noGrp="1"/>
          </p:cNvSpPr>
          <p:nvPr>
            <p:ph type="sldNum" sz="quarter" idx="12"/>
          </p:nvPr>
        </p:nvSpPr>
        <p:spPr/>
        <p:txBody>
          <a:bodyPr/>
          <a:lstStyle/>
          <a:p>
            <a:fld id="{4025CAA8-FD80-4ADA-8F90-0E326CFC3FD7}" type="slidenum">
              <a:rPr lang="en-US" altLang="en-US"/>
              <a:pPr/>
              <a:t>8</a:t>
            </a:fld>
            <a:endParaRPr lang="en-US" altLang="en-US"/>
          </a:p>
        </p:txBody>
      </p:sp>
      <p:sp>
        <p:nvSpPr>
          <p:cNvPr id="56328" name="AutoShape 8">
            <a:extLst>
              <a:ext uri="{FF2B5EF4-FFF2-40B4-BE49-F238E27FC236}">
                <a16:creationId xmlns:a16="http://schemas.microsoft.com/office/drawing/2014/main" id="{EF5DD316-6DD4-3D9C-D585-68055DC0BE04}"/>
              </a:ext>
            </a:extLst>
          </p:cNvPr>
          <p:cNvSpPr>
            <a:spLocks noGrp="1" noChangeArrowheads="1"/>
          </p:cNvSpPr>
          <p:nvPr>
            <p:ph type="title"/>
          </p:nvPr>
        </p:nvSpPr>
        <p:spPr/>
        <p:txBody>
          <a:bodyPr/>
          <a:lstStyle/>
          <a:p>
            <a:r>
              <a:rPr lang="en-US" altLang="en-US"/>
              <a:t>History</a:t>
            </a:r>
          </a:p>
        </p:txBody>
      </p:sp>
      <p:sp>
        <p:nvSpPr>
          <p:cNvPr id="56329" name="Rectangle 9">
            <a:extLst>
              <a:ext uri="{FF2B5EF4-FFF2-40B4-BE49-F238E27FC236}">
                <a16:creationId xmlns:a16="http://schemas.microsoft.com/office/drawing/2014/main" id="{CE88ABCF-9D8F-B007-5213-7205DFBA57D6}"/>
              </a:ext>
            </a:extLst>
          </p:cNvPr>
          <p:cNvSpPr>
            <a:spLocks noGrp="1" noChangeArrowheads="1"/>
          </p:cNvSpPr>
          <p:nvPr>
            <p:ph type="body" idx="1"/>
          </p:nvPr>
        </p:nvSpPr>
        <p:spPr>
          <a:xfrm>
            <a:off x="838200" y="2667000"/>
            <a:ext cx="7693025" cy="3657600"/>
          </a:xfrm>
        </p:spPr>
        <p:txBody>
          <a:bodyPr/>
          <a:lstStyle/>
          <a:p>
            <a:pPr>
              <a:lnSpc>
                <a:spcPct val="90000"/>
              </a:lnSpc>
            </a:pPr>
            <a:r>
              <a:rPr lang="en-US" altLang="en-US"/>
              <a:t>Virtualization was first introduced in the 1960s to allow partitioning of large, mainframe hardware.</a:t>
            </a:r>
          </a:p>
          <a:p>
            <a:pPr>
              <a:lnSpc>
                <a:spcPct val="90000"/>
              </a:lnSpc>
            </a:pPr>
            <a:r>
              <a:rPr lang="en-US" altLang="en-US"/>
              <a:t>In the 1990s, researchers began to see how virtualization could solve some of the problems associated with the proliferation of less expensive hardware, including underutilization, escalating management costs and vulnerability.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A38986-11FA-0DF8-A23D-276AA21F3290}"/>
              </a:ext>
            </a:extLst>
          </p:cNvPr>
          <p:cNvSpPr>
            <a:spLocks noGrp="1"/>
          </p:cNvSpPr>
          <p:nvPr>
            <p:ph type="sldNum" sz="quarter" idx="12"/>
          </p:nvPr>
        </p:nvSpPr>
        <p:spPr/>
        <p:txBody>
          <a:bodyPr/>
          <a:lstStyle/>
          <a:p>
            <a:fld id="{18214708-9DDF-44BA-9366-E077F3C93D1E}" type="slidenum">
              <a:rPr lang="en-US" altLang="en-US"/>
              <a:pPr/>
              <a:t>9</a:t>
            </a:fld>
            <a:endParaRPr lang="en-US" altLang="en-US"/>
          </a:p>
        </p:txBody>
      </p:sp>
      <p:sp>
        <p:nvSpPr>
          <p:cNvPr id="27650" name="AutoShape 2">
            <a:extLst>
              <a:ext uri="{FF2B5EF4-FFF2-40B4-BE49-F238E27FC236}">
                <a16:creationId xmlns:a16="http://schemas.microsoft.com/office/drawing/2014/main" id="{894802F7-3DEE-33AD-E3E4-C8BBF397186F}"/>
              </a:ext>
            </a:extLst>
          </p:cNvPr>
          <p:cNvSpPr>
            <a:spLocks noGrp="1" noChangeArrowheads="1"/>
          </p:cNvSpPr>
          <p:nvPr>
            <p:ph type="title" idx="4294967295"/>
          </p:nvPr>
        </p:nvSpPr>
        <p:spPr>
          <a:xfrm>
            <a:off x="0" y="533400"/>
            <a:ext cx="8229600" cy="1143000"/>
          </a:xfrm>
        </p:spPr>
        <p:txBody>
          <a:bodyPr/>
          <a:lstStyle/>
          <a:p>
            <a:r>
              <a:rPr lang="en-US" altLang="en-US"/>
              <a:t>        Virtual Machine Monitor</a:t>
            </a:r>
          </a:p>
        </p:txBody>
      </p:sp>
      <p:sp>
        <p:nvSpPr>
          <p:cNvPr id="27651" name="Rectangle 3">
            <a:extLst>
              <a:ext uri="{FF2B5EF4-FFF2-40B4-BE49-F238E27FC236}">
                <a16:creationId xmlns:a16="http://schemas.microsoft.com/office/drawing/2014/main" id="{53AE6793-FBCF-9CEC-CC0B-1B924B981612}"/>
              </a:ext>
            </a:extLst>
          </p:cNvPr>
          <p:cNvSpPr>
            <a:spLocks noGrp="1" noChangeArrowheads="1"/>
          </p:cNvSpPr>
          <p:nvPr>
            <p:ph type="body" idx="4294967295"/>
          </p:nvPr>
        </p:nvSpPr>
        <p:spPr>
          <a:xfrm>
            <a:off x="914400" y="2667000"/>
            <a:ext cx="7772400" cy="3463925"/>
          </a:xfrm>
        </p:spPr>
        <p:txBody>
          <a:bodyPr/>
          <a:lstStyle/>
          <a:p>
            <a:r>
              <a:rPr lang="en-US" altLang="en-US"/>
              <a:t>The host software that provides virtualization is often referred to as a </a:t>
            </a:r>
            <a:r>
              <a:rPr lang="en-US" altLang="en-US" b="1"/>
              <a:t>virtual machine monitor (VMM)</a:t>
            </a:r>
            <a:r>
              <a:rPr lang="en-US" altLang="en-US"/>
              <a:t> or hypervisor. </a:t>
            </a:r>
          </a:p>
          <a:p>
            <a:r>
              <a:rPr lang="en-US" altLang="en-US"/>
              <a:t>The VMM gives each virtual machine an illusion of a complete computer to itself.</a:t>
            </a:r>
          </a:p>
        </p:txBody>
      </p:sp>
    </p:spTree>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Capsules</Template>
  <TotalTime>271</TotalTime>
  <Words>1159</Words>
  <Application>Microsoft Office PowerPoint</Application>
  <PresentationFormat>On-screen Show (4:3)</PresentationFormat>
  <Paragraphs>73</Paragraphs>
  <Slides>19</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4" baseType="lpstr">
      <vt:lpstr>Times New Roman</vt:lpstr>
      <vt:lpstr>Arial</vt:lpstr>
      <vt:lpstr>Wingdings</vt:lpstr>
      <vt:lpstr>Capsules</vt:lpstr>
      <vt:lpstr>Bitmap Image</vt:lpstr>
      <vt:lpstr>VIRTUAL MACHINES</vt:lpstr>
      <vt:lpstr>Virtual Machine</vt:lpstr>
      <vt:lpstr>Description</vt:lpstr>
      <vt:lpstr>Virtualization</vt:lpstr>
      <vt:lpstr>Virtualization contd..</vt:lpstr>
      <vt:lpstr>Types of virtualization</vt:lpstr>
      <vt:lpstr>PowerPoint Presentation</vt:lpstr>
      <vt:lpstr>History</vt:lpstr>
      <vt:lpstr>        Virtual Machine Monitor</vt:lpstr>
      <vt:lpstr>PowerPoint Presentation</vt:lpstr>
      <vt:lpstr>Architecture</vt:lpstr>
      <vt:lpstr>Features</vt:lpstr>
      <vt:lpstr>Benefits</vt:lpstr>
      <vt:lpstr>Benefits</vt:lpstr>
      <vt:lpstr>PowerPoint Presentation</vt:lpstr>
      <vt:lpstr>PowerPoint Presentation</vt:lpstr>
      <vt:lpstr>Advantages of VMs</vt:lpstr>
      <vt:lpstr>PowerPoint Presentation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Aidana Karibayeva</cp:lastModifiedBy>
  <cp:revision>21</cp:revision>
  <dcterms:created xsi:type="dcterms:W3CDTF">1601-01-01T00:00:00Z</dcterms:created>
  <dcterms:modified xsi:type="dcterms:W3CDTF">2024-04-28T15:56:39Z</dcterms:modified>
</cp:coreProperties>
</file>