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9" r:id="rId3"/>
    <p:sldId id="275" r:id="rId4"/>
    <p:sldId id="279" r:id="rId5"/>
    <p:sldId id="280" r:id="rId6"/>
    <p:sldId id="267" r:id="rId7"/>
    <p:sldId id="281" r:id="rId8"/>
    <p:sldId id="282" r:id="rId9"/>
    <p:sldId id="283" r:id="rId10"/>
    <p:sldId id="284" r:id="rId11"/>
    <p:sldId id="285" r:id="rId12"/>
    <p:sldId id="286" r:id="rId13"/>
    <p:sldId id="287" r:id="rId14"/>
    <p:sldId id="258"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2"/>
    <p:restoredTop sz="93735"/>
  </p:normalViewPr>
  <p:slideViewPr>
    <p:cSldViewPr snapToGrid="0" snapToObjects="1" showGuides="1">
      <p:cViewPr varScale="1">
        <p:scale>
          <a:sx n="24" d="100"/>
          <a:sy n="24" d="100"/>
        </p:scale>
        <p:origin x="176" y="10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_____Microsoft_Excel.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Datenreihe 1</c:v>
                </c:pt>
              </c:strCache>
            </c:strRef>
          </c:tx>
          <c:invertIfNegative val="0"/>
          <c:cat>
            <c:strRef>
              <c:f>Tabelle1!$A$2:$A$7</c:f>
              <c:strCache>
                <c:ptCount val="6"/>
                <c:pt idx="0">
                  <c:v>Europe non-CIS</c:v>
                </c:pt>
                <c:pt idx="1">
                  <c:v>Russia</c:v>
                </c:pt>
                <c:pt idx="2">
                  <c:v>USA* and Canada</c:v>
                </c:pt>
                <c:pt idx="3">
                  <c:v>Asia and Oceania</c:v>
                </c:pt>
                <c:pt idx="4">
                  <c:v>Africa</c:v>
                </c:pt>
                <c:pt idx="5">
                  <c:v>Total</c:v>
                </c:pt>
              </c:strCache>
            </c:strRef>
          </c:cat>
          <c:val>
            <c:numRef>
              <c:f>Tabelle1!$B$2:$B$7</c:f>
              <c:numCache>
                <c:formatCode>General</c:formatCode>
                <c:ptCount val="6"/>
                <c:pt idx="0">
                  <c:v>415</c:v>
                </c:pt>
                <c:pt idx="1">
                  <c:v>139</c:v>
                </c:pt>
                <c:pt idx="2">
                  <c:v>9</c:v>
                </c:pt>
                <c:pt idx="3">
                  <c:v>2079</c:v>
                </c:pt>
                <c:pt idx="4">
                  <c:v>62</c:v>
                </c:pt>
                <c:pt idx="5">
                  <c:v>2765</c:v>
                </c:pt>
              </c:numCache>
            </c:numRef>
          </c:val>
          <c:extLst>
            <c:ext xmlns:c16="http://schemas.microsoft.com/office/drawing/2014/chart" uri="{C3380CC4-5D6E-409C-BE32-E72D297353CC}">
              <c16:uniqueId val="{00000000-D8E1-8346-A267-29F3D26C1143}"/>
            </c:ext>
          </c:extLst>
        </c:ser>
        <c:dLbls>
          <c:showLegendKey val="0"/>
          <c:showVal val="0"/>
          <c:showCatName val="0"/>
          <c:showSerName val="0"/>
          <c:showPercent val="0"/>
          <c:showBubbleSize val="0"/>
        </c:dLbls>
        <c:gapWidth val="150"/>
        <c:shape val="box"/>
        <c:axId val="32272384"/>
        <c:axId val="32273920"/>
        <c:axId val="0"/>
      </c:bar3DChart>
      <c:catAx>
        <c:axId val="32272384"/>
        <c:scaling>
          <c:orientation val="minMax"/>
        </c:scaling>
        <c:delete val="0"/>
        <c:axPos val="b"/>
        <c:numFmt formatCode="General" sourceLinked="0"/>
        <c:majorTickMark val="out"/>
        <c:minorTickMark val="none"/>
        <c:tickLblPos val="nextTo"/>
        <c:crossAx val="32273920"/>
        <c:crosses val="autoZero"/>
        <c:auto val="1"/>
        <c:lblAlgn val="ctr"/>
        <c:lblOffset val="100"/>
        <c:noMultiLvlLbl val="0"/>
      </c:catAx>
      <c:valAx>
        <c:axId val="32273920"/>
        <c:scaling>
          <c:orientation val="minMax"/>
        </c:scaling>
        <c:delete val="1"/>
        <c:axPos val="l"/>
        <c:majorGridlines/>
        <c:numFmt formatCode="#,##0_);\(#,##0\)" sourceLinked="0"/>
        <c:majorTickMark val="out"/>
        <c:minorTickMark val="none"/>
        <c:tickLblPos val="none"/>
        <c:crossAx val="32272384"/>
        <c:crosses val="autoZero"/>
        <c:crossBetween val="between"/>
      </c:valAx>
    </c:plotArea>
    <c:plotVisOnly val="1"/>
    <c:dispBlanksAs val="gap"/>
    <c:showDLblsOverMax val="0"/>
  </c:chart>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FFA67C-F71C-4C16-9B22-317A2532C6D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de-DE"/>
        </a:p>
      </dgm:t>
    </dgm:pt>
    <dgm:pt modelId="{82821051-C59D-432D-B728-9D9B38F66D1C}">
      <dgm:prSet/>
      <dgm:spPr>
        <a:xfrm>
          <a:off x="5639474" y="1341196"/>
          <a:ext cx="1315234" cy="362369"/>
        </a:xfrm>
        <a:prstGeom prst="rect">
          <a:avLst/>
        </a:prstGeom>
        <a:noFill/>
        <a:ln w="12700" cap="flat" cmpd="sng" algn="ctr">
          <a:solidFill>
            <a:sysClr val="windowText" lastClr="000000"/>
          </a:solidFill>
          <a:prstDash val="solid"/>
        </a:ln>
        <a:effectLst/>
      </dgm:spPr>
      <dgm:t>
        <a:bodyPr/>
        <a:lstStyle/>
        <a:p>
          <a:r>
            <a:rPr lang="de-DE" dirty="0" err="1">
              <a:solidFill>
                <a:sysClr val="windowText" lastClr="000000"/>
              </a:solidFill>
              <a:latin typeface="Calibri"/>
              <a:ea typeface="+mn-ea"/>
              <a:cs typeface="+mn-cs"/>
            </a:rPr>
            <a:t>Rail</a:t>
          </a:r>
          <a:r>
            <a:rPr lang="de-DE" dirty="0">
              <a:solidFill>
                <a:sysClr val="windowText" lastClr="000000"/>
              </a:solidFill>
              <a:latin typeface="Calibri"/>
              <a:ea typeface="+mn-ea"/>
              <a:cs typeface="+mn-cs"/>
            </a:rPr>
            <a:t> in </a:t>
          </a:r>
          <a:r>
            <a:rPr lang="de-DE" dirty="0" err="1">
              <a:solidFill>
                <a:sysClr val="windowText" lastClr="000000"/>
              </a:solidFill>
              <a:latin typeface="Calibri"/>
              <a:ea typeface="+mn-ea"/>
              <a:cs typeface="+mn-cs"/>
            </a:rPr>
            <a:t>amusement</a:t>
          </a:r>
          <a:r>
            <a:rPr lang="de-DE" dirty="0">
              <a:solidFill>
                <a:sysClr val="windowText" lastClr="000000"/>
              </a:solidFill>
              <a:latin typeface="Calibri"/>
              <a:ea typeface="+mn-ea"/>
              <a:cs typeface="+mn-cs"/>
            </a:rPr>
            <a:t> </a:t>
          </a:r>
          <a:r>
            <a:rPr lang="de-DE" dirty="0" err="1">
              <a:solidFill>
                <a:sysClr val="windowText" lastClr="000000"/>
              </a:solidFill>
              <a:latin typeface="Calibri"/>
              <a:ea typeface="+mn-ea"/>
              <a:cs typeface="+mn-cs"/>
            </a:rPr>
            <a:t>sector</a:t>
          </a:r>
          <a:endParaRPr lang="de-DE" dirty="0">
            <a:solidFill>
              <a:sysClr val="windowText" lastClr="000000"/>
            </a:solidFill>
            <a:latin typeface="Calibri"/>
            <a:ea typeface="+mn-ea"/>
            <a:cs typeface="+mn-cs"/>
          </a:endParaRPr>
        </a:p>
      </dgm:t>
    </dgm:pt>
    <dgm:pt modelId="{1491518B-2404-4111-97B1-372395F57A42}">
      <dgm:prSet/>
      <dgm:spPr>
        <a:xfrm>
          <a:off x="5243578" y="3207492"/>
          <a:ext cx="1059799" cy="362369"/>
        </a:xfrm>
        <a:prstGeom prst="rect">
          <a:avLst/>
        </a:prstGeom>
        <a:noFill/>
        <a:ln w="12700" cap="flat" cmpd="sng" algn="ctr">
          <a:solidFill>
            <a:sysClr val="windowText" lastClr="000000"/>
          </a:solidFill>
          <a:prstDash val="solid"/>
        </a:ln>
        <a:effectLst/>
      </dgm:spPr>
      <dgm:t>
        <a:bodyPr/>
        <a:lstStyle/>
        <a:p>
          <a:r>
            <a:rPr lang="de-DE" dirty="0" err="1">
              <a:solidFill>
                <a:sysClr val="windowText" lastClr="000000"/>
              </a:solidFill>
              <a:latin typeface="Calibri"/>
              <a:ea typeface="+mn-ea"/>
              <a:cs typeface="+mn-cs"/>
            </a:rPr>
            <a:t>Cog</a:t>
          </a:r>
          <a:r>
            <a:rPr lang="de-DE" dirty="0">
              <a:solidFill>
                <a:srgbClr val="FF0000"/>
              </a:solidFill>
              <a:latin typeface="Calibri"/>
              <a:ea typeface="+mn-ea"/>
              <a:cs typeface="+mn-cs"/>
            </a:rPr>
            <a:t> </a:t>
          </a:r>
          <a:r>
            <a:rPr lang="de-DE" dirty="0" err="1">
              <a:solidFill>
                <a:sysClr val="windowText" lastClr="000000"/>
              </a:solidFill>
              <a:latin typeface="Calibri"/>
              <a:ea typeface="+mn-ea"/>
              <a:cs typeface="+mn-cs"/>
            </a:rPr>
            <a:t>railways</a:t>
          </a:r>
          <a:endParaRPr lang="de-DE" dirty="0">
            <a:solidFill>
              <a:sysClr val="windowText" lastClr="000000"/>
            </a:solidFill>
            <a:latin typeface="Calibri"/>
            <a:ea typeface="+mn-ea"/>
            <a:cs typeface="+mn-cs"/>
          </a:endParaRPr>
        </a:p>
      </dgm:t>
    </dgm:pt>
    <dgm:pt modelId="{4CA5BF79-2ED6-4AD4-A5AA-500C47869451}">
      <dgm:prSet/>
      <dgm:spPr>
        <a:xfrm>
          <a:off x="5377660" y="3810141"/>
          <a:ext cx="1390737" cy="500993"/>
        </a:xfrm>
        <a:prstGeom prst="rect">
          <a:avLst/>
        </a:prstGeom>
        <a:noFill/>
        <a:ln w="12700" cap="flat" cmpd="sng" algn="ctr">
          <a:noFill/>
          <a:prstDash val="solid"/>
        </a:ln>
        <a:effectLst/>
      </dgm:spPr>
      <dgm:t>
        <a:bodyPr/>
        <a:lstStyle/>
        <a:p>
          <a:pPr algn="l"/>
          <a:endParaRPr lang="de-DE">
            <a:solidFill>
              <a:sysClr val="windowText" lastClr="000000"/>
            </a:solidFill>
            <a:latin typeface="Calibri"/>
            <a:ea typeface="+mn-ea"/>
            <a:cs typeface="+mn-cs"/>
          </a:endParaRPr>
        </a:p>
      </dgm:t>
    </dgm:pt>
    <dgm:pt modelId="{E5734258-E4AA-4DFF-B284-2C5B6D5D0297}">
      <dgm:prSet/>
      <dgm:spPr>
        <a:xfrm>
          <a:off x="5312722" y="3802872"/>
          <a:ext cx="1115785" cy="362369"/>
        </a:xfrm>
        <a:prstGeom prst="rect">
          <a:avLst/>
        </a:prstGeom>
        <a:noFill/>
        <a:ln w="12700" cap="flat" cmpd="sng" algn="ctr">
          <a:solidFill>
            <a:sysClr val="windowText" lastClr="000000"/>
          </a:solidFill>
          <a:prstDash val="solid"/>
        </a:ln>
        <a:effectLst/>
      </dgm:spPr>
      <dgm:t>
        <a:bodyPr/>
        <a:lstStyle/>
        <a:p>
          <a:r>
            <a:rPr lang="de-DE">
              <a:solidFill>
                <a:sysClr val="windowText" lastClr="000000"/>
              </a:solidFill>
              <a:latin typeface="Calibri"/>
              <a:ea typeface="+mn-ea"/>
              <a:cs typeface="+mn-cs"/>
            </a:rPr>
            <a:t>Specific</a:t>
          </a:r>
        </a:p>
      </dgm:t>
    </dgm:pt>
    <dgm:pt modelId="{0E1C4DD9-4B98-46FD-BDF2-F51E53090D67}" type="sibTrans" cxnId="{C7CB72FD-C1B5-45D3-9E2D-8D5FF93ACB0C}">
      <dgm:prSet/>
      <dgm:spPr/>
      <dgm:t>
        <a:bodyPr/>
        <a:lstStyle/>
        <a:p>
          <a:endParaRPr lang="de-DE"/>
        </a:p>
      </dgm:t>
    </dgm:pt>
    <dgm:pt modelId="{2EF0DA2A-7014-446D-B3BC-A176A433361E}" type="parTrans" cxnId="{C7CB72FD-C1B5-45D3-9E2D-8D5FF93ACB0C}">
      <dgm:prSet/>
      <dgm:spPr>
        <a:xfrm>
          <a:off x="5331940" y="4060638"/>
          <a:ext cx="91440" cy="104603"/>
        </a:xfrm>
        <a:custGeom>
          <a:avLst/>
          <a:gdLst/>
          <a:ahLst/>
          <a:cxnLst/>
          <a:rect l="0" t="0" r="0" b="0"/>
          <a:pathLst>
            <a:path>
              <a:moveTo>
                <a:pt x="92360" y="104603"/>
              </a:moveTo>
              <a:lnTo>
                <a:pt x="45720" y="0"/>
              </a:lnTo>
            </a:path>
          </a:pathLst>
        </a:custGeom>
        <a:noFill/>
        <a:ln w="25400" cap="flat" cmpd="sng" algn="ctr">
          <a:noFill/>
          <a:prstDash val="solid"/>
        </a:ln>
        <a:effectLst/>
      </dgm:spPr>
      <dgm:t>
        <a:bodyPr/>
        <a:lstStyle/>
        <a:p>
          <a:endParaRPr lang="de-DE"/>
        </a:p>
      </dgm:t>
    </dgm:pt>
    <dgm:pt modelId="{34FA6B4C-987D-4165-8ED4-164DD0E32BF2}">
      <dgm:prSet/>
      <dgm:spPr>
        <a:xfrm>
          <a:off x="4044741" y="3802872"/>
          <a:ext cx="1115785" cy="362369"/>
        </a:xfrm>
        <a:prstGeom prst="rect">
          <a:avLst/>
        </a:prstGeom>
        <a:noFill/>
        <a:ln w="12700" cap="flat" cmpd="sng" algn="ctr">
          <a:solidFill>
            <a:sysClr val="windowText" lastClr="000000"/>
          </a:solidFill>
          <a:prstDash val="solid"/>
        </a:ln>
        <a:effectLst/>
      </dgm:spPr>
      <dgm:t>
        <a:bodyPr/>
        <a:lstStyle/>
        <a:p>
          <a:r>
            <a:rPr lang="de-DE" dirty="0">
              <a:solidFill>
                <a:sysClr val="windowText" lastClr="000000"/>
              </a:solidFill>
              <a:latin typeface="Calibri"/>
              <a:ea typeface="+mn-ea"/>
              <a:cs typeface="+mn-cs"/>
            </a:rPr>
            <a:t>Land-</a:t>
          </a:r>
          <a:r>
            <a:rPr lang="de-DE" dirty="0" err="1">
              <a:solidFill>
                <a:sysClr val="windowText" lastClr="000000"/>
              </a:solidFill>
              <a:latin typeface="Calibri"/>
              <a:ea typeface="+mn-ea"/>
              <a:cs typeface="+mn-cs"/>
            </a:rPr>
            <a:t>based</a:t>
          </a:r>
          <a:r>
            <a:rPr lang="de-DE" dirty="0">
              <a:solidFill>
                <a:sysClr val="windowText" lastClr="000000"/>
              </a:solidFill>
              <a:latin typeface="Calibri"/>
              <a:ea typeface="+mn-ea"/>
              <a:cs typeface="+mn-cs"/>
            </a:rPr>
            <a:t> </a:t>
          </a:r>
          <a:r>
            <a:rPr lang="de-DE" dirty="0" err="1">
              <a:solidFill>
                <a:sysClr val="windowText" lastClr="000000"/>
              </a:solidFill>
              <a:latin typeface="Calibri"/>
              <a:ea typeface="+mn-ea"/>
              <a:cs typeface="+mn-cs"/>
            </a:rPr>
            <a:t>cableways</a:t>
          </a:r>
          <a:endParaRPr lang="de-DE" dirty="0">
            <a:solidFill>
              <a:sysClr val="windowText" lastClr="000000"/>
            </a:solidFill>
            <a:latin typeface="Calibri"/>
            <a:ea typeface="+mn-ea"/>
            <a:cs typeface="+mn-cs"/>
          </a:endParaRPr>
        </a:p>
      </dgm:t>
    </dgm:pt>
    <dgm:pt modelId="{A3D1D8C1-844E-4F4C-9F26-4AABF577E061}">
      <dgm:prSet/>
      <dgm:spPr>
        <a:xfrm>
          <a:off x="2776760" y="3802872"/>
          <a:ext cx="1115785" cy="362369"/>
        </a:xfrm>
        <a:prstGeom prst="rect">
          <a:avLst/>
        </a:prstGeom>
        <a:noFill/>
        <a:ln w="12700" cap="flat" cmpd="sng" algn="ctr">
          <a:solidFill>
            <a:sysClr val="windowText" lastClr="000000"/>
          </a:solidFill>
          <a:prstDash val="solid"/>
        </a:ln>
        <a:effectLst/>
      </dgm:spPr>
      <dgm:t>
        <a:bodyPr/>
        <a:lstStyle/>
        <a:p>
          <a:r>
            <a:rPr lang="de-DE" dirty="0">
              <a:solidFill>
                <a:sysClr val="windowText" lastClr="000000"/>
              </a:solidFill>
              <a:latin typeface="Calibri"/>
              <a:ea typeface="+mn-ea"/>
              <a:cs typeface="+mn-cs"/>
            </a:rPr>
            <a:t>Aerial</a:t>
          </a:r>
          <a:r>
            <a:rPr lang="de-DE" dirty="0">
              <a:solidFill>
                <a:srgbClr val="FF0000"/>
              </a:solidFill>
              <a:latin typeface="Calibri"/>
              <a:ea typeface="+mn-ea"/>
              <a:cs typeface="+mn-cs"/>
            </a:rPr>
            <a:t> </a:t>
          </a:r>
          <a:r>
            <a:rPr lang="de-DE" dirty="0" err="1">
              <a:solidFill>
                <a:sysClr val="windowText" lastClr="000000"/>
              </a:solidFill>
              <a:latin typeface="Calibri"/>
              <a:ea typeface="+mn-ea"/>
              <a:cs typeface="+mn-cs"/>
            </a:rPr>
            <a:t>cableways</a:t>
          </a:r>
          <a:endParaRPr lang="de-DE" dirty="0">
            <a:solidFill>
              <a:sysClr val="windowText" lastClr="000000"/>
            </a:solidFill>
            <a:latin typeface="Calibri"/>
            <a:ea typeface="+mn-ea"/>
            <a:cs typeface="+mn-cs"/>
          </a:endParaRPr>
        </a:p>
      </dgm:t>
    </dgm:pt>
    <dgm:pt modelId="{B01A752A-016F-41A3-B901-1EB549F2848F}">
      <dgm:prSet/>
      <dgm:spPr>
        <a:xfrm>
          <a:off x="4113884" y="3207492"/>
          <a:ext cx="977498" cy="362369"/>
        </a:xfrm>
        <a:prstGeom prst="rect">
          <a:avLst/>
        </a:prstGeom>
        <a:noFill/>
        <a:ln w="12700" cap="flat" cmpd="sng" algn="ctr">
          <a:solidFill>
            <a:sysClr val="windowText" lastClr="000000"/>
          </a:solidFill>
          <a:prstDash val="solid"/>
        </a:ln>
        <a:effectLst/>
      </dgm:spPr>
      <dgm:t>
        <a:bodyPr/>
        <a:lstStyle/>
        <a:p>
          <a:r>
            <a:rPr lang="de-DE">
              <a:solidFill>
                <a:sysClr val="windowText" lastClr="000000"/>
              </a:solidFill>
              <a:latin typeface="Calibri"/>
              <a:ea typeface="+mn-ea"/>
              <a:cs typeface="+mn-cs"/>
            </a:rPr>
            <a:t>Funiculars</a:t>
          </a:r>
        </a:p>
      </dgm:t>
    </dgm:pt>
    <dgm:pt modelId="{FDD0E248-A74D-4FDE-BAB6-E02B795AD2F7}" type="sibTrans" cxnId="{79BFA362-369A-4545-BD15-301C74BCA758}">
      <dgm:prSet/>
      <dgm:spPr/>
      <dgm:t>
        <a:bodyPr/>
        <a:lstStyle/>
        <a:p>
          <a:endParaRPr lang="de-DE"/>
        </a:p>
      </dgm:t>
    </dgm:pt>
    <dgm:pt modelId="{F27B8728-80A3-456E-BF3C-E57F63FEF334}" type="parTrans" cxnId="{79BFA362-369A-4545-BD15-301C74BCA758}">
      <dgm:prSet/>
      <dgm:spPr>
        <a:xfrm>
          <a:off x="4602634" y="3569861"/>
          <a:ext cx="1267981" cy="233010"/>
        </a:xfrm>
        <a:custGeom>
          <a:avLst/>
          <a:gdLst/>
          <a:ahLst/>
          <a:cxnLst/>
          <a:rect l="0" t="0" r="0" b="0"/>
          <a:pathLst>
            <a:path>
              <a:moveTo>
                <a:pt x="0" y="0"/>
              </a:moveTo>
              <a:lnTo>
                <a:pt x="0" y="156913"/>
              </a:lnTo>
              <a:lnTo>
                <a:pt x="1267981" y="156913"/>
              </a:lnTo>
              <a:lnTo>
                <a:pt x="1267981" y="233010"/>
              </a:lnTo>
            </a:path>
          </a:pathLst>
        </a:custGeom>
        <a:noFill/>
        <a:ln w="12700" cap="flat" cmpd="sng" algn="ctr">
          <a:solidFill>
            <a:sysClr val="windowText" lastClr="000000"/>
          </a:solidFill>
          <a:prstDash val="solid"/>
        </a:ln>
        <a:effectLst/>
      </dgm:spPr>
      <dgm:t>
        <a:bodyPr/>
        <a:lstStyle/>
        <a:p>
          <a:endParaRPr lang="de-DE"/>
        </a:p>
      </dgm:t>
    </dgm:pt>
    <dgm:pt modelId="{F2653B6A-13CE-4825-8103-2CE360F3D2FE}" type="sibTrans" cxnId="{D624B090-FD12-4139-8D01-5F65A0E49D67}">
      <dgm:prSet/>
      <dgm:spPr/>
      <dgm:t>
        <a:bodyPr/>
        <a:lstStyle/>
        <a:p>
          <a:endParaRPr lang="de-DE"/>
        </a:p>
      </dgm:t>
    </dgm:pt>
    <dgm:pt modelId="{C35410DE-1961-41FE-B9B1-8D34660B1656}" type="parTrans" cxnId="{D624B090-FD12-4139-8D01-5F65A0E49D67}">
      <dgm:prSet/>
      <dgm:spPr>
        <a:xfrm>
          <a:off x="4556914" y="3569861"/>
          <a:ext cx="91440" cy="233010"/>
        </a:xfrm>
        <a:custGeom>
          <a:avLst/>
          <a:gdLst/>
          <a:ahLst/>
          <a:cxnLst/>
          <a:rect l="0" t="0" r="0" b="0"/>
          <a:pathLst>
            <a:path>
              <a:moveTo>
                <a:pt x="45720" y="0"/>
              </a:moveTo>
              <a:lnTo>
                <a:pt x="45720" y="233010"/>
              </a:lnTo>
            </a:path>
          </a:pathLst>
        </a:custGeom>
        <a:noFill/>
        <a:ln w="12700" cap="flat" cmpd="sng" algn="ctr">
          <a:solidFill>
            <a:sysClr val="windowText" lastClr="000000"/>
          </a:solidFill>
          <a:prstDash val="solid"/>
        </a:ln>
        <a:effectLst/>
      </dgm:spPr>
      <dgm:t>
        <a:bodyPr/>
        <a:lstStyle/>
        <a:p>
          <a:endParaRPr lang="de-DE"/>
        </a:p>
      </dgm:t>
    </dgm:pt>
    <dgm:pt modelId="{B92E072A-CADB-42CE-9257-562B1A190119}" type="sibTrans" cxnId="{3AC3EC09-3680-4BCE-8839-4CABE08D8859}">
      <dgm:prSet/>
      <dgm:spPr/>
      <dgm:t>
        <a:bodyPr/>
        <a:lstStyle/>
        <a:p>
          <a:endParaRPr lang="de-DE"/>
        </a:p>
      </dgm:t>
    </dgm:pt>
    <dgm:pt modelId="{621116C7-742F-40E3-A752-8FDD16E27817}" type="parTrans" cxnId="{3AC3EC09-3680-4BCE-8839-4CABE08D8859}">
      <dgm:prSet/>
      <dgm:spPr>
        <a:xfrm>
          <a:off x="3334653" y="3569861"/>
          <a:ext cx="1267981" cy="233010"/>
        </a:xfrm>
        <a:custGeom>
          <a:avLst/>
          <a:gdLst/>
          <a:ahLst/>
          <a:cxnLst/>
          <a:rect l="0" t="0" r="0" b="0"/>
          <a:pathLst>
            <a:path>
              <a:moveTo>
                <a:pt x="1267981" y="0"/>
              </a:moveTo>
              <a:lnTo>
                <a:pt x="1267981" y="156913"/>
              </a:lnTo>
              <a:lnTo>
                <a:pt x="0" y="156913"/>
              </a:lnTo>
              <a:lnTo>
                <a:pt x="0" y="233010"/>
              </a:lnTo>
            </a:path>
          </a:pathLst>
        </a:custGeom>
        <a:noFill/>
        <a:ln w="12700" cap="flat" cmpd="sng" algn="ctr">
          <a:solidFill>
            <a:sysClr val="windowText" lastClr="000000"/>
          </a:solidFill>
          <a:prstDash val="solid"/>
        </a:ln>
        <a:effectLst/>
      </dgm:spPr>
      <dgm:t>
        <a:bodyPr/>
        <a:lstStyle/>
        <a:p>
          <a:endParaRPr lang="de-DE"/>
        </a:p>
      </dgm:t>
    </dgm:pt>
    <dgm:pt modelId="{CDA4078D-0056-4F81-9D03-EAAD75E45865}">
      <dgm:prSet/>
      <dgm:spPr>
        <a:xfrm>
          <a:off x="3038698" y="3207492"/>
          <a:ext cx="922990" cy="362369"/>
        </a:xfrm>
        <a:prstGeom prst="rect">
          <a:avLst/>
        </a:prstGeom>
        <a:noFill/>
        <a:ln w="12700" cap="flat" cmpd="sng" algn="ctr">
          <a:solidFill>
            <a:sysClr val="windowText" lastClr="000000"/>
          </a:solidFill>
          <a:prstDash val="solid"/>
        </a:ln>
        <a:effectLst/>
      </dgm:spPr>
      <dgm:t>
        <a:bodyPr/>
        <a:lstStyle/>
        <a:p>
          <a:r>
            <a:rPr lang="de-DE" dirty="0" err="1">
              <a:solidFill>
                <a:sysClr val="windowText" lastClr="000000"/>
              </a:solidFill>
              <a:latin typeface="Calibri"/>
              <a:ea typeface="+mn-ea"/>
              <a:cs typeface="+mn-cs"/>
            </a:rPr>
            <a:t>Adhesion</a:t>
          </a:r>
          <a:r>
            <a:rPr lang="de-DE" dirty="0">
              <a:solidFill>
                <a:sysClr val="windowText" lastClr="000000"/>
              </a:solidFill>
              <a:latin typeface="Calibri"/>
              <a:ea typeface="+mn-ea"/>
              <a:cs typeface="+mn-cs"/>
            </a:rPr>
            <a:t> </a:t>
          </a:r>
          <a:r>
            <a:rPr lang="de-DE" dirty="0" err="1">
              <a:solidFill>
                <a:sysClr val="windowText" lastClr="000000"/>
              </a:solidFill>
              <a:latin typeface="Calibri"/>
              <a:ea typeface="+mn-ea"/>
              <a:cs typeface="+mn-cs"/>
            </a:rPr>
            <a:t>railways</a:t>
          </a:r>
          <a:endParaRPr lang="de-DE" dirty="0">
            <a:solidFill>
              <a:sysClr val="windowText" lastClr="000000"/>
            </a:solidFill>
            <a:latin typeface="Calibri"/>
            <a:ea typeface="+mn-ea"/>
            <a:cs typeface="+mn-cs"/>
          </a:endParaRPr>
        </a:p>
      </dgm:t>
    </dgm:pt>
    <dgm:pt modelId="{2F4DFE99-726D-4A91-A286-D21B861D646D}">
      <dgm:prSet/>
      <dgm:spPr>
        <a:xfrm>
          <a:off x="4166515" y="2635202"/>
          <a:ext cx="870505" cy="362369"/>
        </a:xfrm>
        <a:prstGeom prst="rect">
          <a:avLst/>
        </a:prstGeom>
        <a:noFill/>
        <a:ln w="12700" cap="flat" cmpd="sng" algn="ctr">
          <a:solidFill>
            <a:sysClr val="windowText" lastClr="000000"/>
          </a:solidFill>
          <a:prstDash val="solid"/>
        </a:ln>
        <a:effectLst/>
      </dgm:spPr>
      <dgm:t>
        <a:bodyPr/>
        <a:lstStyle/>
        <a:p>
          <a:r>
            <a:rPr lang="de-DE" dirty="0">
              <a:solidFill>
                <a:sysClr val="windowText" lastClr="000000"/>
              </a:solidFill>
              <a:latin typeface="Calibri"/>
              <a:ea typeface="+mn-ea"/>
              <a:cs typeface="+mn-cs"/>
            </a:rPr>
            <a:t>Mountain </a:t>
          </a:r>
          <a:r>
            <a:rPr lang="de-DE" dirty="0" err="1">
              <a:solidFill>
                <a:sysClr val="windowText" lastClr="000000"/>
              </a:solidFill>
              <a:latin typeface="Calibri"/>
              <a:ea typeface="+mn-ea"/>
              <a:cs typeface="+mn-cs"/>
            </a:rPr>
            <a:t>railways</a:t>
          </a:r>
          <a:endParaRPr lang="de-DE" dirty="0">
            <a:solidFill>
              <a:sysClr val="windowText" lastClr="000000"/>
            </a:solidFill>
            <a:latin typeface="Calibri"/>
            <a:ea typeface="+mn-ea"/>
            <a:cs typeface="+mn-cs"/>
          </a:endParaRPr>
        </a:p>
      </dgm:t>
    </dgm:pt>
    <dgm:pt modelId="{DDF9CB6F-4A9E-4F65-98CE-E4F15A885A19}" type="sibTrans" cxnId="{D6D975D9-64E7-4DE7-AECD-18C736E263BE}">
      <dgm:prSet/>
      <dgm:spPr/>
      <dgm:t>
        <a:bodyPr/>
        <a:lstStyle/>
        <a:p>
          <a:endParaRPr lang="de-DE"/>
        </a:p>
      </dgm:t>
    </dgm:pt>
    <dgm:pt modelId="{6B838E86-6319-4BB5-B5F8-6015EB5373AF}" type="parTrans" cxnId="{D6D975D9-64E7-4DE7-AECD-18C736E263BE}">
      <dgm:prSet/>
      <dgm:spPr>
        <a:xfrm>
          <a:off x="4601768" y="2997571"/>
          <a:ext cx="1171710" cy="209920"/>
        </a:xfrm>
        <a:custGeom>
          <a:avLst/>
          <a:gdLst/>
          <a:ahLst/>
          <a:cxnLst/>
          <a:rect l="0" t="0" r="0" b="0"/>
          <a:pathLst>
            <a:path>
              <a:moveTo>
                <a:pt x="0" y="0"/>
              </a:moveTo>
              <a:lnTo>
                <a:pt x="0" y="133823"/>
              </a:lnTo>
              <a:lnTo>
                <a:pt x="1171710" y="133823"/>
              </a:lnTo>
              <a:lnTo>
                <a:pt x="1171710" y="209920"/>
              </a:lnTo>
            </a:path>
          </a:pathLst>
        </a:custGeom>
        <a:noFill/>
        <a:ln w="12700" cap="flat" cmpd="sng" algn="ctr">
          <a:solidFill>
            <a:sysClr val="windowText" lastClr="000000"/>
          </a:solidFill>
          <a:prstDash val="solid"/>
        </a:ln>
        <a:effectLst/>
      </dgm:spPr>
      <dgm:t>
        <a:bodyPr/>
        <a:lstStyle/>
        <a:p>
          <a:endParaRPr lang="de-DE"/>
        </a:p>
      </dgm:t>
    </dgm:pt>
    <dgm:pt modelId="{E055FA51-A109-4E94-8E01-BFC59A2267D8}" type="sibTrans" cxnId="{0B288A64-6002-46EF-9DC1-2A9423021309}">
      <dgm:prSet/>
      <dgm:spPr/>
      <dgm:t>
        <a:bodyPr/>
        <a:lstStyle/>
        <a:p>
          <a:endParaRPr lang="de-DE"/>
        </a:p>
      </dgm:t>
    </dgm:pt>
    <dgm:pt modelId="{7F5CF569-5BF7-45A1-B6BF-932FF98EBF4A}" type="parTrans" cxnId="{0B288A64-6002-46EF-9DC1-2A9423021309}">
      <dgm:prSet/>
      <dgm:spPr>
        <a:xfrm>
          <a:off x="4556048" y="2997571"/>
          <a:ext cx="91440" cy="209920"/>
        </a:xfrm>
        <a:custGeom>
          <a:avLst/>
          <a:gdLst/>
          <a:ahLst/>
          <a:cxnLst/>
          <a:rect l="0" t="0" r="0" b="0"/>
          <a:pathLst>
            <a:path>
              <a:moveTo>
                <a:pt x="45720" y="0"/>
              </a:moveTo>
              <a:lnTo>
                <a:pt x="45720" y="133823"/>
              </a:lnTo>
              <a:lnTo>
                <a:pt x="46586" y="133823"/>
              </a:lnTo>
              <a:lnTo>
                <a:pt x="46586" y="209920"/>
              </a:lnTo>
            </a:path>
          </a:pathLst>
        </a:custGeom>
        <a:noFill/>
        <a:ln w="12700" cap="flat" cmpd="sng" algn="ctr">
          <a:solidFill>
            <a:sysClr val="windowText" lastClr="000000"/>
          </a:solidFill>
          <a:prstDash val="solid"/>
        </a:ln>
        <a:effectLst/>
      </dgm:spPr>
      <dgm:t>
        <a:bodyPr/>
        <a:lstStyle/>
        <a:p>
          <a:endParaRPr lang="de-DE"/>
        </a:p>
      </dgm:t>
    </dgm:pt>
    <dgm:pt modelId="{E9E44CBA-C9E1-43E1-AE10-845C17ED4564}" type="sibTrans" cxnId="{7CBED95A-DAF3-48B9-A11C-453C398376CF}">
      <dgm:prSet/>
      <dgm:spPr/>
      <dgm:t>
        <a:bodyPr/>
        <a:lstStyle/>
        <a:p>
          <a:endParaRPr lang="de-DE"/>
        </a:p>
      </dgm:t>
    </dgm:pt>
    <dgm:pt modelId="{2C7A9353-3CB7-4E82-82E4-255205779C45}" type="parTrans" cxnId="{7CBED95A-DAF3-48B9-A11C-453C398376CF}">
      <dgm:prSet/>
      <dgm:spPr>
        <a:xfrm>
          <a:off x="3500194" y="2997571"/>
          <a:ext cx="1101573" cy="209920"/>
        </a:xfrm>
        <a:custGeom>
          <a:avLst/>
          <a:gdLst/>
          <a:ahLst/>
          <a:cxnLst/>
          <a:rect l="0" t="0" r="0" b="0"/>
          <a:pathLst>
            <a:path>
              <a:moveTo>
                <a:pt x="1101573" y="0"/>
              </a:moveTo>
              <a:lnTo>
                <a:pt x="1101573" y="133823"/>
              </a:lnTo>
              <a:lnTo>
                <a:pt x="0" y="133823"/>
              </a:lnTo>
              <a:lnTo>
                <a:pt x="0" y="209920"/>
              </a:lnTo>
            </a:path>
          </a:pathLst>
        </a:custGeom>
        <a:noFill/>
        <a:ln w="12700" cap="flat" cmpd="sng" algn="ctr">
          <a:solidFill>
            <a:sysClr val="windowText" lastClr="000000"/>
          </a:solidFill>
          <a:prstDash val="solid"/>
        </a:ln>
        <a:effectLst/>
      </dgm:spPr>
      <dgm:t>
        <a:bodyPr/>
        <a:lstStyle/>
        <a:p>
          <a:endParaRPr lang="de-DE"/>
        </a:p>
      </dgm:t>
    </dgm:pt>
    <dgm:pt modelId="{7DE6F3E9-89F1-498E-A7CC-A0A786CC53D5}">
      <dgm:prSet phldrT="[Text]" custT="1"/>
      <dgm:spPr>
        <a:xfrm>
          <a:off x="4208129" y="711180"/>
          <a:ext cx="2393246" cy="362369"/>
        </a:xfrm>
        <a:prstGeom prst="rect">
          <a:avLst/>
        </a:prstGeom>
        <a:noFill/>
        <a:ln w="12700" cap="flat" cmpd="sng" algn="ctr">
          <a:solidFill>
            <a:sysClr val="windowText" lastClr="000000"/>
          </a:solidFill>
          <a:prstDash val="solid"/>
        </a:ln>
        <a:effectLst/>
      </dgm:spPr>
      <dgm:t>
        <a:bodyPr/>
        <a:lstStyle/>
        <a:p>
          <a:r>
            <a:rPr lang="de-DE" sz="1600" b="1" dirty="0">
              <a:solidFill>
                <a:sysClr val="windowText" lastClr="000000"/>
              </a:solidFill>
              <a:latin typeface="Calibri"/>
              <a:ea typeface="+mn-ea"/>
              <a:cs typeface="+mn-cs"/>
            </a:rPr>
            <a:t>More </a:t>
          </a:r>
          <a:r>
            <a:rPr lang="de-DE" sz="1600" b="1" dirty="0" err="1">
              <a:solidFill>
                <a:sysClr val="windowText" lastClr="000000"/>
              </a:solidFill>
              <a:latin typeface="Calibri"/>
              <a:ea typeface="+mn-ea"/>
              <a:cs typeface="+mn-cs"/>
            </a:rPr>
            <a:t>rail</a:t>
          </a:r>
          <a:endParaRPr lang="de-DE" sz="1600" b="1" dirty="0">
            <a:solidFill>
              <a:sysClr val="windowText" lastClr="000000"/>
            </a:solidFill>
            <a:latin typeface="Calibri"/>
            <a:ea typeface="+mn-ea"/>
            <a:cs typeface="+mn-cs"/>
          </a:endParaRPr>
        </a:p>
      </dgm:t>
    </dgm:pt>
    <dgm:pt modelId="{BCA1430F-2368-4B7F-B0A8-4DF17C892370}" type="sibTrans" cxnId="{B5E92016-603D-4EAD-BE36-F6F959F98FB5}">
      <dgm:prSet/>
      <dgm:spPr/>
      <dgm:t>
        <a:bodyPr/>
        <a:lstStyle/>
        <a:p>
          <a:endParaRPr lang="de-DE"/>
        </a:p>
      </dgm:t>
    </dgm:pt>
    <dgm:pt modelId="{1825ADA2-6EF7-454E-A900-A4B6C3DEBB47}" type="parTrans" cxnId="{B5E92016-603D-4EAD-BE36-F6F959F98FB5}">
      <dgm:prSet/>
      <dgm:spPr>
        <a:xfrm>
          <a:off x="5404753" y="1073550"/>
          <a:ext cx="892338" cy="267646"/>
        </a:xfrm>
        <a:custGeom>
          <a:avLst/>
          <a:gdLst/>
          <a:ahLst/>
          <a:cxnLst/>
          <a:rect l="0" t="0" r="0" b="0"/>
          <a:pathLst>
            <a:path>
              <a:moveTo>
                <a:pt x="0" y="0"/>
              </a:moveTo>
              <a:lnTo>
                <a:pt x="0" y="191548"/>
              </a:lnTo>
              <a:lnTo>
                <a:pt x="892338" y="191548"/>
              </a:lnTo>
              <a:lnTo>
                <a:pt x="892338" y="267646"/>
              </a:lnTo>
            </a:path>
          </a:pathLst>
        </a:custGeom>
        <a:noFill/>
        <a:ln w="12700" cap="flat" cmpd="sng" algn="ctr">
          <a:solidFill>
            <a:sysClr val="windowText" lastClr="000000"/>
          </a:solidFill>
          <a:prstDash val="solid"/>
        </a:ln>
        <a:effectLst/>
      </dgm:spPr>
      <dgm:t>
        <a:bodyPr/>
        <a:lstStyle/>
        <a:p>
          <a:endParaRPr lang="de-DE"/>
        </a:p>
      </dgm:t>
    </dgm:pt>
    <dgm:pt modelId="{55D6B131-9FAF-4C84-B97D-70AA09835E4F}" type="sibTrans" cxnId="{5067995E-5E56-418B-A71D-FC3A0A493EFB}">
      <dgm:prSet/>
      <dgm:spPr/>
      <dgm:t>
        <a:bodyPr/>
        <a:lstStyle/>
        <a:p>
          <a:endParaRPr lang="de-DE"/>
        </a:p>
      </dgm:t>
    </dgm:pt>
    <dgm:pt modelId="{0F56819D-CA9F-4449-8383-155C7E014F54}" type="parTrans" cxnId="{5067995E-5E56-418B-A71D-FC3A0A493EFB}">
      <dgm:prSet/>
      <dgm:spPr>
        <a:xfrm>
          <a:off x="4601768" y="1073550"/>
          <a:ext cx="802985" cy="1561652"/>
        </a:xfrm>
        <a:custGeom>
          <a:avLst/>
          <a:gdLst/>
          <a:ahLst/>
          <a:cxnLst/>
          <a:rect l="0" t="0" r="0" b="0"/>
          <a:pathLst>
            <a:path>
              <a:moveTo>
                <a:pt x="802985" y="0"/>
              </a:moveTo>
              <a:lnTo>
                <a:pt x="802985" y="1485554"/>
              </a:lnTo>
              <a:lnTo>
                <a:pt x="0" y="1485554"/>
              </a:lnTo>
              <a:lnTo>
                <a:pt x="0" y="1561652"/>
              </a:lnTo>
            </a:path>
          </a:pathLst>
        </a:custGeom>
        <a:noFill/>
        <a:ln w="12700" cap="flat" cmpd="sng" algn="ctr">
          <a:solidFill>
            <a:sysClr val="windowText" lastClr="000000"/>
          </a:solidFill>
          <a:prstDash val="solid"/>
        </a:ln>
        <a:effectLst/>
      </dgm:spPr>
      <dgm:t>
        <a:bodyPr/>
        <a:lstStyle/>
        <a:p>
          <a:endParaRPr lang="de-DE"/>
        </a:p>
      </dgm:t>
    </dgm:pt>
    <dgm:pt modelId="{F44C27C3-1BF9-4F88-882E-2940B1F002FD}">
      <dgm:prSet/>
      <dgm:spPr>
        <a:xfrm>
          <a:off x="2823632" y="1345609"/>
          <a:ext cx="1259958" cy="362369"/>
        </a:xfrm>
        <a:prstGeom prst="rect">
          <a:avLst/>
        </a:prstGeom>
        <a:noFill/>
        <a:ln w="12700" cap="flat" cmpd="sng" algn="ctr">
          <a:solidFill>
            <a:sysClr val="windowText" lastClr="000000"/>
          </a:solidFill>
          <a:prstDash val="solid"/>
        </a:ln>
        <a:effectLst/>
      </dgm:spPr>
      <dgm:t>
        <a:bodyPr/>
        <a:lstStyle/>
        <a:p>
          <a:r>
            <a:rPr lang="de-DE" dirty="0">
              <a:solidFill>
                <a:sysClr val="windowText" lastClr="000000"/>
              </a:solidFill>
              <a:latin typeface="Calibri"/>
              <a:ea typeface="+mn-ea"/>
              <a:cs typeface="+mn-cs"/>
            </a:rPr>
            <a:t>Other</a:t>
          </a:r>
          <a:r>
            <a:rPr lang="de-DE" dirty="0">
              <a:solidFill>
                <a:srgbClr val="FF0000"/>
              </a:solidFill>
              <a:latin typeface="Calibri"/>
              <a:ea typeface="+mn-ea"/>
              <a:cs typeface="+mn-cs"/>
            </a:rPr>
            <a:t> </a:t>
          </a:r>
          <a:r>
            <a:rPr lang="de-DE" dirty="0" err="1">
              <a:solidFill>
                <a:sysClr val="windowText" lastClr="000000"/>
              </a:solidFill>
              <a:latin typeface="Calibri"/>
              <a:ea typeface="+mn-ea"/>
              <a:cs typeface="+mn-cs"/>
            </a:rPr>
            <a:t>rail</a:t>
          </a:r>
          <a:r>
            <a:rPr lang="de-DE" dirty="0">
              <a:solidFill>
                <a:sysClr val="windowText" lastClr="000000"/>
              </a:solidFill>
              <a:latin typeface="Calibri"/>
              <a:ea typeface="+mn-ea"/>
              <a:cs typeface="+mn-cs"/>
            </a:rPr>
            <a:t> </a:t>
          </a:r>
          <a:r>
            <a:rPr lang="de-DE" dirty="0" err="1">
              <a:solidFill>
                <a:sysClr val="windowText" lastClr="000000"/>
              </a:solidFill>
              <a:latin typeface="Calibri"/>
              <a:ea typeface="+mn-ea"/>
              <a:cs typeface="+mn-cs"/>
            </a:rPr>
            <a:t>traffic</a:t>
          </a:r>
          <a:endParaRPr lang="de-DE" dirty="0">
            <a:solidFill>
              <a:sysClr val="windowText" lastClr="000000"/>
            </a:solidFill>
            <a:latin typeface="Calibri"/>
            <a:ea typeface="+mn-ea"/>
            <a:cs typeface="+mn-cs"/>
          </a:endParaRPr>
        </a:p>
      </dgm:t>
    </dgm:pt>
    <dgm:pt modelId="{5426D68B-CD03-464D-A55E-25E283BF3B2B}">
      <dgm:prSet/>
      <dgm:spPr>
        <a:xfrm>
          <a:off x="1413001" y="1345609"/>
          <a:ext cx="1258436" cy="362369"/>
        </a:xfrm>
        <a:prstGeom prst="rect">
          <a:avLst/>
        </a:prstGeom>
        <a:noFill/>
        <a:ln w="12700" cap="flat" cmpd="sng" algn="ctr">
          <a:solidFill>
            <a:sysClr val="windowText" lastClr="000000"/>
          </a:solidFill>
          <a:prstDash val="solid"/>
        </a:ln>
        <a:effectLst/>
      </dgm:spPr>
      <dgm:t>
        <a:bodyPr/>
        <a:lstStyle/>
        <a:p>
          <a:r>
            <a:rPr lang="de-DE" dirty="0">
              <a:solidFill>
                <a:sysClr val="windowText" lastClr="000000"/>
              </a:solidFill>
              <a:latin typeface="Calibri"/>
              <a:ea typeface="+mn-ea"/>
              <a:cs typeface="+mn-cs"/>
            </a:rPr>
            <a:t>Inter-urban </a:t>
          </a:r>
          <a:r>
            <a:rPr lang="de-DE" dirty="0" err="1">
              <a:solidFill>
                <a:sysClr val="windowText" lastClr="000000"/>
              </a:solidFill>
              <a:latin typeface="Calibri"/>
              <a:ea typeface="+mn-ea"/>
              <a:cs typeface="+mn-cs"/>
            </a:rPr>
            <a:t>rail</a:t>
          </a:r>
          <a:r>
            <a:rPr lang="de-DE" dirty="0">
              <a:solidFill>
                <a:sysClr val="windowText" lastClr="000000"/>
              </a:solidFill>
              <a:latin typeface="Calibri"/>
              <a:ea typeface="+mn-ea"/>
              <a:cs typeface="+mn-cs"/>
            </a:rPr>
            <a:t> </a:t>
          </a:r>
          <a:r>
            <a:rPr lang="de-DE" dirty="0" err="1">
              <a:solidFill>
                <a:sysClr val="windowText" lastClr="000000"/>
              </a:solidFill>
              <a:latin typeface="Calibri"/>
              <a:ea typeface="+mn-ea"/>
              <a:cs typeface="+mn-cs"/>
            </a:rPr>
            <a:t>services</a:t>
          </a:r>
          <a:endParaRPr lang="de-DE" dirty="0">
            <a:solidFill>
              <a:sysClr val="windowText" lastClr="000000"/>
            </a:solidFill>
            <a:latin typeface="Calibri"/>
            <a:ea typeface="+mn-ea"/>
            <a:cs typeface="+mn-cs"/>
          </a:endParaRPr>
        </a:p>
      </dgm:t>
    </dgm:pt>
    <dgm:pt modelId="{788AADCE-6ADB-481E-84AC-554941C562C5}">
      <dgm:prSet custT="1"/>
      <dgm:spPr>
        <a:xfrm>
          <a:off x="72756" y="2292890"/>
          <a:ext cx="1381286" cy="1289668"/>
        </a:xfrm>
        <a:prstGeom prst="rect">
          <a:avLst/>
        </a:prstGeom>
        <a:noFill/>
        <a:ln w="12700" cap="flat" cmpd="sng" algn="ctr">
          <a:noFill/>
          <a:prstDash val="solid"/>
        </a:ln>
        <a:effectLst/>
      </dgm:spPr>
      <dgm:t>
        <a:bodyPr/>
        <a:lstStyle/>
        <a:p>
          <a:pPr algn="l"/>
          <a:endParaRPr lang="de-DE" sz="1000">
            <a:solidFill>
              <a:sysClr val="windowText" lastClr="000000"/>
            </a:solidFill>
            <a:latin typeface="Calibri"/>
            <a:ea typeface="+mn-ea"/>
            <a:cs typeface="+mn-cs"/>
          </a:endParaRPr>
        </a:p>
      </dgm:t>
    </dgm:pt>
    <dgm:pt modelId="{DA393A1B-77BD-46F7-867A-9DE420D17AEA}">
      <dgm:prSet/>
      <dgm:spPr>
        <a:xfrm>
          <a:off x="2369" y="1345609"/>
          <a:ext cx="1258436" cy="362369"/>
        </a:xfrm>
        <a:prstGeom prst="rect">
          <a:avLst/>
        </a:prstGeom>
        <a:noFill/>
        <a:ln w="12700" cap="flat" cmpd="sng" algn="ctr">
          <a:solidFill>
            <a:sysClr val="windowText" lastClr="000000"/>
          </a:solidFill>
          <a:prstDash val="solid"/>
        </a:ln>
        <a:effectLst/>
      </dgm:spPr>
      <dgm:t>
        <a:bodyPr/>
        <a:lstStyle/>
        <a:p>
          <a:r>
            <a:rPr lang="de-DE" dirty="0">
              <a:solidFill>
                <a:sysClr val="windowText" lastClr="000000"/>
              </a:solidFill>
              <a:latin typeface="Calibri"/>
              <a:ea typeface="+mn-ea"/>
              <a:cs typeface="+mn-cs"/>
            </a:rPr>
            <a:t>Rapid</a:t>
          </a:r>
          <a:r>
            <a:rPr lang="de-DE" dirty="0">
              <a:solidFill>
                <a:srgbClr val="FF0000"/>
              </a:solidFill>
              <a:latin typeface="Calibri"/>
              <a:ea typeface="+mn-ea"/>
              <a:cs typeface="+mn-cs"/>
            </a:rPr>
            <a:t> </a:t>
          </a:r>
          <a:r>
            <a:rPr lang="de-DE" dirty="0" err="1">
              <a:solidFill>
                <a:sysClr val="windowText" lastClr="000000"/>
              </a:solidFill>
              <a:latin typeface="Calibri"/>
              <a:ea typeface="+mn-ea"/>
              <a:cs typeface="+mn-cs"/>
            </a:rPr>
            <a:t>transit</a:t>
          </a:r>
          <a:endParaRPr lang="de-DE" dirty="0">
            <a:solidFill>
              <a:sysClr val="windowText" lastClr="000000"/>
            </a:solidFill>
            <a:latin typeface="Calibri"/>
            <a:ea typeface="+mn-ea"/>
            <a:cs typeface="+mn-cs"/>
          </a:endParaRPr>
        </a:p>
      </dgm:t>
    </dgm:pt>
    <dgm:pt modelId="{7B2991F2-C10A-4C4F-8420-A46A949D8518}" type="sibTrans" cxnId="{3713D651-08AB-45C9-B9C0-4197BCE1F05B}">
      <dgm:prSet/>
      <dgm:spPr/>
      <dgm:t>
        <a:bodyPr/>
        <a:lstStyle/>
        <a:p>
          <a:endParaRPr lang="de-DE"/>
        </a:p>
      </dgm:t>
    </dgm:pt>
    <dgm:pt modelId="{27EA4A98-393C-40E4-A4E4-D3BBB808EDC6}" type="parTrans" cxnId="{3713D651-08AB-45C9-B9C0-4197BCE1F05B}">
      <dgm:prSet/>
      <dgm:spPr>
        <a:xfrm>
          <a:off x="27036" y="1707979"/>
          <a:ext cx="91440" cy="1229745"/>
        </a:xfrm>
        <a:custGeom>
          <a:avLst/>
          <a:gdLst/>
          <a:ahLst/>
          <a:cxnLst/>
          <a:rect l="0" t="0" r="0" b="0"/>
          <a:pathLst>
            <a:path>
              <a:moveTo>
                <a:pt x="101177" y="0"/>
              </a:moveTo>
              <a:lnTo>
                <a:pt x="45720" y="1229745"/>
              </a:lnTo>
            </a:path>
          </a:pathLst>
        </a:custGeom>
        <a:noFill/>
        <a:ln w="25400" cap="flat" cmpd="sng" algn="ctr">
          <a:noFill/>
          <a:prstDash val="solid"/>
        </a:ln>
        <a:effectLst/>
      </dgm:spPr>
      <dgm:t>
        <a:bodyPr/>
        <a:lstStyle/>
        <a:p>
          <a:endParaRPr lang="de-DE"/>
        </a:p>
      </dgm:t>
    </dgm:pt>
    <dgm:pt modelId="{9F01A1EC-132F-4C95-AF91-77D8D0E989F1}">
      <dgm:prSet phldrT="[Text]" custT="1"/>
      <dgm:spPr>
        <a:xfrm>
          <a:off x="862228" y="711180"/>
          <a:ext cx="2361503" cy="401418"/>
        </a:xfrm>
        <a:prstGeom prst="rect">
          <a:avLst/>
        </a:prstGeom>
        <a:noFill/>
        <a:ln w="12700" cap="flat" cmpd="sng" algn="ctr">
          <a:solidFill>
            <a:sysClr val="windowText" lastClr="000000"/>
          </a:solidFill>
          <a:prstDash val="solid"/>
        </a:ln>
        <a:effectLst/>
      </dgm:spPr>
      <dgm:t>
        <a:bodyPr/>
        <a:lstStyle/>
        <a:p>
          <a:r>
            <a:rPr lang="de-DE" sz="1600" b="1" dirty="0" err="1">
              <a:solidFill>
                <a:sysClr val="windowText" lastClr="000000"/>
              </a:solidFill>
              <a:latin typeface="Calibri"/>
              <a:ea typeface="+mn-ea"/>
              <a:cs typeface="+mn-cs"/>
            </a:rPr>
            <a:t>Railway</a:t>
          </a:r>
          <a:r>
            <a:rPr lang="de-DE" sz="1600" b="1" dirty="0">
              <a:solidFill>
                <a:sysClr val="windowText" lastClr="000000"/>
              </a:solidFill>
              <a:latin typeface="Calibri"/>
              <a:ea typeface="+mn-ea"/>
              <a:cs typeface="+mn-cs"/>
            </a:rPr>
            <a:t> </a:t>
          </a:r>
          <a:r>
            <a:rPr lang="de-DE" sz="1600" b="1" dirty="0" err="1">
              <a:solidFill>
                <a:sysClr val="windowText" lastClr="000000"/>
              </a:solidFill>
              <a:latin typeface="Calibri"/>
              <a:ea typeface="+mn-ea"/>
              <a:cs typeface="+mn-cs"/>
            </a:rPr>
            <a:t>transportation</a:t>
          </a:r>
          <a:endParaRPr lang="de-DE" sz="1600" b="1" dirty="0">
            <a:solidFill>
              <a:sysClr val="windowText" lastClr="000000"/>
            </a:solidFill>
            <a:latin typeface="Calibri"/>
            <a:ea typeface="+mn-ea"/>
            <a:cs typeface="+mn-cs"/>
          </a:endParaRPr>
        </a:p>
      </dgm:t>
    </dgm:pt>
    <dgm:pt modelId="{EB12C2FB-D65C-4BEB-96CF-85CD9A21A79A}" type="sibTrans" cxnId="{088EABB5-2D06-46D4-89A0-611A9CC55C5A}">
      <dgm:prSet/>
      <dgm:spPr/>
      <dgm:t>
        <a:bodyPr/>
        <a:lstStyle/>
        <a:p>
          <a:endParaRPr lang="de-DE"/>
        </a:p>
      </dgm:t>
    </dgm:pt>
    <dgm:pt modelId="{5A54DCFD-F59F-435B-A734-1B420AC4AFD1}" type="parTrans" cxnId="{088EABB5-2D06-46D4-89A0-611A9CC55C5A}">
      <dgm:prSet/>
      <dgm:spPr>
        <a:xfrm>
          <a:off x="2042980" y="1112599"/>
          <a:ext cx="1410631" cy="233010"/>
        </a:xfrm>
        <a:custGeom>
          <a:avLst/>
          <a:gdLst/>
          <a:ahLst/>
          <a:cxnLst/>
          <a:rect l="0" t="0" r="0" b="0"/>
          <a:pathLst>
            <a:path>
              <a:moveTo>
                <a:pt x="0" y="0"/>
              </a:moveTo>
              <a:lnTo>
                <a:pt x="0" y="156913"/>
              </a:lnTo>
              <a:lnTo>
                <a:pt x="1410631" y="156913"/>
              </a:lnTo>
              <a:lnTo>
                <a:pt x="1410631" y="233010"/>
              </a:lnTo>
            </a:path>
          </a:pathLst>
        </a:custGeom>
        <a:noFill/>
        <a:ln w="12700" cap="flat" cmpd="sng" algn="ctr">
          <a:solidFill>
            <a:sysClr val="windowText" lastClr="000000"/>
          </a:solidFill>
          <a:prstDash val="solid"/>
        </a:ln>
        <a:effectLst/>
      </dgm:spPr>
      <dgm:t>
        <a:bodyPr/>
        <a:lstStyle/>
        <a:p>
          <a:endParaRPr lang="de-DE"/>
        </a:p>
      </dgm:t>
    </dgm:pt>
    <dgm:pt modelId="{3EF4D8B3-1910-4433-B07F-E6C52ED8A1A4}" type="sibTrans" cxnId="{939E87AF-8FC4-42B6-9EE6-D4C91D18E147}">
      <dgm:prSet/>
      <dgm:spPr/>
      <dgm:t>
        <a:bodyPr/>
        <a:lstStyle/>
        <a:p>
          <a:endParaRPr lang="de-DE"/>
        </a:p>
      </dgm:t>
    </dgm:pt>
    <dgm:pt modelId="{4A830775-D367-4D22-8397-7107D6782BCF}" type="parTrans" cxnId="{939E87AF-8FC4-42B6-9EE6-D4C91D18E147}">
      <dgm:prSet/>
      <dgm:spPr>
        <a:xfrm>
          <a:off x="1996499" y="1112599"/>
          <a:ext cx="91440" cy="233010"/>
        </a:xfrm>
        <a:custGeom>
          <a:avLst/>
          <a:gdLst/>
          <a:ahLst/>
          <a:cxnLst/>
          <a:rect l="0" t="0" r="0" b="0"/>
          <a:pathLst>
            <a:path>
              <a:moveTo>
                <a:pt x="46480" y="0"/>
              </a:moveTo>
              <a:lnTo>
                <a:pt x="46480" y="156913"/>
              </a:lnTo>
              <a:lnTo>
                <a:pt x="45720" y="156913"/>
              </a:lnTo>
              <a:lnTo>
                <a:pt x="45720" y="233010"/>
              </a:lnTo>
            </a:path>
          </a:pathLst>
        </a:custGeom>
        <a:noFill/>
        <a:ln w="12700" cap="flat" cmpd="sng" algn="ctr">
          <a:solidFill>
            <a:sysClr val="windowText" lastClr="000000"/>
          </a:solidFill>
          <a:prstDash val="solid"/>
        </a:ln>
        <a:effectLst/>
      </dgm:spPr>
      <dgm:t>
        <a:bodyPr/>
        <a:lstStyle/>
        <a:p>
          <a:endParaRPr lang="de-DE"/>
        </a:p>
      </dgm:t>
    </dgm:pt>
    <dgm:pt modelId="{DB983583-AEF7-4D11-B0CC-94B0C44C11D1}" type="sibTrans" cxnId="{5E44A2B7-26EA-4B0A-959A-486FC10E002A}">
      <dgm:prSet/>
      <dgm:spPr/>
      <dgm:t>
        <a:bodyPr/>
        <a:lstStyle/>
        <a:p>
          <a:endParaRPr lang="de-DE"/>
        </a:p>
      </dgm:t>
    </dgm:pt>
    <dgm:pt modelId="{BB301B2E-7A91-4A1A-8E81-DE2802083C9B}" type="parTrans" cxnId="{5E44A2B7-26EA-4B0A-959A-486FC10E002A}">
      <dgm:prSet/>
      <dgm:spPr>
        <a:xfrm>
          <a:off x="631587" y="1112599"/>
          <a:ext cx="1411392" cy="233010"/>
        </a:xfrm>
        <a:custGeom>
          <a:avLst/>
          <a:gdLst/>
          <a:ahLst/>
          <a:cxnLst/>
          <a:rect l="0" t="0" r="0" b="0"/>
          <a:pathLst>
            <a:path>
              <a:moveTo>
                <a:pt x="1411392" y="0"/>
              </a:moveTo>
              <a:lnTo>
                <a:pt x="1411392" y="156913"/>
              </a:lnTo>
              <a:lnTo>
                <a:pt x="0" y="156913"/>
              </a:lnTo>
              <a:lnTo>
                <a:pt x="0" y="233010"/>
              </a:lnTo>
            </a:path>
          </a:pathLst>
        </a:custGeom>
        <a:noFill/>
        <a:ln w="12700" cap="flat" cmpd="sng" algn="ctr">
          <a:solidFill>
            <a:sysClr val="windowText" lastClr="000000"/>
          </a:solidFill>
          <a:prstDash val="solid"/>
        </a:ln>
        <a:effectLst/>
      </dgm:spPr>
      <dgm:t>
        <a:bodyPr/>
        <a:lstStyle/>
        <a:p>
          <a:endParaRPr lang="de-DE"/>
        </a:p>
      </dgm:t>
    </dgm:pt>
    <dgm:pt modelId="{96DF2267-D23C-4D07-B428-7AFE2294DBB8}">
      <dgm:prSet phldrT="[Text]" custT="1"/>
      <dgm:spPr>
        <a:xfrm>
          <a:off x="2972396" y="75737"/>
          <a:ext cx="1518813" cy="379342"/>
        </a:xfrm>
        <a:prstGeom prst="rect">
          <a:avLst/>
        </a:prstGeom>
        <a:noFill/>
        <a:ln w="12700" cap="flat" cmpd="sng" algn="ctr">
          <a:solidFill>
            <a:sysClr val="windowText" lastClr="000000"/>
          </a:solidFill>
          <a:prstDash val="solid"/>
        </a:ln>
        <a:effectLst/>
      </dgm:spPr>
      <dgm:t>
        <a:bodyPr/>
        <a:lstStyle/>
        <a:p>
          <a:r>
            <a:rPr lang="de-DE" sz="1600" b="1" dirty="0" err="1">
              <a:solidFill>
                <a:sysClr val="windowText" lastClr="000000"/>
              </a:solidFill>
              <a:latin typeface="Calibri"/>
              <a:ea typeface="+mn-ea"/>
              <a:cs typeface="+mn-cs"/>
            </a:rPr>
            <a:t>Rail</a:t>
          </a:r>
          <a:r>
            <a:rPr lang="de-DE" sz="1600" b="1" dirty="0">
              <a:solidFill>
                <a:sysClr val="windowText" lastClr="000000"/>
              </a:solidFill>
              <a:latin typeface="Calibri"/>
              <a:ea typeface="+mn-ea"/>
              <a:cs typeface="+mn-cs"/>
            </a:rPr>
            <a:t> </a:t>
          </a:r>
          <a:r>
            <a:rPr lang="de-DE" sz="1600" b="1" dirty="0" err="1">
              <a:solidFill>
                <a:sysClr val="windowText" lastClr="000000"/>
              </a:solidFill>
              <a:latin typeface="Calibri"/>
              <a:ea typeface="+mn-ea"/>
              <a:cs typeface="+mn-cs"/>
            </a:rPr>
            <a:t>traffic</a:t>
          </a:r>
          <a:endParaRPr lang="de-DE" sz="1600" b="1" dirty="0">
            <a:solidFill>
              <a:sysClr val="windowText" lastClr="000000"/>
            </a:solidFill>
            <a:latin typeface="Calibri"/>
            <a:ea typeface="+mn-ea"/>
            <a:cs typeface="+mn-cs"/>
          </a:endParaRPr>
        </a:p>
      </dgm:t>
    </dgm:pt>
    <dgm:pt modelId="{F7F18A68-C736-480B-BBA9-1E2790BA84B7}" type="sibTrans" cxnId="{869A30C4-47E1-4D3D-A6BB-A667339B5C4E}">
      <dgm:prSet/>
      <dgm:spPr/>
      <dgm:t>
        <a:bodyPr/>
        <a:lstStyle/>
        <a:p>
          <a:endParaRPr lang="de-DE">
            <a:solidFill>
              <a:sysClr val="windowText" lastClr="000000"/>
            </a:solidFill>
          </a:endParaRPr>
        </a:p>
      </dgm:t>
    </dgm:pt>
    <dgm:pt modelId="{8204072B-8AF4-413F-9AED-CB2F3D9A3716}" type="parTrans" cxnId="{869A30C4-47E1-4D3D-A6BB-A667339B5C4E}">
      <dgm:prSet/>
      <dgm:spPr/>
      <dgm:t>
        <a:bodyPr/>
        <a:lstStyle/>
        <a:p>
          <a:endParaRPr lang="de-DE">
            <a:solidFill>
              <a:sysClr val="windowText" lastClr="000000"/>
            </a:solidFill>
          </a:endParaRPr>
        </a:p>
      </dgm:t>
    </dgm:pt>
    <dgm:pt modelId="{3775BDBD-A2BA-4D88-8440-2149496BE4C8}" type="sibTrans" cxnId="{BB679CCA-DA6F-46CD-A7DC-9027D031ECF1}">
      <dgm:prSet/>
      <dgm:spPr/>
      <dgm:t>
        <a:bodyPr/>
        <a:lstStyle/>
        <a:p>
          <a:endParaRPr lang="de-DE">
            <a:solidFill>
              <a:sysClr val="windowText" lastClr="000000"/>
            </a:solidFill>
          </a:endParaRPr>
        </a:p>
      </dgm:t>
    </dgm:pt>
    <dgm:pt modelId="{F3B3CAC7-27AA-4B87-ACA4-8D7D32C94A2A}" type="parTrans" cxnId="{BB679CCA-DA6F-46CD-A7DC-9027D031ECF1}">
      <dgm:prSet/>
      <dgm:spPr>
        <a:xfrm>
          <a:off x="3731802" y="455079"/>
          <a:ext cx="1672950" cy="256100"/>
        </a:xfrm>
        <a:custGeom>
          <a:avLst/>
          <a:gdLst/>
          <a:ahLst/>
          <a:cxnLst/>
          <a:rect l="0" t="0" r="0" b="0"/>
          <a:pathLst>
            <a:path>
              <a:moveTo>
                <a:pt x="0" y="0"/>
              </a:moveTo>
              <a:lnTo>
                <a:pt x="0" y="180003"/>
              </a:lnTo>
              <a:lnTo>
                <a:pt x="1672950" y="180003"/>
              </a:lnTo>
              <a:lnTo>
                <a:pt x="1672950" y="256100"/>
              </a:lnTo>
            </a:path>
          </a:pathLst>
        </a:custGeom>
        <a:noFill/>
        <a:ln w="12700" cap="flat" cmpd="sng" algn="ctr">
          <a:solidFill>
            <a:sysClr val="windowText" lastClr="000000"/>
          </a:solidFill>
          <a:prstDash val="solid"/>
        </a:ln>
        <a:effectLst/>
      </dgm:spPr>
      <dgm:t>
        <a:bodyPr/>
        <a:lstStyle/>
        <a:p>
          <a:endParaRPr lang="de-DE">
            <a:solidFill>
              <a:sysClr val="windowText" lastClr="000000"/>
            </a:solidFill>
          </a:endParaRPr>
        </a:p>
      </dgm:t>
    </dgm:pt>
    <dgm:pt modelId="{E96D2DFE-6DED-47C5-837A-B9769A03F5F3}" type="sibTrans" cxnId="{7630451F-D108-4889-B8B9-0F6F84C840A2}">
      <dgm:prSet/>
      <dgm:spPr/>
      <dgm:t>
        <a:bodyPr/>
        <a:lstStyle/>
        <a:p>
          <a:endParaRPr lang="de-DE">
            <a:solidFill>
              <a:sysClr val="windowText" lastClr="000000"/>
            </a:solidFill>
          </a:endParaRPr>
        </a:p>
      </dgm:t>
    </dgm:pt>
    <dgm:pt modelId="{6DCC4449-7051-4264-B0E3-04E7BE3E3B19}" type="parTrans" cxnId="{7630451F-D108-4889-B8B9-0F6F84C840A2}">
      <dgm:prSet/>
      <dgm:spPr>
        <a:xfrm>
          <a:off x="2042980" y="455079"/>
          <a:ext cx="1688822" cy="256100"/>
        </a:xfrm>
        <a:custGeom>
          <a:avLst/>
          <a:gdLst/>
          <a:ahLst/>
          <a:cxnLst/>
          <a:rect l="0" t="0" r="0" b="0"/>
          <a:pathLst>
            <a:path>
              <a:moveTo>
                <a:pt x="1688822" y="0"/>
              </a:moveTo>
              <a:lnTo>
                <a:pt x="1688822" y="180003"/>
              </a:lnTo>
              <a:lnTo>
                <a:pt x="0" y="180003"/>
              </a:lnTo>
              <a:lnTo>
                <a:pt x="0" y="256100"/>
              </a:lnTo>
            </a:path>
          </a:pathLst>
        </a:custGeom>
        <a:noFill/>
        <a:ln w="12700" cap="flat" cmpd="sng" algn="ctr">
          <a:solidFill>
            <a:sysClr val="windowText" lastClr="000000"/>
          </a:solidFill>
          <a:prstDash val="solid"/>
        </a:ln>
        <a:effectLst/>
      </dgm:spPr>
      <dgm:t>
        <a:bodyPr/>
        <a:lstStyle/>
        <a:p>
          <a:endParaRPr lang="de-DE">
            <a:solidFill>
              <a:sysClr val="windowText" lastClr="000000"/>
            </a:solidFill>
          </a:endParaRPr>
        </a:p>
      </dgm:t>
    </dgm:pt>
    <dgm:pt modelId="{62F49188-53A4-4806-AA48-8FF1FBDC0D85}" type="pres">
      <dgm:prSet presAssocID="{B8FFA67C-F71C-4C16-9B22-317A2532C6D0}" presName="hierChild1" presStyleCnt="0">
        <dgm:presLayoutVars>
          <dgm:orgChart val="1"/>
          <dgm:chPref val="1"/>
          <dgm:dir/>
          <dgm:animOne val="branch"/>
          <dgm:animLvl val="lvl"/>
          <dgm:resizeHandles/>
        </dgm:presLayoutVars>
      </dgm:prSet>
      <dgm:spPr/>
    </dgm:pt>
    <dgm:pt modelId="{49EEEEB5-2268-413C-9E08-7094A13302D1}" type="pres">
      <dgm:prSet presAssocID="{96DF2267-D23C-4D07-B428-7AFE2294DBB8}" presName="hierRoot1" presStyleCnt="0">
        <dgm:presLayoutVars>
          <dgm:hierBranch/>
        </dgm:presLayoutVars>
      </dgm:prSet>
      <dgm:spPr/>
    </dgm:pt>
    <dgm:pt modelId="{D7989635-085A-4072-B238-7BC4AE76A695}" type="pres">
      <dgm:prSet presAssocID="{96DF2267-D23C-4D07-B428-7AFE2294DBB8}" presName="rootComposite1" presStyleCnt="0"/>
      <dgm:spPr/>
    </dgm:pt>
    <dgm:pt modelId="{CECAD234-C8E1-4267-86F5-A16ACF112C74}" type="pres">
      <dgm:prSet presAssocID="{96DF2267-D23C-4D07-B428-7AFE2294DBB8}" presName="rootText1" presStyleLbl="node0" presStyleIdx="0" presStyleCnt="1" custScaleX="209567" custScaleY="104684" custLinFactY="-100000" custLinFactNeighborY="-158066">
        <dgm:presLayoutVars>
          <dgm:chPref val="3"/>
        </dgm:presLayoutVars>
      </dgm:prSet>
      <dgm:spPr/>
    </dgm:pt>
    <dgm:pt modelId="{19DD80FD-20E1-4E3E-9D41-492B50BAD1D6}" type="pres">
      <dgm:prSet presAssocID="{96DF2267-D23C-4D07-B428-7AFE2294DBB8}" presName="rootConnector1" presStyleLbl="node1" presStyleIdx="0" presStyleCnt="0"/>
      <dgm:spPr/>
    </dgm:pt>
    <dgm:pt modelId="{DF44B979-DB8F-4CD7-8A46-BB29FEF87BB7}" type="pres">
      <dgm:prSet presAssocID="{96DF2267-D23C-4D07-B428-7AFE2294DBB8}" presName="hierChild2" presStyleCnt="0"/>
      <dgm:spPr/>
    </dgm:pt>
    <dgm:pt modelId="{A7EEB962-120D-46CE-BFC9-E866D2776CC8}" type="pres">
      <dgm:prSet presAssocID="{6DCC4449-7051-4264-B0E3-04E7BE3E3B19}" presName="Name35" presStyleLbl="parChTrans1D2" presStyleIdx="0" presStyleCnt="2"/>
      <dgm:spPr/>
    </dgm:pt>
    <dgm:pt modelId="{9F84B70A-BA8B-4552-9151-C9C73327DDEA}" type="pres">
      <dgm:prSet presAssocID="{9F01A1EC-132F-4C95-AF91-77D8D0E989F1}" presName="hierRoot2" presStyleCnt="0">
        <dgm:presLayoutVars>
          <dgm:hierBranch val="init"/>
        </dgm:presLayoutVars>
      </dgm:prSet>
      <dgm:spPr/>
    </dgm:pt>
    <dgm:pt modelId="{B2945D66-AF51-41FB-9FB8-EB0DF26B5BDF}" type="pres">
      <dgm:prSet presAssocID="{9F01A1EC-132F-4C95-AF91-77D8D0E989F1}" presName="rootComposite" presStyleCnt="0"/>
      <dgm:spPr/>
    </dgm:pt>
    <dgm:pt modelId="{66C9D94C-93C3-47CB-8D15-A375F046DD27}" type="pres">
      <dgm:prSet presAssocID="{9F01A1EC-132F-4C95-AF91-77D8D0E989F1}" presName="rootText" presStyleLbl="node2" presStyleIdx="0" presStyleCnt="2" custScaleX="325842" custScaleY="110776" custLinFactY="-100000" custLinFactNeighborY="-129392">
        <dgm:presLayoutVars>
          <dgm:chPref val="3"/>
        </dgm:presLayoutVars>
      </dgm:prSet>
      <dgm:spPr/>
    </dgm:pt>
    <dgm:pt modelId="{6AF01364-63F3-44D3-9C2C-448C50DADF41}" type="pres">
      <dgm:prSet presAssocID="{9F01A1EC-132F-4C95-AF91-77D8D0E989F1}" presName="rootConnector" presStyleLbl="node2" presStyleIdx="0" presStyleCnt="2"/>
      <dgm:spPr/>
    </dgm:pt>
    <dgm:pt modelId="{A9F83F92-0FB0-4F84-A57E-B7D845418C24}" type="pres">
      <dgm:prSet presAssocID="{9F01A1EC-132F-4C95-AF91-77D8D0E989F1}" presName="hierChild4" presStyleCnt="0"/>
      <dgm:spPr/>
    </dgm:pt>
    <dgm:pt modelId="{6C6C7626-7958-422E-B00A-FBA5BFAEEE81}" type="pres">
      <dgm:prSet presAssocID="{BB301B2E-7A91-4A1A-8E81-DE2802083C9B}" presName="Name37" presStyleLbl="parChTrans1D3" presStyleIdx="0" presStyleCnt="5"/>
      <dgm:spPr/>
    </dgm:pt>
    <dgm:pt modelId="{0DDF660F-3A6D-4FC1-8FD9-46AA18BA68A4}" type="pres">
      <dgm:prSet presAssocID="{DA393A1B-77BD-46F7-867A-9DE420D17AEA}" presName="hierRoot2" presStyleCnt="0">
        <dgm:presLayoutVars>
          <dgm:hierBranch val="init"/>
        </dgm:presLayoutVars>
      </dgm:prSet>
      <dgm:spPr/>
    </dgm:pt>
    <dgm:pt modelId="{84D84C38-6C3F-438A-B978-530791C5A525}" type="pres">
      <dgm:prSet presAssocID="{DA393A1B-77BD-46F7-867A-9DE420D17AEA}" presName="rootComposite" presStyleCnt="0"/>
      <dgm:spPr/>
    </dgm:pt>
    <dgm:pt modelId="{15B3D666-AF0D-42DD-AAEB-D3A64126267A}" type="pres">
      <dgm:prSet presAssocID="{DA393A1B-77BD-46F7-867A-9DE420D17AEA}" presName="rootText" presStyleLbl="node3" presStyleIdx="0" presStyleCnt="5" custScaleX="173640" custLinFactY="-100000" custLinFactNeighborY="-107090">
        <dgm:presLayoutVars>
          <dgm:chPref val="3"/>
        </dgm:presLayoutVars>
      </dgm:prSet>
      <dgm:spPr/>
    </dgm:pt>
    <dgm:pt modelId="{30F4D687-387C-4258-BAD3-7B71E1055D18}" type="pres">
      <dgm:prSet presAssocID="{DA393A1B-77BD-46F7-867A-9DE420D17AEA}" presName="rootConnector" presStyleLbl="node3" presStyleIdx="0" presStyleCnt="5"/>
      <dgm:spPr/>
    </dgm:pt>
    <dgm:pt modelId="{69EBAB69-52FF-4C54-8B86-1D1C27A658ED}" type="pres">
      <dgm:prSet presAssocID="{DA393A1B-77BD-46F7-867A-9DE420D17AEA}" presName="hierChild4" presStyleCnt="0"/>
      <dgm:spPr/>
    </dgm:pt>
    <dgm:pt modelId="{15815B54-B6EF-4407-8120-6F7F68DC669D}" type="pres">
      <dgm:prSet presAssocID="{27EA4A98-393C-40E4-A4E4-D3BBB808EDC6}" presName="Name37" presStyleLbl="parChTrans1D4" presStyleIdx="0" presStyleCnt="8"/>
      <dgm:spPr/>
    </dgm:pt>
    <dgm:pt modelId="{1F53950C-7089-46C7-858C-FA4F216D4F21}" type="pres">
      <dgm:prSet presAssocID="{788AADCE-6ADB-481E-84AC-554941C562C5}" presName="hierRoot2" presStyleCnt="0">
        <dgm:presLayoutVars>
          <dgm:hierBranch/>
        </dgm:presLayoutVars>
      </dgm:prSet>
      <dgm:spPr/>
    </dgm:pt>
    <dgm:pt modelId="{7431FC3D-3C31-40A7-8A7C-616A73D0C320}" type="pres">
      <dgm:prSet presAssocID="{788AADCE-6ADB-481E-84AC-554941C562C5}" presName="rootComposite" presStyleCnt="0"/>
      <dgm:spPr/>
    </dgm:pt>
    <dgm:pt modelId="{7C1327E2-E4D0-42FF-ACFD-AD22734CEA06}" type="pres">
      <dgm:prSet presAssocID="{788AADCE-6ADB-481E-84AC-554941C562C5}" presName="rootText" presStyleLbl="node4" presStyleIdx="0" presStyleCnt="8" custScaleX="190591" custScaleY="355899" custLinFactNeighborX="-33698" custLinFactNeighborY="-87677">
        <dgm:presLayoutVars>
          <dgm:chPref val="3"/>
        </dgm:presLayoutVars>
      </dgm:prSet>
      <dgm:spPr/>
    </dgm:pt>
    <dgm:pt modelId="{1A530C4B-5FBF-4730-83FA-F58D11903017}" type="pres">
      <dgm:prSet presAssocID="{788AADCE-6ADB-481E-84AC-554941C562C5}" presName="rootConnector" presStyleLbl="node4" presStyleIdx="0" presStyleCnt="8"/>
      <dgm:spPr/>
    </dgm:pt>
    <dgm:pt modelId="{00A0E3F6-6441-4F47-B743-38B80ED2BDD3}" type="pres">
      <dgm:prSet presAssocID="{788AADCE-6ADB-481E-84AC-554941C562C5}" presName="hierChild4" presStyleCnt="0"/>
      <dgm:spPr/>
    </dgm:pt>
    <dgm:pt modelId="{623F9CE9-430C-4900-810A-118F0E739BB9}" type="pres">
      <dgm:prSet presAssocID="{788AADCE-6ADB-481E-84AC-554941C562C5}" presName="hierChild5" presStyleCnt="0"/>
      <dgm:spPr/>
    </dgm:pt>
    <dgm:pt modelId="{1509221C-ADC9-4164-B6D8-DD79DBFB0B6F}" type="pres">
      <dgm:prSet presAssocID="{DA393A1B-77BD-46F7-867A-9DE420D17AEA}" presName="hierChild5" presStyleCnt="0"/>
      <dgm:spPr/>
    </dgm:pt>
    <dgm:pt modelId="{5DD97194-547B-4EA9-8EDC-32ABAF3E71D6}" type="pres">
      <dgm:prSet presAssocID="{4A830775-D367-4D22-8397-7107D6782BCF}" presName="Name37" presStyleLbl="parChTrans1D3" presStyleIdx="1" presStyleCnt="5"/>
      <dgm:spPr/>
    </dgm:pt>
    <dgm:pt modelId="{2D58AF4E-0269-404B-96D4-FD6EE4387A41}" type="pres">
      <dgm:prSet presAssocID="{5426D68B-CD03-464D-A55E-25E283BF3B2B}" presName="hierRoot2" presStyleCnt="0">
        <dgm:presLayoutVars>
          <dgm:hierBranch val="init"/>
        </dgm:presLayoutVars>
      </dgm:prSet>
      <dgm:spPr/>
    </dgm:pt>
    <dgm:pt modelId="{EFBEF09B-BE48-4CE6-99AD-25F16F8AB55D}" type="pres">
      <dgm:prSet presAssocID="{5426D68B-CD03-464D-A55E-25E283BF3B2B}" presName="rootComposite" presStyleCnt="0"/>
      <dgm:spPr/>
    </dgm:pt>
    <dgm:pt modelId="{FA320833-D43B-45F4-B157-250C90555FA7}" type="pres">
      <dgm:prSet presAssocID="{5426D68B-CD03-464D-A55E-25E283BF3B2B}" presName="rootText" presStyleLbl="node3" presStyleIdx="1" presStyleCnt="5" custScaleX="173640" custLinFactY="-100000" custLinFactNeighborY="-107090">
        <dgm:presLayoutVars>
          <dgm:chPref val="3"/>
        </dgm:presLayoutVars>
      </dgm:prSet>
      <dgm:spPr/>
    </dgm:pt>
    <dgm:pt modelId="{94AC0517-FE7B-4330-96DF-7236ECAAFA8A}" type="pres">
      <dgm:prSet presAssocID="{5426D68B-CD03-464D-A55E-25E283BF3B2B}" presName="rootConnector" presStyleLbl="node3" presStyleIdx="1" presStyleCnt="5"/>
      <dgm:spPr/>
    </dgm:pt>
    <dgm:pt modelId="{67457DCE-B625-4E41-BC63-14771253EA50}" type="pres">
      <dgm:prSet presAssocID="{5426D68B-CD03-464D-A55E-25E283BF3B2B}" presName="hierChild4" presStyleCnt="0"/>
      <dgm:spPr/>
    </dgm:pt>
    <dgm:pt modelId="{99F9EB2A-43F3-4C8E-A63D-F31757DDAE7B}" type="pres">
      <dgm:prSet presAssocID="{5426D68B-CD03-464D-A55E-25E283BF3B2B}" presName="hierChild5" presStyleCnt="0"/>
      <dgm:spPr/>
    </dgm:pt>
    <dgm:pt modelId="{2C995423-32DF-4CEC-8D41-73281B4A7AEB}" type="pres">
      <dgm:prSet presAssocID="{5A54DCFD-F59F-435B-A734-1B420AC4AFD1}" presName="Name37" presStyleLbl="parChTrans1D3" presStyleIdx="2" presStyleCnt="5"/>
      <dgm:spPr/>
    </dgm:pt>
    <dgm:pt modelId="{CE221E0F-5127-4971-8894-039A96301A3C}" type="pres">
      <dgm:prSet presAssocID="{F44C27C3-1BF9-4F88-882E-2940B1F002FD}" presName="hierRoot2" presStyleCnt="0">
        <dgm:presLayoutVars>
          <dgm:hierBranch val="init"/>
        </dgm:presLayoutVars>
      </dgm:prSet>
      <dgm:spPr/>
    </dgm:pt>
    <dgm:pt modelId="{4827E37E-A7FC-4B38-B2CB-8E0E7FDD3A60}" type="pres">
      <dgm:prSet presAssocID="{F44C27C3-1BF9-4F88-882E-2940B1F002FD}" presName="rootComposite" presStyleCnt="0"/>
      <dgm:spPr/>
    </dgm:pt>
    <dgm:pt modelId="{2D2C146C-FA2E-439A-9BCF-CBA092BA2521}" type="pres">
      <dgm:prSet presAssocID="{F44C27C3-1BF9-4F88-882E-2940B1F002FD}" presName="rootText" presStyleLbl="node3" presStyleIdx="2" presStyleCnt="5" custScaleX="173850" custLinFactY="-100000" custLinFactNeighborY="-107090">
        <dgm:presLayoutVars>
          <dgm:chPref val="3"/>
        </dgm:presLayoutVars>
      </dgm:prSet>
      <dgm:spPr/>
    </dgm:pt>
    <dgm:pt modelId="{8C2868D1-0E7D-4BC1-BE95-C69312FAE821}" type="pres">
      <dgm:prSet presAssocID="{F44C27C3-1BF9-4F88-882E-2940B1F002FD}" presName="rootConnector" presStyleLbl="node3" presStyleIdx="2" presStyleCnt="5"/>
      <dgm:spPr/>
    </dgm:pt>
    <dgm:pt modelId="{442FC0EA-5D13-472E-9AFF-2CABD2D9F452}" type="pres">
      <dgm:prSet presAssocID="{F44C27C3-1BF9-4F88-882E-2940B1F002FD}" presName="hierChild4" presStyleCnt="0"/>
      <dgm:spPr/>
    </dgm:pt>
    <dgm:pt modelId="{B154DA4B-FBBD-4E1E-B09D-00AB6ACDEB85}" type="pres">
      <dgm:prSet presAssocID="{F44C27C3-1BF9-4F88-882E-2940B1F002FD}" presName="hierChild5" presStyleCnt="0"/>
      <dgm:spPr/>
    </dgm:pt>
    <dgm:pt modelId="{03B75664-9FA4-469C-ADDE-3A8E87812522}" type="pres">
      <dgm:prSet presAssocID="{9F01A1EC-132F-4C95-AF91-77D8D0E989F1}" presName="hierChild5" presStyleCnt="0"/>
      <dgm:spPr/>
    </dgm:pt>
    <dgm:pt modelId="{2A97367A-89FE-4255-81B5-DB59E67DE269}" type="pres">
      <dgm:prSet presAssocID="{F3B3CAC7-27AA-4B87-ACA4-8D7D32C94A2A}" presName="Name35" presStyleLbl="parChTrans1D2" presStyleIdx="1" presStyleCnt="2"/>
      <dgm:spPr/>
    </dgm:pt>
    <dgm:pt modelId="{65CBA49F-5044-4D17-9F4B-EAA61740608F}" type="pres">
      <dgm:prSet presAssocID="{7DE6F3E9-89F1-498E-A7CC-A0A786CC53D5}" presName="hierRoot2" presStyleCnt="0">
        <dgm:presLayoutVars>
          <dgm:hierBranch val="init"/>
        </dgm:presLayoutVars>
      </dgm:prSet>
      <dgm:spPr/>
    </dgm:pt>
    <dgm:pt modelId="{37BA0A46-2D36-416E-9B6E-2881DF7DAAFC}" type="pres">
      <dgm:prSet presAssocID="{7DE6F3E9-89F1-498E-A7CC-A0A786CC53D5}" presName="rootComposite" presStyleCnt="0"/>
      <dgm:spPr/>
    </dgm:pt>
    <dgm:pt modelId="{3255AD83-D29A-4AF3-87F4-A46AF33C2F28}" type="pres">
      <dgm:prSet presAssocID="{7DE6F3E9-89F1-498E-A7CC-A0A786CC53D5}" presName="rootText" presStyleLbl="node2" presStyleIdx="1" presStyleCnt="2" custScaleX="330222" custLinFactY="-100000" custLinFactNeighborY="-129392">
        <dgm:presLayoutVars>
          <dgm:chPref val="3"/>
        </dgm:presLayoutVars>
      </dgm:prSet>
      <dgm:spPr/>
    </dgm:pt>
    <dgm:pt modelId="{7FBB7785-F132-4369-AA2C-B8E40412C8E0}" type="pres">
      <dgm:prSet presAssocID="{7DE6F3E9-89F1-498E-A7CC-A0A786CC53D5}" presName="rootConnector" presStyleLbl="node2" presStyleIdx="1" presStyleCnt="2"/>
      <dgm:spPr/>
    </dgm:pt>
    <dgm:pt modelId="{AA7B40D2-3318-45E7-84A3-0B035093E1EF}" type="pres">
      <dgm:prSet presAssocID="{7DE6F3E9-89F1-498E-A7CC-A0A786CC53D5}" presName="hierChild4" presStyleCnt="0"/>
      <dgm:spPr/>
    </dgm:pt>
    <dgm:pt modelId="{A87CAC4C-8B56-4E62-8513-D8C32532C28A}" type="pres">
      <dgm:prSet presAssocID="{0F56819D-CA9F-4449-8383-155C7E014F54}" presName="Name37" presStyleLbl="parChTrans1D3" presStyleIdx="3" presStyleCnt="5"/>
      <dgm:spPr/>
    </dgm:pt>
    <dgm:pt modelId="{4043CF70-BB39-4C81-8BF3-1A25CCE26B23}" type="pres">
      <dgm:prSet presAssocID="{2F4DFE99-726D-4A91-A286-D21B861D646D}" presName="hierRoot2" presStyleCnt="0">
        <dgm:presLayoutVars>
          <dgm:hierBranch val="init"/>
        </dgm:presLayoutVars>
      </dgm:prSet>
      <dgm:spPr/>
    </dgm:pt>
    <dgm:pt modelId="{9C8AEAFA-9A92-47D8-8E19-6506D25D6D8B}" type="pres">
      <dgm:prSet presAssocID="{2F4DFE99-726D-4A91-A286-D21B861D646D}" presName="rootComposite" presStyleCnt="0"/>
      <dgm:spPr/>
    </dgm:pt>
    <dgm:pt modelId="{F7CC038D-41B6-4948-9255-77A00F9504B6}" type="pres">
      <dgm:prSet presAssocID="{2F4DFE99-726D-4A91-A286-D21B861D646D}" presName="rootText" presStyleLbl="node3" presStyleIdx="3" presStyleCnt="5" custScaleX="120113" custLinFactY="59564" custLinFactNeighborX="-9558" custLinFactNeighborY="100000">
        <dgm:presLayoutVars>
          <dgm:chPref val="3"/>
        </dgm:presLayoutVars>
      </dgm:prSet>
      <dgm:spPr/>
    </dgm:pt>
    <dgm:pt modelId="{365ADAED-5ABD-4649-9906-F917052B14B9}" type="pres">
      <dgm:prSet presAssocID="{2F4DFE99-726D-4A91-A286-D21B861D646D}" presName="rootConnector" presStyleLbl="node3" presStyleIdx="3" presStyleCnt="5"/>
      <dgm:spPr/>
    </dgm:pt>
    <dgm:pt modelId="{8018EB48-9CD9-4E83-8A08-7A780C4CFF8C}" type="pres">
      <dgm:prSet presAssocID="{2F4DFE99-726D-4A91-A286-D21B861D646D}" presName="hierChild4" presStyleCnt="0"/>
      <dgm:spPr/>
    </dgm:pt>
    <dgm:pt modelId="{DAEC113E-D7E8-470B-ADE7-918568693653}" type="pres">
      <dgm:prSet presAssocID="{2C7A9353-3CB7-4E82-82E4-255205779C45}" presName="Name37" presStyleLbl="parChTrans1D4" presStyleIdx="1" presStyleCnt="8"/>
      <dgm:spPr/>
    </dgm:pt>
    <dgm:pt modelId="{F799FB59-94EA-4821-ADFE-506ACC21D7B5}" type="pres">
      <dgm:prSet presAssocID="{CDA4078D-0056-4F81-9D03-EAAD75E45865}" presName="hierRoot2" presStyleCnt="0">
        <dgm:presLayoutVars>
          <dgm:hierBranch val="init"/>
        </dgm:presLayoutVars>
      </dgm:prSet>
      <dgm:spPr/>
    </dgm:pt>
    <dgm:pt modelId="{70B45835-85C0-4E87-B43F-6CFE7AEEE8E9}" type="pres">
      <dgm:prSet presAssocID="{CDA4078D-0056-4F81-9D03-EAAD75E45865}" presName="rootComposite" presStyleCnt="0"/>
      <dgm:spPr/>
    </dgm:pt>
    <dgm:pt modelId="{EB02A43C-3397-484B-9716-DED5432B558C}" type="pres">
      <dgm:prSet presAssocID="{CDA4078D-0056-4F81-9D03-EAAD75E45865}" presName="rootText" presStyleLbl="node4" presStyleIdx="1" presStyleCnt="8" custScaleX="127355" custLinFactY="75494" custLinFactNeighborY="100000">
        <dgm:presLayoutVars>
          <dgm:chPref val="3"/>
        </dgm:presLayoutVars>
      </dgm:prSet>
      <dgm:spPr/>
    </dgm:pt>
    <dgm:pt modelId="{34FEAB64-16E7-4B90-9193-D7FD78C49E30}" type="pres">
      <dgm:prSet presAssocID="{CDA4078D-0056-4F81-9D03-EAAD75E45865}" presName="rootConnector" presStyleLbl="node4" presStyleIdx="1" presStyleCnt="8"/>
      <dgm:spPr/>
    </dgm:pt>
    <dgm:pt modelId="{3B0F45C6-E403-4BEF-B17C-6D3B5DBDA6FF}" type="pres">
      <dgm:prSet presAssocID="{CDA4078D-0056-4F81-9D03-EAAD75E45865}" presName="hierChild4" presStyleCnt="0"/>
      <dgm:spPr/>
    </dgm:pt>
    <dgm:pt modelId="{BC60122F-E6A2-494D-870C-AF1908C0017D}" type="pres">
      <dgm:prSet presAssocID="{CDA4078D-0056-4F81-9D03-EAAD75E45865}" presName="hierChild5" presStyleCnt="0"/>
      <dgm:spPr/>
    </dgm:pt>
    <dgm:pt modelId="{4D29C83D-5172-41D6-BAFE-8709E4D1C01B}" type="pres">
      <dgm:prSet presAssocID="{7F5CF569-5BF7-45A1-B6BF-932FF98EBF4A}" presName="Name37" presStyleLbl="parChTrans1D4" presStyleIdx="2" presStyleCnt="8"/>
      <dgm:spPr/>
    </dgm:pt>
    <dgm:pt modelId="{94658052-AC44-4435-A13D-FF0E397F369C}" type="pres">
      <dgm:prSet presAssocID="{B01A752A-016F-41A3-B901-1EB549F2848F}" presName="hierRoot2" presStyleCnt="0">
        <dgm:presLayoutVars>
          <dgm:hierBranch val="init"/>
        </dgm:presLayoutVars>
      </dgm:prSet>
      <dgm:spPr/>
    </dgm:pt>
    <dgm:pt modelId="{E8B48355-A3C5-4761-BA22-F32BD569D4A4}" type="pres">
      <dgm:prSet presAssocID="{B01A752A-016F-41A3-B901-1EB549F2848F}" presName="rootComposite" presStyleCnt="0"/>
      <dgm:spPr/>
    </dgm:pt>
    <dgm:pt modelId="{1F0CD37F-DBB8-4F46-9E85-624A0EB0352B}" type="pres">
      <dgm:prSet presAssocID="{B01A752A-016F-41A3-B901-1EB549F2848F}" presName="rootText" presStyleLbl="node4" presStyleIdx="2" presStyleCnt="8" custScaleX="134876" custLinFactY="75494" custLinFactNeighborY="100000">
        <dgm:presLayoutVars>
          <dgm:chPref val="3"/>
        </dgm:presLayoutVars>
      </dgm:prSet>
      <dgm:spPr/>
    </dgm:pt>
    <dgm:pt modelId="{1CC915B0-657F-4499-A77F-7990CB58C5BD}" type="pres">
      <dgm:prSet presAssocID="{B01A752A-016F-41A3-B901-1EB549F2848F}" presName="rootConnector" presStyleLbl="node4" presStyleIdx="2" presStyleCnt="8"/>
      <dgm:spPr/>
    </dgm:pt>
    <dgm:pt modelId="{BA37E30E-884C-4691-9CBD-C610485057D6}" type="pres">
      <dgm:prSet presAssocID="{B01A752A-016F-41A3-B901-1EB549F2848F}" presName="hierChild4" presStyleCnt="0"/>
      <dgm:spPr/>
    </dgm:pt>
    <dgm:pt modelId="{8BAC0553-9044-4AE4-A6EA-05013A7E6B4C}" type="pres">
      <dgm:prSet presAssocID="{621116C7-742F-40E3-A752-8FDD16E27817}" presName="Name37" presStyleLbl="parChTrans1D4" presStyleIdx="3" presStyleCnt="8"/>
      <dgm:spPr/>
    </dgm:pt>
    <dgm:pt modelId="{E854DC40-5B53-4019-8FB2-F498993887E2}" type="pres">
      <dgm:prSet presAssocID="{A3D1D8C1-844E-4F4C-9F26-4AABF577E061}" presName="hierRoot2" presStyleCnt="0">
        <dgm:presLayoutVars>
          <dgm:hierBranch val="init"/>
        </dgm:presLayoutVars>
      </dgm:prSet>
      <dgm:spPr/>
    </dgm:pt>
    <dgm:pt modelId="{53AB692B-CDFA-44DA-AA92-4E63938E512D}" type="pres">
      <dgm:prSet presAssocID="{A3D1D8C1-844E-4F4C-9F26-4AABF577E061}" presName="rootComposite" presStyleCnt="0"/>
      <dgm:spPr/>
    </dgm:pt>
    <dgm:pt modelId="{18E82792-FA0B-447B-AAD2-8B09C5B1EA87}" type="pres">
      <dgm:prSet presAssocID="{A3D1D8C1-844E-4F4C-9F26-4AABF577E061}" presName="rootText" presStyleLbl="node4" presStyleIdx="3" presStyleCnt="8" custScaleX="153957" custLinFactY="97796" custLinFactNeighborY="100000">
        <dgm:presLayoutVars>
          <dgm:chPref val="3"/>
        </dgm:presLayoutVars>
      </dgm:prSet>
      <dgm:spPr/>
    </dgm:pt>
    <dgm:pt modelId="{08550706-56A2-4DA8-AC4F-E4941799A9DC}" type="pres">
      <dgm:prSet presAssocID="{A3D1D8C1-844E-4F4C-9F26-4AABF577E061}" presName="rootConnector" presStyleLbl="node4" presStyleIdx="3" presStyleCnt="8"/>
      <dgm:spPr/>
    </dgm:pt>
    <dgm:pt modelId="{55C06FA5-B204-4043-A52C-2766BC80EBAB}" type="pres">
      <dgm:prSet presAssocID="{A3D1D8C1-844E-4F4C-9F26-4AABF577E061}" presName="hierChild4" presStyleCnt="0"/>
      <dgm:spPr/>
    </dgm:pt>
    <dgm:pt modelId="{38BC55B0-C831-464C-97D6-EED7BDDFECA2}" type="pres">
      <dgm:prSet presAssocID="{A3D1D8C1-844E-4F4C-9F26-4AABF577E061}" presName="hierChild5" presStyleCnt="0"/>
      <dgm:spPr/>
    </dgm:pt>
    <dgm:pt modelId="{B0780A0C-7904-4F3D-A660-8D45700F9322}" type="pres">
      <dgm:prSet presAssocID="{C35410DE-1961-41FE-B9B1-8D34660B1656}" presName="Name37" presStyleLbl="parChTrans1D4" presStyleIdx="4" presStyleCnt="8"/>
      <dgm:spPr/>
    </dgm:pt>
    <dgm:pt modelId="{2707A33D-F86D-4B8D-9D8C-BFC4A0EED50C}" type="pres">
      <dgm:prSet presAssocID="{34FA6B4C-987D-4165-8ED4-164DD0E32BF2}" presName="hierRoot2" presStyleCnt="0">
        <dgm:presLayoutVars>
          <dgm:hierBranch val="init"/>
        </dgm:presLayoutVars>
      </dgm:prSet>
      <dgm:spPr/>
    </dgm:pt>
    <dgm:pt modelId="{8FE4D330-2C47-490D-AE7A-47C0348AA526}" type="pres">
      <dgm:prSet presAssocID="{34FA6B4C-987D-4165-8ED4-164DD0E32BF2}" presName="rootComposite" presStyleCnt="0"/>
      <dgm:spPr/>
    </dgm:pt>
    <dgm:pt modelId="{B949E54D-D46C-43A3-BBEC-A26A3B8F247C}" type="pres">
      <dgm:prSet presAssocID="{34FA6B4C-987D-4165-8ED4-164DD0E32BF2}" presName="rootText" presStyleLbl="node4" presStyleIdx="4" presStyleCnt="8" custScaleX="153957" custLinFactY="97796" custLinFactNeighborY="100000">
        <dgm:presLayoutVars>
          <dgm:chPref val="3"/>
        </dgm:presLayoutVars>
      </dgm:prSet>
      <dgm:spPr/>
    </dgm:pt>
    <dgm:pt modelId="{C7571F2C-751B-41C7-976F-55A4A9E7A403}" type="pres">
      <dgm:prSet presAssocID="{34FA6B4C-987D-4165-8ED4-164DD0E32BF2}" presName="rootConnector" presStyleLbl="node4" presStyleIdx="4" presStyleCnt="8"/>
      <dgm:spPr/>
    </dgm:pt>
    <dgm:pt modelId="{4FE14156-5BEF-4036-9DAB-87F59419F06A}" type="pres">
      <dgm:prSet presAssocID="{34FA6B4C-987D-4165-8ED4-164DD0E32BF2}" presName="hierChild4" presStyleCnt="0"/>
      <dgm:spPr/>
    </dgm:pt>
    <dgm:pt modelId="{CC6814CA-B4E3-4569-9D90-314BA4249F98}" type="pres">
      <dgm:prSet presAssocID="{34FA6B4C-987D-4165-8ED4-164DD0E32BF2}" presName="hierChild5" presStyleCnt="0"/>
      <dgm:spPr/>
    </dgm:pt>
    <dgm:pt modelId="{E92EC366-6411-4A04-AC64-646006964B01}" type="pres">
      <dgm:prSet presAssocID="{F27B8728-80A3-456E-BF3C-E57F63FEF334}" presName="Name37" presStyleLbl="parChTrans1D4" presStyleIdx="5" presStyleCnt="8"/>
      <dgm:spPr/>
    </dgm:pt>
    <dgm:pt modelId="{DED91214-408B-421E-895C-A10B05D089FA}" type="pres">
      <dgm:prSet presAssocID="{E5734258-E4AA-4DFF-B284-2C5B6D5D0297}" presName="hierRoot2" presStyleCnt="0">
        <dgm:presLayoutVars>
          <dgm:hierBranch val="init"/>
        </dgm:presLayoutVars>
      </dgm:prSet>
      <dgm:spPr/>
    </dgm:pt>
    <dgm:pt modelId="{2A2AFF2C-D41B-4D55-8EC0-5E639F9EA900}" type="pres">
      <dgm:prSet presAssocID="{E5734258-E4AA-4DFF-B284-2C5B6D5D0297}" presName="rootComposite" presStyleCnt="0"/>
      <dgm:spPr/>
    </dgm:pt>
    <dgm:pt modelId="{8BA16774-543B-443A-85C3-C326A4275119}" type="pres">
      <dgm:prSet presAssocID="{E5734258-E4AA-4DFF-B284-2C5B6D5D0297}" presName="rootText" presStyleLbl="node4" presStyleIdx="5" presStyleCnt="8" custScaleX="153957" custLinFactY="97796" custLinFactNeighborY="100000">
        <dgm:presLayoutVars>
          <dgm:chPref val="3"/>
        </dgm:presLayoutVars>
      </dgm:prSet>
      <dgm:spPr/>
    </dgm:pt>
    <dgm:pt modelId="{522CD1FC-EF4E-4563-BEEF-3EE1FC1A88D9}" type="pres">
      <dgm:prSet presAssocID="{E5734258-E4AA-4DFF-B284-2C5B6D5D0297}" presName="rootConnector" presStyleLbl="node4" presStyleIdx="5" presStyleCnt="8"/>
      <dgm:spPr/>
    </dgm:pt>
    <dgm:pt modelId="{DA2A5115-7D31-47FE-BAC1-FB5CAA49315A}" type="pres">
      <dgm:prSet presAssocID="{E5734258-E4AA-4DFF-B284-2C5B6D5D0297}" presName="hierChild4" presStyleCnt="0"/>
      <dgm:spPr/>
    </dgm:pt>
    <dgm:pt modelId="{7B9D96CC-6FCE-4904-BF6D-0D915B7D7974}" type="pres">
      <dgm:prSet presAssocID="{2EF0DA2A-7014-446D-B3BC-A176A433361E}" presName="Name37" presStyleLbl="parChTrans1D4" presStyleIdx="6" presStyleCnt="8" custSzY="181239"/>
      <dgm:spPr/>
    </dgm:pt>
    <dgm:pt modelId="{39164716-A406-4A68-8B9A-AF4F8BA4FE0D}" type="pres">
      <dgm:prSet presAssocID="{4CA5BF79-2ED6-4AD4-A5AA-500C47869451}" presName="hierRoot2" presStyleCnt="0">
        <dgm:presLayoutVars>
          <dgm:hierBranch val="init"/>
        </dgm:presLayoutVars>
      </dgm:prSet>
      <dgm:spPr/>
    </dgm:pt>
    <dgm:pt modelId="{D16ECEB1-7EE2-4459-8271-65429DBD3E13}" type="pres">
      <dgm:prSet presAssocID="{4CA5BF79-2ED6-4AD4-A5AA-500C47869451}" presName="rootComposite" presStyleCnt="0"/>
      <dgm:spPr/>
    </dgm:pt>
    <dgm:pt modelId="{0514119F-EA59-44CE-A386-78364EE191DA}" type="pres">
      <dgm:prSet presAssocID="{4CA5BF79-2ED6-4AD4-A5AA-500C47869451}" presName="rootText" presStyleLbl="node4" presStyleIdx="6" presStyleCnt="8" custScaleX="191895" custScaleY="138255" custLinFactNeighborX="-29529" custLinFactNeighborY="57802">
        <dgm:presLayoutVars>
          <dgm:chPref val="3"/>
        </dgm:presLayoutVars>
      </dgm:prSet>
      <dgm:spPr/>
    </dgm:pt>
    <dgm:pt modelId="{F9F6F632-A14B-40BF-AA73-3A1A6FEE0EE1}" type="pres">
      <dgm:prSet presAssocID="{4CA5BF79-2ED6-4AD4-A5AA-500C47869451}" presName="rootConnector" presStyleLbl="node4" presStyleIdx="6" presStyleCnt="8"/>
      <dgm:spPr/>
    </dgm:pt>
    <dgm:pt modelId="{41241FA6-3529-47BD-86B3-B2BC961FCB90}" type="pres">
      <dgm:prSet presAssocID="{4CA5BF79-2ED6-4AD4-A5AA-500C47869451}" presName="hierChild4" presStyleCnt="0"/>
      <dgm:spPr/>
    </dgm:pt>
    <dgm:pt modelId="{11576CAD-EF61-4A70-9F1C-B4D1E462CA70}" type="pres">
      <dgm:prSet presAssocID="{4CA5BF79-2ED6-4AD4-A5AA-500C47869451}" presName="hierChild5" presStyleCnt="0"/>
      <dgm:spPr/>
    </dgm:pt>
    <dgm:pt modelId="{0726A2E1-4CE0-480C-A221-467E9EF03A1A}" type="pres">
      <dgm:prSet presAssocID="{E5734258-E4AA-4DFF-B284-2C5B6D5D0297}" presName="hierChild5" presStyleCnt="0"/>
      <dgm:spPr/>
    </dgm:pt>
    <dgm:pt modelId="{72CCCB27-5F0B-4BE4-BBE5-19EE368DDF01}" type="pres">
      <dgm:prSet presAssocID="{B01A752A-016F-41A3-B901-1EB549F2848F}" presName="hierChild5" presStyleCnt="0"/>
      <dgm:spPr/>
    </dgm:pt>
    <dgm:pt modelId="{78E2D576-00A0-4E96-8177-5297295EF412}" type="pres">
      <dgm:prSet presAssocID="{6B838E86-6319-4BB5-B5F8-6015EB5373AF}" presName="Name37" presStyleLbl="parChTrans1D4" presStyleIdx="7" presStyleCnt="8"/>
      <dgm:spPr/>
    </dgm:pt>
    <dgm:pt modelId="{00CD8BA0-2473-4537-93A7-ED9AB82F8942}" type="pres">
      <dgm:prSet presAssocID="{1491518B-2404-4111-97B1-372395F57A42}" presName="hierRoot2" presStyleCnt="0">
        <dgm:presLayoutVars>
          <dgm:hierBranch val="init"/>
        </dgm:presLayoutVars>
      </dgm:prSet>
      <dgm:spPr/>
    </dgm:pt>
    <dgm:pt modelId="{6D91F44C-93B0-4F38-8B7F-9AAFAF5E3A54}" type="pres">
      <dgm:prSet presAssocID="{1491518B-2404-4111-97B1-372395F57A42}" presName="rootComposite" presStyleCnt="0"/>
      <dgm:spPr/>
    </dgm:pt>
    <dgm:pt modelId="{AB00BD64-DD16-457F-AFFA-7C4274112B9F}" type="pres">
      <dgm:prSet presAssocID="{1491518B-2404-4111-97B1-372395F57A42}" presName="rootText" presStyleLbl="node4" presStyleIdx="7" presStyleCnt="8" custScaleX="146232" custLinFactY="75494" custLinFactNeighborY="100000">
        <dgm:presLayoutVars>
          <dgm:chPref val="3"/>
        </dgm:presLayoutVars>
      </dgm:prSet>
      <dgm:spPr/>
    </dgm:pt>
    <dgm:pt modelId="{F1E36835-D7E1-4FA2-935F-222C0306478C}" type="pres">
      <dgm:prSet presAssocID="{1491518B-2404-4111-97B1-372395F57A42}" presName="rootConnector" presStyleLbl="node4" presStyleIdx="7" presStyleCnt="8"/>
      <dgm:spPr/>
    </dgm:pt>
    <dgm:pt modelId="{FDADB2B3-F792-4548-B167-C695C70E15A9}" type="pres">
      <dgm:prSet presAssocID="{1491518B-2404-4111-97B1-372395F57A42}" presName="hierChild4" presStyleCnt="0"/>
      <dgm:spPr/>
    </dgm:pt>
    <dgm:pt modelId="{AFAEC3E2-64A1-4BF1-AA2C-E7E520446F54}" type="pres">
      <dgm:prSet presAssocID="{1491518B-2404-4111-97B1-372395F57A42}" presName="hierChild5" presStyleCnt="0"/>
      <dgm:spPr/>
    </dgm:pt>
    <dgm:pt modelId="{2F3104B3-453C-4AE5-A6D3-4280BDB1A3B5}" type="pres">
      <dgm:prSet presAssocID="{2F4DFE99-726D-4A91-A286-D21B861D646D}" presName="hierChild5" presStyleCnt="0"/>
      <dgm:spPr/>
    </dgm:pt>
    <dgm:pt modelId="{42FADB99-6A65-4FFE-8325-AA2E47D0FBB2}" type="pres">
      <dgm:prSet presAssocID="{1825ADA2-6EF7-454E-A900-A4B6C3DEBB47}" presName="Name37" presStyleLbl="parChTrans1D3" presStyleIdx="4" presStyleCnt="5"/>
      <dgm:spPr/>
    </dgm:pt>
    <dgm:pt modelId="{31B775D0-DD24-4D13-A7DE-3BAF0F4BF751}" type="pres">
      <dgm:prSet presAssocID="{82821051-C59D-432D-B728-9D9B38F66D1C}" presName="hierRoot2" presStyleCnt="0">
        <dgm:presLayoutVars>
          <dgm:hierBranch/>
        </dgm:presLayoutVars>
      </dgm:prSet>
      <dgm:spPr/>
    </dgm:pt>
    <dgm:pt modelId="{7BC95B13-1A45-4981-A5A9-D7244737048C}" type="pres">
      <dgm:prSet presAssocID="{82821051-C59D-432D-B728-9D9B38F66D1C}" presName="rootComposite" presStyleCnt="0"/>
      <dgm:spPr/>
    </dgm:pt>
    <dgm:pt modelId="{1B9B9D4C-7342-485A-87E6-CDCF87ABDE17}" type="pres">
      <dgm:prSet presAssocID="{82821051-C59D-432D-B728-9D9B38F66D1C}" presName="rootText" presStyleLbl="node3" presStyleIdx="4" presStyleCnt="5" custScaleX="181477" custLinFactY="-97532" custLinFactNeighborX="52569" custLinFactNeighborY="-100000">
        <dgm:presLayoutVars>
          <dgm:chPref val="3"/>
        </dgm:presLayoutVars>
      </dgm:prSet>
      <dgm:spPr/>
    </dgm:pt>
    <dgm:pt modelId="{21A82E15-D6E3-4CF3-B14C-0FCF877135CE}" type="pres">
      <dgm:prSet presAssocID="{82821051-C59D-432D-B728-9D9B38F66D1C}" presName="rootConnector" presStyleLbl="node3" presStyleIdx="4" presStyleCnt="5"/>
      <dgm:spPr/>
    </dgm:pt>
    <dgm:pt modelId="{4E899708-CDD9-4DCA-8C97-2010B8207C21}" type="pres">
      <dgm:prSet presAssocID="{82821051-C59D-432D-B728-9D9B38F66D1C}" presName="hierChild4" presStyleCnt="0"/>
      <dgm:spPr/>
    </dgm:pt>
    <dgm:pt modelId="{6D358BB4-64F0-4C36-B162-31E13BC9F605}" type="pres">
      <dgm:prSet presAssocID="{82821051-C59D-432D-B728-9D9B38F66D1C}" presName="hierChild5" presStyleCnt="0"/>
      <dgm:spPr/>
    </dgm:pt>
    <dgm:pt modelId="{A1F5F4FB-FC35-4639-99DB-CCD8D16DADB0}" type="pres">
      <dgm:prSet presAssocID="{7DE6F3E9-89F1-498E-A7CC-A0A786CC53D5}" presName="hierChild5" presStyleCnt="0"/>
      <dgm:spPr/>
    </dgm:pt>
    <dgm:pt modelId="{2A18C2DF-863C-4018-A591-280C484130C2}" type="pres">
      <dgm:prSet presAssocID="{96DF2267-D23C-4D07-B428-7AFE2294DBB8}" presName="hierChild3" presStyleCnt="0"/>
      <dgm:spPr/>
    </dgm:pt>
  </dgm:ptLst>
  <dgm:cxnLst>
    <dgm:cxn modelId="{F5B7C708-B97D-44EA-89AD-FD44BA347634}" type="presOf" srcId="{7DE6F3E9-89F1-498E-A7CC-A0A786CC53D5}" destId="{7FBB7785-F132-4369-AA2C-B8E40412C8E0}" srcOrd="1" destOrd="0" presId="urn:microsoft.com/office/officeart/2005/8/layout/orgChart1"/>
    <dgm:cxn modelId="{3AC3EC09-3680-4BCE-8839-4CABE08D8859}" srcId="{B01A752A-016F-41A3-B901-1EB549F2848F}" destId="{A3D1D8C1-844E-4F4C-9F26-4AABF577E061}" srcOrd="0" destOrd="0" parTransId="{621116C7-742F-40E3-A752-8FDD16E27817}" sibTransId="{B92E072A-CADB-42CE-9257-562B1A190119}"/>
    <dgm:cxn modelId="{3FFC7814-7D6A-4B77-BEC9-7093E25830ED}" type="presOf" srcId="{7DE6F3E9-89F1-498E-A7CC-A0A786CC53D5}" destId="{3255AD83-D29A-4AF3-87F4-A46AF33C2F28}" srcOrd="0" destOrd="0" presId="urn:microsoft.com/office/officeart/2005/8/layout/orgChart1"/>
    <dgm:cxn modelId="{B5E92016-603D-4EAD-BE36-F6F959F98FB5}" srcId="{7DE6F3E9-89F1-498E-A7CC-A0A786CC53D5}" destId="{82821051-C59D-432D-B728-9D9B38F66D1C}" srcOrd="1" destOrd="0" parTransId="{1825ADA2-6EF7-454E-A900-A4B6C3DEBB47}" sibTransId="{BCA1430F-2368-4B7F-B0A8-4DF17C892370}"/>
    <dgm:cxn modelId="{DBDAED17-7FC3-4307-B7C0-9B5B0FBCA5EF}" type="presOf" srcId="{82821051-C59D-432D-B728-9D9B38F66D1C}" destId="{21A82E15-D6E3-4CF3-B14C-0FCF877135CE}" srcOrd="1" destOrd="0" presId="urn:microsoft.com/office/officeart/2005/8/layout/orgChart1"/>
    <dgm:cxn modelId="{89505F1E-877A-44FA-8B78-8448FDD3569D}" type="presOf" srcId="{A3D1D8C1-844E-4F4C-9F26-4AABF577E061}" destId="{08550706-56A2-4DA8-AC4F-E4941799A9DC}" srcOrd="1" destOrd="0" presId="urn:microsoft.com/office/officeart/2005/8/layout/orgChart1"/>
    <dgm:cxn modelId="{7630451F-D108-4889-B8B9-0F6F84C840A2}" srcId="{96DF2267-D23C-4D07-B428-7AFE2294DBB8}" destId="{9F01A1EC-132F-4C95-AF91-77D8D0E989F1}" srcOrd="0" destOrd="0" parTransId="{6DCC4449-7051-4264-B0E3-04E7BE3E3B19}" sibTransId="{E96D2DFE-6DED-47C5-837A-B9769A03F5F3}"/>
    <dgm:cxn modelId="{EA1E8020-D688-4A65-9874-1B32442790E6}" type="presOf" srcId="{B8FFA67C-F71C-4C16-9B22-317A2532C6D0}" destId="{62F49188-53A4-4806-AA48-8FF1FBDC0D85}" srcOrd="0" destOrd="0" presId="urn:microsoft.com/office/officeart/2005/8/layout/orgChart1"/>
    <dgm:cxn modelId="{5F7ED622-2630-49A7-B39F-FB7995F3A7D7}" type="presOf" srcId="{96DF2267-D23C-4D07-B428-7AFE2294DBB8}" destId="{CECAD234-C8E1-4267-86F5-A16ACF112C74}" srcOrd="0" destOrd="0" presId="urn:microsoft.com/office/officeart/2005/8/layout/orgChart1"/>
    <dgm:cxn modelId="{AD039523-DBF5-4E27-8F52-C82A78326FFC}" type="presOf" srcId="{DA393A1B-77BD-46F7-867A-9DE420D17AEA}" destId="{30F4D687-387C-4258-BAD3-7B71E1055D18}" srcOrd="1" destOrd="0" presId="urn:microsoft.com/office/officeart/2005/8/layout/orgChart1"/>
    <dgm:cxn modelId="{55DF0F38-5A7B-4476-937A-34F0B0AE6539}" type="presOf" srcId="{6DCC4449-7051-4264-B0E3-04E7BE3E3B19}" destId="{A7EEB962-120D-46CE-BFC9-E866D2776CC8}" srcOrd="0" destOrd="0" presId="urn:microsoft.com/office/officeart/2005/8/layout/orgChart1"/>
    <dgm:cxn modelId="{FE6D8339-BA90-4B47-9BB4-822E5A61B26A}" type="presOf" srcId="{DA393A1B-77BD-46F7-867A-9DE420D17AEA}" destId="{15B3D666-AF0D-42DD-AAEB-D3A64126267A}" srcOrd="0" destOrd="0" presId="urn:microsoft.com/office/officeart/2005/8/layout/orgChart1"/>
    <dgm:cxn modelId="{7335EC3B-DCAB-49D8-9188-8BF2AFD27FAE}" type="presOf" srcId="{34FA6B4C-987D-4165-8ED4-164DD0E32BF2}" destId="{B949E54D-D46C-43A3-BBEC-A26A3B8F247C}" srcOrd="0" destOrd="0" presId="urn:microsoft.com/office/officeart/2005/8/layout/orgChart1"/>
    <dgm:cxn modelId="{F91FF54A-4793-487E-B64B-CC000E47351E}" type="presOf" srcId="{621116C7-742F-40E3-A752-8FDD16E27817}" destId="{8BAC0553-9044-4AE4-A6EA-05013A7E6B4C}" srcOrd="0" destOrd="0" presId="urn:microsoft.com/office/officeart/2005/8/layout/orgChart1"/>
    <dgm:cxn modelId="{B205D550-F1A5-4D2D-BF41-E1F154BEA1FB}" type="presOf" srcId="{F3B3CAC7-27AA-4B87-ACA4-8D7D32C94A2A}" destId="{2A97367A-89FE-4255-81B5-DB59E67DE269}" srcOrd="0" destOrd="0" presId="urn:microsoft.com/office/officeart/2005/8/layout/orgChart1"/>
    <dgm:cxn modelId="{3713D651-08AB-45C9-B9C0-4197BCE1F05B}" srcId="{DA393A1B-77BD-46F7-867A-9DE420D17AEA}" destId="{788AADCE-6ADB-481E-84AC-554941C562C5}" srcOrd="0" destOrd="0" parTransId="{27EA4A98-393C-40E4-A4E4-D3BBB808EDC6}" sibTransId="{7B2991F2-C10A-4C4F-8420-A46A949D8518}"/>
    <dgm:cxn modelId="{23368952-71A2-4B47-A98B-F3C8B675B1E4}" type="presOf" srcId="{1825ADA2-6EF7-454E-A900-A4B6C3DEBB47}" destId="{42FADB99-6A65-4FFE-8325-AA2E47D0FBB2}" srcOrd="0" destOrd="0" presId="urn:microsoft.com/office/officeart/2005/8/layout/orgChart1"/>
    <dgm:cxn modelId="{1EAA4654-6315-4245-A0D1-5D9D8C1172A2}" type="presOf" srcId="{A3D1D8C1-844E-4F4C-9F26-4AABF577E061}" destId="{18E82792-FA0B-447B-AAD2-8B09C5B1EA87}" srcOrd="0" destOrd="0" presId="urn:microsoft.com/office/officeart/2005/8/layout/orgChart1"/>
    <dgm:cxn modelId="{7CBED95A-DAF3-48B9-A11C-453C398376CF}" srcId="{2F4DFE99-726D-4A91-A286-D21B861D646D}" destId="{CDA4078D-0056-4F81-9D03-EAAD75E45865}" srcOrd="0" destOrd="0" parTransId="{2C7A9353-3CB7-4E82-82E4-255205779C45}" sibTransId="{E9E44CBA-C9E1-43E1-AE10-845C17ED4564}"/>
    <dgm:cxn modelId="{5067995E-5E56-418B-A71D-FC3A0A493EFB}" srcId="{7DE6F3E9-89F1-498E-A7CC-A0A786CC53D5}" destId="{2F4DFE99-726D-4A91-A286-D21B861D646D}" srcOrd="0" destOrd="0" parTransId="{0F56819D-CA9F-4449-8383-155C7E014F54}" sibTransId="{55D6B131-9FAF-4C84-B97D-70AA09835E4F}"/>
    <dgm:cxn modelId="{79BFA362-369A-4545-BD15-301C74BCA758}" srcId="{B01A752A-016F-41A3-B901-1EB549F2848F}" destId="{E5734258-E4AA-4DFF-B284-2C5B6D5D0297}" srcOrd="2" destOrd="0" parTransId="{F27B8728-80A3-456E-BF3C-E57F63FEF334}" sibTransId="{FDD0E248-A74D-4FDE-BAB6-E02B795AD2F7}"/>
    <dgm:cxn modelId="{E22DF862-9940-4A2E-ACF9-48A091F8428A}" type="presOf" srcId="{CDA4078D-0056-4F81-9D03-EAAD75E45865}" destId="{EB02A43C-3397-484B-9716-DED5432B558C}" srcOrd="0" destOrd="0" presId="urn:microsoft.com/office/officeart/2005/8/layout/orgChart1"/>
    <dgm:cxn modelId="{0B288A64-6002-46EF-9DC1-2A9423021309}" srcId="{2F4DFE99-726D-4A91-A286-D21B861D646D}" destId="{B01A752A-016F-41A3-B901-1EB549F2848F}" srcOrd="1" destOrd="0" parTransId="{7F5CF569-5BF7-45A1-B6BF-932FF98EBF4A}" sibTransId="{E055FA51-A109-4E94-8E01-BFC59A2267D8}"/>
    <dgm:cxn modelId="{9ED6B367-B9D1-4B34-9006-EAF5DFB82471}" type="presOf" srcId="{96DF2267-D23C-4D07-B428-7AFE2294DBB8}" destId="{19DD80FD-20E1-4E3E-9D41-492B50BAD1D6}" srcOrd="1" destOrd="0" presId="urn:microsoft.com/office/officeart/2005/8/layout/orgChart1"/>
    <dgm:cxn modelId="{FECAA26B-0F56-4380-8111-FCA0FF6BDA15}" type="presOf" srcId="{C35410DE-1961-41FE-B9B1-8D34660B1656}" destId="{B0780A0C-7904-4F3D-A660-8D45700F9322}" srcOrd="0" destOrd="0" presId="urn:microsoft.com/office/officeart/2005/8/layout/orgChart1"/>
    <dgm:cxn modelId="{BD45426E-DB4C-42DF-8F4C-2FE782E8B14D}" type="presOf" srcId="{7F5CF569-5BF7-45A1-B6BF-932FF98EBF4A}" destId="{4D29C83D-5172-41D6-BAFE-8709E4D1C01B}" srcOrd="0" destOrd="0" presId="urn:microsoft.com/office/officeart/2005/8/layout/orgChart1"/>
    <dgm:cxn modelId="{8A1F0170-9A24-4998-82F1-0788A082294B}" type="presOf" srcId="{34FA6B4C-987D-4165-8ED4-164DD0E32BF2}" destId="{C7571F2C-751B-41C7-976F-55A4A9E7A403}" srcOrd="1" destOrd="0" presId="urn:microsoft.com/office/officeart/2005/8/layout/orgChart1"/>
    <dgm:cxn modelId="{46638577-0C2C-4271-8B51-5A8E7D36E9F3}" type="presOf" srcId="{6B838E86-6319-4BB5-B5F8-6015EB5373AF}" destId="{78E2D576-00A0-4E96-8177-5297295EF412}" srcOrd="0" destOrd="0" presId="urn:microsoft.com/office/officeart/2005/8/layout/orgChart1"/>
    <dgm:cxn modelId="{4C5E837B-92DC-4DF6-8113-7D9050F58AC7}" type="presOf" srcId="{2F4DFE99-726D-4A91-A286-D21B861D646D}" destId="{365ADAED-5ABD-4649-9906-F917052B14B9}" srcOrd="1" destOrd="0" presId="urn:microsoft.com/office/officeart/2005/8/layout/orgChart1"/>
    <dgm:cxn modelId="{1C09D87E-BF25-42C5-883E-73578B9DB2C5}" type="presOf" srcId="{1491518B-2404-4111-97B1-372395F57A42}" destId="{AB00BD64-DD16-457F-AFFA-7C4274112B9F}" srcOrd="0" destOrd="0" presId="urn:microsoft.com/office/officeart/2005/8/layout/orgChart1"/>
    <dgm:cxn modelId="{17003481-80C5-4578-8F87-12F3A8224078}" type="presOf" srcId="{788AADCE-6ADB-481E-84AC-554941C562C5}" destId="{1A530C4B-5FBF-4730-83FA-F58D11903017}" srcOrd="1" destOrd="0" presId="urn:microsoft.com/office/officeart/2005/8/layout/orgChart1"/>
    <dgm:cxn modelId="{EE2C5689-79FB-4075-80B2-59748DC258C3}" type="presOf" srcId="{4A830775-D367-4D22-8397-7107D6782BCF}" destId="{5DD97194-547B-4EA9-8EDC-32ABAF3E71D6}" srcOrd="0" destOrd="0" presId="urn:microsoft.com/office/officeart/2005/8/layout/orgChart1"/>
    <dgm:cxn modelId="{BF403190-2A5B-4CBC-B5CD-95CCCC0E4D08}" type="presOf" srcId="{E5734258-E4AA-4DFF-B284-2C5B6D5D0297}" destId="{8BA16774-543B-443A-85C3-C326A4275119}" srcOrd="0" destOrd="0" presId="urn:microsoft.com/office/officeart/2005/8/layout/orgChart1"/>
    <dgm:cxn modelId="{EDA97D90-31E6-4D22-8482-836B96A7FC66}" type="presOf" srcId="{27EA4A98-393C-40E4-A4E4-D3BBB808EDC6}" destId="{15815B54-B6EF-4407-8120-6F7F68DC669D}" srcOrd="0" destOrd="0" presId="urn:microsoft.com/office/officeart/2005/8/layout/orgChart1"/>
    <dgm:cxn modelId="{D624B090-FD12-4139-8D01-5F65A0E49D67}" srcId="{B01A752A-016F-41A3-B901-1EB549F2848F}" destId="{34FA6B4C-987D-4165-8ED4-164DD0E32BF2}" srcOrd="1" destOrd="0" parTransId="{C35410DE-1961-41FE-B9B1-8D34660B1656}" sibTransId="{F2653B6A-13CE-4825-8103-2CE360F3D2FE}"/>
    <dgm:cxn modelId="{3A894F93-1016-4CAB-BC28-554CCA901C80}" type="presOf" srcId="{4CA5BF79-2ED6-4AD4-A5AA-500C47869451}" destId="{F9F6F632-A14B-40BF-AA73-3A1A6FEE0EE1}" srcOrd="1" destOrd="0" presId="urn:microsoft.com/office/officeart/2005/8/layout/orgChart1"/>
    <dgm:cxn modelId="{22933B9E-4473-4D74-A55A-21902934CC6A}" type="presOf" srcId="{5426D68B-CD03-464D-A55E-25E283BF3B2B}" destId="{94AC0517-FE7B-4330-96DF-7236ECAAFA8A}" srcOrd="1" destOrd="0" presId="urn:microsoft.com/office/officeart/2005/8/layout/orgChart1"/>
    <dgm:cxn modelId="{939E87AF-8FC4-42B6-9EE6-D4C91D18E147}" srcId="{9F01A1EC-132F-4C95-AF91-77D8D0E989F1}" destId="{5426D68B-CD03-464D-A55E-25E283BF3B2B}" srcOrd="1" destOrd="0" parTransId="{4A830775-D367-4D22-8397-7107D6782BCF}" sibTransId="{3EF4D8B3-1910-4433-B07F-E6C52ED8A1A4}"/>
    <dgm:cxn modelId="{142450B0-FFB4-43DA-9E0B-9337B9B874BA}" type="presOf" srcId="{5A54DCFD-F59F-435B-A734-1B420AC4AFD1}" destId="{2C995423-32DF-4CEC-8D41-73281B4A7AEB}" srcOrd="0" destOrd="0" presId="urn:microsoft.com/office/officeart/2005/8/layout/orgChart1"/>
    <dgm:cxn modelId="{29DD5CB0-7DC4-46E2-8D45-B5E35C9F92CF}" type="presOf" srcId="{2EF0DA2A-7014-446D-B3BC-A176A433361E}" destId="{7B9D96CC-6FCE-4904-BF6D-0D915B7D7974}" srcOrd="0" destOrd="0" presId="urn:microsoft.com/office/officeart/2005/8/layout/orgChart1"/>
    <dgm:cxn modelId="{088EABB5-2D06-46D4-89A0-611A9CC55C5A}" srcId="{9F01A1EC-132F-4C95-AF91-77D8D0E989F1}" destId="{F44C27C3-1BF9-4F88-882E-2940B1F002FD}" srcOrd="2" destOrd="0" parTransId="{5A54DCFD-F59F-435B-A734-1B420AC4AFD1}" sibTransId="{EB12C2FB-D65C-4BEB-96CF-85CD9A21A79A}"/>
    <dgm:cxn modelId="{5E44A2B7-26EA-4B0A-959A-486FC10E002A}" srcId="{9F01A1EC-132F-4C95-AF91-77D8D0E989F1}" destId="{DA393A1B-77BD-46F7-867A-9DE420D17AEA}" srcOrd="0" destOrd="0" parTransId="{BB301B2E-7A91-4A1A-8E81-DE2802083C9B}" sibTransId="{DB983583-AEF7-4D11-B0CC-94B0C44C11D1}"/>
    <dgm:cxn modelId="{AF94ADBB-BF7F-4CC6-B57A-2999643778D6}" type="presOf" srcId="{2C7A9353-3CB7-4E82-82E4-255205779C45}" destId="{DAEC113E-D7E8-470B-ADE7-918568693653}" srcOrd="0" destOrd="0" presId="urn:microsoft.com/office/officeart/2005/8/layout/orgChart1"/>
    <dgm:cxn modelId="{07E95EC0-DF34-4F04-9976-ADFACD6DF084}" type="presOf" srcId="{4CA5BF79-2ED6-4AD4-A5AA-500C47869451}" destId="{0514119F-EA59-44CE-A386-78364EE191DA}" srcOrd="0" destOrd="0" presId="urn:microsoft.com/office/officeart/2005/8/layout/orgChart1"/>
    <dgm:cxn modelId="{869A30C4-47E1-4D3D-A6BB-A667339B5C4E}" srcId="{B8FFA67C-F71C-4C16-9B22-317A2532C6D0}" destId="{96DF2267-D23C-4D07-B428-7AFE2294DBB8}" srcOrd="0" destOrd="0" parTransId="{8204072B-8AF4-413F-9AED-CB2F3D9A3716}" sibTransId="{F7F18A68-C736-480B-BBA9-1E2790BA84B7}"/>
    <dgm:cxn modelId="{D4E57AC7-8635-445E-B987-68A55B6D2D33}" type="presOf" srcId="{E5734258-E4AA-4DFF-B284-2C5B6D5D0297}" destId="{522CD1FC-EF4E-4563-BEEF-3EE1FC1A88D9}" srcOrd="1" destOrd="0" presId="urn:microsoft.com/office/officeart/2005/8/layout/orgChart1"/>
    <dgm:cxn modelId="{A4D221CA-4C3B-40BD-A982-751373B95691}" type="presOf" srcId="{0F56819D-CA9F-4449-8383-155C7E014F54}" destId="{A87CAC4C-8B56-4E62-8513-D8C32532C28A}" srcOrd="0" destOrd="0" presId="urn:microsoft.com/office/officeart/2005/8/layout/orgChart1"/>
    <dgm:cxn modelId="{BB679CCA-DA6F-46CD-A7DC-9027D031ECF1}" srcId="{96DF2267-D23C-4D07-B428-7AFE2294DBB8}" destId="{7DE6F3E9-89F1-498E-A7CC-A0A786CC53D5}" srcOrd="1" destOrd="0" parTransId="{F3B3CAC7-27AA-4B87-ACA4-8D7D32C94A2A}" sibTransId="{3775BDBD-A2BA-4D88-8440-2149496BE4C8}"/>
    <dgm:cxn modelId="{186DCCCD-8424-4A33-A058-ED5D0F83B847}" type="presOf" srcId="{788AADCE-6ADB-481E-84AC-554941C562C5}" destId="{7C1327E2-E4D0-42FF-ACFD-AD22734CEA06}" srcOrd="0" destOrd="0" presId="urn:microsoft.com/office/officeart/2005/8/layout/orgChart1"/>
    <dgm:cxn modelId="{C2438BD2-2EB9-4103-AFD2-9FCD775BC70F}" type="presOf" srcId="{82821051-C59D-432D-B728-9D9B38F66D1C}" destId="{1B9B9D4C-7342-485A-87E6-CDCF87ABDE17}" srcOrd="0" destOrd="0" presId="urn:microsoft.com/office/officeart/2005/8/layout/orgChart1"/>
    <dgm:cxn modelId="{82FA31D3-9A90-496A-8C93-687E13BBA2CF}" type="presOf" srcId="{BB301B2E-7A91-4A1A-8E81-DE2802083C9B}" destId="{6C6C7626-7958-422E-B00A-FBA5BFAEEE81}" srcOrd="0" destOrd="0" presId="urn:microsoft.com/office/officeart/2005/8/layout/orgChart1"/>
    <dgm:cxn modelId="{FCFD04D5-8372-474B-AB71-E286F7DD288E}" type="presOf" srcId="{B01A752A-016F-41A3-B901-1EB549F2848F}" destId="{1CC915B0-657F-4499-A77F-7990CB58C5BD}" srcOrd="1" destOrd="0" presId="urn:microsoft.com/office/officeart/2005/8/layout/orgChart1"/>
    <dgm:cxn modelId="{D6D975D9-64E7-4DE7-AECD-18C736E263BE}" srcId="{2F4DFE99-726D-4A91-A286-D21B861D646D}" destId="{1491518B-2404-4111-97B1-372395F57A42}" srcOrd="2" destOrd="0" parTransId="{6B838E86-6319-4BB5-B5F8-6015EB5373AF}" sibTransId="{DDF9CB6F-4A9E-4F65-98CE-E4F15A885A19}"/>
    <dgm:cxn modelId="{E74B7CE1-CD5F-492C-B7ED-2B829964410F}" type="presOf" srcId="{9F01A1EC-132F-4C95-AF91-77D8D0E989F1}" destId="{66C9D94C-93C3-47CB-8D15-A375F046DD27}" srcOrd="0" destOrd="0" presId="urn:microsoft.com/office/officeart/2005/8/layout/orgChart1"/>
    <dgm:cxn modelId="{523A55E2-81AF-44E7-A2E2-C54C4D16BC1D}" type="presOf" srcId="{CDA4078D-0056-4F81-9D03-EAAD75E45865}" destId="{34FEAB64-16E7-4B90-9193-D7FD78C49E30}" srcOrd="1" destOrd="0" presId="urn:microsoft.com/office/officeart/2005/8/layout/orgChart1"/>
    <dgm:cxn modelId="{020E85EC-944B-4D1F-8ADB-A9F2FCDCB9F3}" type="presOf" srcId="{F27B8728-80A3-456E-BF3C-E57F63FEF334}" destId="{E92EC366-6411-4A04-AC64-646006964B01}" srcOrd="0" destOrd="0" presId="urn:microsoft.com/office/officeart/2005/8/layout/orgChart1"/>
    <dgm:cxn modelId="{17ACBBEC-8C5E-4F42-80FA-845A44A438A3}" type="presOf" srcId="{9F01A1EC-132F-4C95-AF91-77D8D0E989F1}" destId="{6AF01364-63F3-44D3-9C2C-448C50DADF41}" srcOrd="1" destOrd="0" presId="urn:microsoft.com/office/officeart/2005/8/layout/orgChart1"/>
    <dgm:cxn modelId="{84943EF0-08DC-4BEE-A7E1-FEA9BBF2CF79}" type="presOf" srcId="{B01A752A-016F-41A3-B901-1EB549F2848F}" destId="{1F0CD37F-DBB8-4F46-9E85-624A0EB0352B}" srcOrd="0" destOrd="0" presId="urn:microsoft.com/office/officeart/2005/8/layout/orgChart1"/>
    <dgm:cxn modelId="{6355FFF7-A835-40A3-9D75-9CFB8D08FEB0}" type="presOf" srcId="{F44C27C3-1BF9-4F88-882E-2940B1F002FD}" destId="{8C2868D1-0E7D-4BC1-BE95-C69312FAE821}" srcOrd="1" destOrd="0" presId="urn:microsoft.com/office/officeart/2005/8/layout/orgChart1"/>
    <dgm:cxn modelId="{AAC243F8-3FE5-4435-9D88-41716928EFD2}" type="presOf" srcId="{2F4DFE99-726D-4A91-A286-D21B861D646D}" destId="{F7CC038D-41B6-4948-9255-77A00F9504B6}" srcOrd="0" destOrd="0" presId="urn:microsoft.com/office/officeart/2005/8/layout/orgChart1"/>
    <dgm:cxn modelId="{2617C1F8-1E33-4A2D-ACBD-9490016FFC2B}" type="presOf" srcId="{F44C27C3-1BF9-4F88-882E-2940B1F002FD}" destId="{2D2C146C-FA2E-439A-9BCF-CBA092BA2521}" srcOrd="0" destOrd="0" presId="urn:microsoft.com/office/officeart/2005/8/layout/orgChart1"/>
    <dgm:cxn modelId="{3DCC69FA-8051-4920-9805-4687FC99E190}" type="presOf" srcId="{1491518B-2404-4111-97B1-372395F57A42}" destId="{F1E36835-D7E1-4FA2-935F-222C0306478C}" srcOrd="1" destOrd="0" presId="urn:microsoft.com/office/officeart/2005/8/layout/orgChart1"/>
    <dgm:cxn modelId="{96ECDDFB-91DC-40AE-B5B9-5245E7F8ABD3}" type="presOf" srcId="{5426D68B-CD03-464D-A55E-25E283BF3B2B}" destId="{FA320833-D43B-45F4-B157-250C90555FA7}" srcOrd="0" destOrd="0" presId="urn:microsoft.com/office/officeart/2005/8/layout/orgChart1"/>
    <dgm:cxn modelId="{C7CB72FD-C1B5-45D3-9E2D-8D5FF93ACB0C}" srcId="{E5734258-E4AA-4DFF-B284-2C5B6D5D0297}" destId="{4CA5BF79-2ED6-4AD4-A5AA-500C47869451}" srcOrd="0" destOrd="0" parTransId="{2EF0DA2A-7014-446D-B3BC-A176A433361E}" sibTransId="{0E1C4DD9-4B98-46FD-BDF2-F51E53090D67}"/>
    <dgm:cxn modelId="{B47DCC76-AFBC-43FC-8297-CE51E0AB5D0D}" type="presParOf" srcId="{62F49188-53A4-4806-AA48-8FF1FBDC0D85}" destId="{49EEEEB5-2268-413C-9E08-7094A13302D1}" srcOrd="0" destOrd="0" presId="urn:microsoft.com/office/officeart/2005/8/layout/orgChart1"/>
    <dgm:cxn modelId="{8B055A53-F2FA-4190-8533-442F8CB78322}" type="presParOf" srcId="{49EEEEB5-2268-413C-9E08-7094A13302D1}" destId="{D7989635-085A-4072-B238-7BC4AE76A695}" srcOrd="0" destOrd="0" presId="urn:microsoft.com/office/officeart/2005/8/layout/orgChart1"/>
    <dgm:cxn modelId="{7EF89DBF-44E3-45E4-95C9-345D84511610}" type="presParOf" srcId="{D7989635-085A-4072-B238-7BC4AE76A695}" destId="{CECAD234-C8E1-4267-86F5-A16ACF112C74}" srcOrd="0" destOrd="0" presId="urn:microsoft.com/office/officeart/2005/8/layout/orgChart1"/>
    <dgm:cxn modelId="{059C7FFF-1A1A-4523-ADF0-4B68A0A46C69}" type="presParOf" srcId="{D7989635-085A-4072-B238-7BC4AE76A695}" destId="{19DD80FD-20E1-4E3E-9D41-492B50BAD1D6}" srcOrd="1" destOrd="0" presId="urn:microsoft.com/office/officeart/2005/8/layout/orgChart1"/>
    <dgm:cxn modelId="{0CBE21AE-195F-4E24-85A2-3FB763DB7430}" type="presParOf" srcId="{49EEEEB5-2268-413C-9E08-7094A13302D1}" destId="{DF44B979-DB8F-4CD7-8A46-BB29FEF87BB7}" srcOrd="1" destOrd="0" presId="urn:microsoft.com/office/officeart/2005/8/layout/orgChart1"/>
    <dgm:cxn modelId="{C5405A53-EA8C-4C4F-8F29-BBE59AFAF3D8}" type="presParOf" srcId="{DF44B979-DB8F-4CD7-8A46-BB29FEF87BB7}" destId="{A7EEB962-120D-46CE-BFC9-E866D2776CC8}" srcOrd="0" destOrd="0" presId="urn:microsoft.com/office/officeart/2005/8/layout/orgChart1"/>
    <dgm:cxn modelId="{58E5DD97-02AF-4407-8E59-1D40B3BBE293}" type="presParOf" srcId="{DF44B979-DB8F-4CD7-8A46-BB29FEF87BB7}" destId="{9F84B70A-BA8B-4552-9151-C9C73327DDEA}" srcOrd="1" destOrd="0" presId="urn:microsoft.com/office/officeart/2005/8/layout/orgChart1"/>
    <dgm:cxn modelId="{401C93C7-13BA-423F-BEC8-96B99646B059}" type="presParOf" srcId="{9F84B70A-BA8B-4552-9151-C9C73327DDEA}" destId="{B2945D66-AF51-41FB-9FB8-EB0DF26B5BDF}" srcOrd="0" destOrd="0" presId="urn:microsoft.com/office/officeart/2005/8/layout/orgChart1"/>
    <dgm:cxn modelId="{06FDC478-1FCF-440F-9E58-D39EEC086ABE}" type="presParOf" srcId="{B2945D66-AF51-41FB-9FB8-EB0DF26B5BDF}" destId="{66C9D94C-93C3-47CB-8D15-A375F046DD27}" srcOrd="0" destOrd="0" presId="urn:microsoft.com/office/officeart/2005/8/layout/orgChart1"/>
    <dgm:cxn modelId="{D040BFDB-5097-407A-81AA-7A7D8B5C6079}" type="presParOf" srcId="{B2945D66-AF51-41FB-9FB8-EB0DF26B5BDF}" destId="{6AF01364-63F3-44D3-9C2C-448C50DADF41}" srcOrd="1" destOrd="0" presId="urn:microsoft.com/office/officeart/2005/8/layout/orgChart1"/>
    <dgm:cxn modelId="{88551388-9495-41E8-B5F2-C761CA591AE2}" type="presParOf" srcId="{9F84B70A-BA8B-4552-9151-C9C73327DDEA}" destId="{A9F83F92-0FB0-4F84-A57E-B7D845418C24}" srcOrd="1" destOrd="0" presId="urn:microsoft.com/office/officeart/2005/8/layout/orgChart1"/>
    <dgm:cxn modelId="{97B27AD3-B045-4C1B-8835-AB81756AAFCD}" type="presParOf" srcId="{A9F83F92-0FB0-4F84-A57E-B7D845418C24}" destId="{6C6C7626-7958-422E-B00A-FBA5BFAEEE81}" srcOrd="0" destOrd="0" presId="urn:microsoft.com/office/officeart/2005/8/layout/orgChart1"/>
    <dgm:cxn modelId="{EC1985A8-852D-4D94-A28D-967C8D525D2A}" type="presParOf" srcId="{A9F83F92-0FB0-4F84-A57E-B7D845418C24}" destId="{0DDF660F-3A6D-4FC1-8FD9-46AA18BA68A4}" srcOrd="1" destOrd="0" presId="urn:microsoft.com/office/officeart/2005/8/layout/orgChart1"/>
    <dgm:cxn modelId="{08743746-4B6D-457C-8B44-AC76475DCEBA}" type="presParOf" srcId="{0DDF660F-3A6D-4FC1-8FD9-46AA18BA68A4}" destId="{84D84C38-6C3F-438A-B978-530791C5A525}" srcOrd="0" destOrd="0" presId="urn:microsoft.com/office/officeart/2005/8/layout/orgChart1"/>
    <dgm:cxn modelId="{90DCA3EA-3B29-4930-808A-8C002F986033}" type="presParOf" srcId="{84D84C38-6C3F-438A-B978-530791C5A525}" destId="{15B3D666-AF0D-42DD-AAEB-D3A64126267A}" srcOrd="0" destOrd="0" presId="urn:microsoft.com/office/officeart/2005/8/layout/orgChart1"/>
    <dgm:cxn modelId="{D6738FD2-F0FD-4C17-925F-D4FC1809840C}" type="presParOf" srcId="{84D84C38-6C3F-438A-B978-530791C5A525}" destId="{30F4D687-387C-4258-BAD3-7B71E1055D18}" srcOrd="1" destOrd="0" presId="urn:microsoft.com/office/officeart/2005/8/layout/orgChart1"/>
    <dgm:cxn modelId="{6DEEC011-E154-4C3A-95B4-CBACD293F0F6}" type="presParOf" srcId="{0DDF660F-3A6D-4FC1-8FD9-46AA18BA68A4}" destId="{69EBAB69-52FF-4C54-8B86-1D1C27A658ED}" srcOrd="1" destOrd="0" presId="urn:microsoft.com/office/officeart/2005/8/layout/orgChart1"/>
    <dgm:cxn modelId="{E6679878-1CE3-416A-B15A-6A2E33506510}" type="presParOf" srcId="{69EBAB69-52FF-4C54-8B86-1D1C27A658ED}" destId="{15815B54-B6EF-4407-8120-6F7F68DC669D}" srcOrd="0" destOrd="0" presId="urn:microsoft.com/office/officeart/2005/8/layout/orgChart1"/>
    <dgm:cxn modelId="{BF9768CD-EC31-4129-A42C-31CEA7F0FFC4}" type="presParOf" srcId="{69EBAB69-52FF-4C54-8B86-1D1C27A658ED}" destId="{1F53950C-7089-46C7-858C-FA4F216D4F21}" srcOrd="1" destOrd="0" presId="urn:microsoft.com/office/officeart/2005/8/layout/orgChart1"/>
    <dgm:cxn modelId="{B05997F3-7F33-4A92-878B-EC78FB2A50F4}" type="presParOf" srcId="{1F53950C-7089-46C7-858C-FA4F216D4F21}" destId="{7431FC3D-3C31-40A7-8A7C-616A73D0C320}" srcOrd="0" destOrd="0" presId="urn:microsoft.com/office/officeart/2005/8/layout/orgChart1"/>
    <dgm:cxn modelId="{1709E585-B26A-47A1-A83F-C69A90F0C37E}" type="presParOf" srcId="{7431FC3D-3C31-40A7-8A7C-616A73D0C320}" destId="{7C1327E2-E4D0-42FF-ACFD-AD22734CEA06}" srcOrd="0" destOrd="0" presId="urn:microsoft.com/office/officeart/2005/8/layout/orgChart1"/>
    <dgm:cxn modelId="{A145262B-0BA5-45E5-A125-45B52916B02D}" type="presParOf" srcId="{7431FC3D-3C31-40A7-8A7C-616A73D0C320}" destId="{1A530C4B-5FBF-4730-83FA-F58D11903017}" srcOrd="1" destOrd="0" presId="urn:microsoft.com/office/officeart/2005/8/layout/orgChart1"/>
    <dgm:cxn modelId="{95AA2A1C-45A4-47D4-BB28-33BB7CF454CE}" type="presParOf" srcId="{1F53950C-7089-46C7-858C-FA4F216D4F21}" destId="{00A0E3F6-6441-4F47-B743-38B80ED2BDD3}" srcOrd="1" destOrd="0" presId="urn:microsoft.com/office/officeart/2005/8/layout/orgChart1"/>
    <dgm:cxn modelId="{D94056E2-6275-47C4-A84B-9F03E26C2D1A}" type="presParOf" srcId="{1F53950C-7089-46C7-858C-FA4F216D4F21}" destId="{623F9CE9-430C-4900-810A-118F0E739BB9}" srcOrd="2" destOrd="0" presId="urn:microsoft.com/office/officeart/2005/8/layout/orgChart1"/>
    <dgm:cxn modelId="{B1CC473A-0142-483F-8087-3B3DF4C77FFA}" type="presParOf" srcId="{0DDF660F-3A6D-4FC1-8FD9-46AA18BA68A4}" destId="{1509221C-ADC9-4164-B6D8-DD79DBFB0B6F}" srcOrd="2" destOrd="0" presId="urn:microsoft.com/office/officeart/2005/8/layout/orgChart1"/>
    <dgm:cxn modelId="{0FD6C3A2-C709-4228-BFDD-45EE54AE8C61}" type="presParOf" srcId="{A9F83F92-0FB0-4F84-A57E-B7D845418C24}" destId="{5DD97194-547B-4EA9-8EDC-32ABAF3E71D6}" srcOrd="2" destOrd="0" presId="urn:microsoft.com/office/officeart/2005/8/layout/orgChart1"/>
    <dgm:cxn modelId="{39C352C1-7DE6-4F68-9F9F-B6CD28E0523D}" type="presParOf" srcId="{A9F83F92-0FB0-4F84-A57E-B7D845418C24}" destId="{2D58AF4E-0269-404B-96D4-FD6EE4387A41}" srcOrd="3" destOrd="0" presId="urn:microsoft.com/office/officeart/2005/8/layout/orgChart1"/>
    <dgm:cxn modelId="{D23DA052-B781-4EA2-A3C3-F172AC5BCA6D}" type="presParOf" srcId="{2D58AF4E-0269-404B-96D4-FD6EE4387A41}" destId="{EFBEF09B-BE48-4CE6-99AD-25F16F8AB55D}" srcOrd="0" destOrd="0" presId="urn:microsoft.com/office/officeart/2005/8/layout/orgChart1"/>
    <dgm:cxn modelId="{38454890-705E-4E51-96EC-0D22D05DCB79}" type="presParOf" srcId="{EFBEF09B-BE48-4CE6-99AD-25F16F8AB55D}" destId="{FA320833-D43B-45F4-B157-250C90555FA7}" srcOrd="0" destOrd="0" presId="urn:microsoft.com/office/officeart/2005/8/layout/orgChart1"/>
    <dgm:cxn modelId="{0362C798-7B6C-4958-A54E-95D44397E71B}" type="presParOf" srcId="{EFBEF09B-BE48-4CE6-99AD-25F16F8AB55D}" destId="{94AC0517-FE7B-4330-96DF-7236ECAAFA8A}" srcOrd="1" destOrd="0" presId="urn:microsoft.com/office/officeart/2005/8/layout/orgChart1"/>
    <dgm:cxn modelId="{F194AE5B-6130-43D3-A28C-C12B57BE7D4F}" type="presParOf" srcId="{2D58AF4E-0269-404B-96D4-FD6EE4387A41}" destId="{67457DCE-B625-4E41-BC63-14771253EA50}" srcOrd="1" destOrd="0" presId="urn:microsoft.com/office/officeart/2005/8/layout/orgChart1"/>
    <dgm:cxn modelId="{9089D5CA-6922-4725-9AA0-6CE4B6BCF33A}" type="presParOf" srcId="{2D58AF4E-0269-404B-96D4-FD6EE4387A41}" destId="{99F9EB2A-43F3-4C8E-A63D-F31757DDAE7B}" srcOrd="2" destOrd="0" presId="urn:microsoft.com/office/officeart/2005/8/layout/orgChart1"/>
    <dgm:cxn modelId="{5D0A9213-B021-480D-A9B9-24571549CB45}" type="presParOf" srcId="{A9F83F92-0FB0-4F84-A57E-B7D845418C24}" destId="{2C995423-32DF-4CEC-8D41-73281B4A7AEB}" srcOrd="4" destOrd="0" presId="urn:microsoft.com/office/officeart/2005/8/layout/orgChart1"/>
    <dgm:cxn modelId="{ABEA4293-053E-4DB0-A03B-8BE19DA2A0EE}" type="presParOf" srcId="{A9F83F92-0FB0-4F84-A57E-B7D845418C24}" destId="{CE221E0F-5127-4971-8894-039A96301A3C}" srcOrd="5" destOrd="0" presId="urn:microsoft.com/office/officeart/2005/8/layout/orgChart1"/>
    <dgm:cxn modelId="{92360E4B-7A18-491A-9AD5-11EC83FDDAB0}" type="presParOf" srcId="{CE221E0F-5127-4971-8894-039A96301A3C}" destId="{4827E37E-A7FC-4B38-B2CB-8E0E7FDD3A60}" srcOrd="0" destOrd="0" presId="urn:microsoft.com/office/officeart/2005/8/layout/orgChart1"/>
    <dgm:cxn modelId="{59F2F537-73B0-4CFF-9AD5-4D04A377CF12}" type="presParOf" srcId="{4827E37E-A7FC-4B38-B2CB-8E0E7FDD3A60}" destId="{2D2C146C-FA2E-439A-9BCF-CBA092BA2521}" srcOrd="0" destOrd="0" presId="urn:microsoft.com/office/officeart/2005/8/layout/orgChart1"/>
    <dgm:cxn modelId="{B29288F6-11EE-4280-918C-037B4495A478}" type="presParOf" srcId="{4827E37E-A7FC-4B38-B2CB-8E0E7FDD3A60}" destId="{8C2868D1-0E7D-4BC1-BE95-C69312FAE821}" srcOrd="1" destOrd="0" presId="urn:microsoft.com/office/officeart/2005/8/layout/orgChart1"/>
    <dgm:cxn modelId="{67A98B2B-76F3-438F-9496-911BFBF992BE}" type="presParOf" srcId="{CE221E0F-5127-4971-8894-039A96301A3C}" destId="{442FC0EA-5D13-472E-9AFF-2CABD2D9F452}" srcOrd="1" destOrd="0" presId="urn:microsoft.com/office/officeart/2005/8/layout/orgChart1"/>
    <dgm:cxn modelId="{55D72172-ACE6-4216-9245-32CC994E551B}" type="presParOf" srcId="{CE221E0F-5127-4971-8894-039A96301A3C}" destId="{B154DA4B-FBBD-4E1E-B09D-00AB6ACDEB85}" srcOrd="2" destOrd="0" presId="urn:microsoft.com/office/officeart/2005/8/layout/orgChart1"/>
    <dgm:cxn modelId="{0322CCB0-2F7A-4607-A447-4A72C9E40AB2}" type="presParOf" srcId="{9F84B70A-BA8B-4552-9151-C9C73327DDEA}" destId="{03B75664-9FA4-469C-ADDE-3A8E87812522}" srcOrd="2" destOrd="0" presId="urn:microsoft.com/office/officeart/2005/8/layout/orgChart1"/>
    <dgm:cxn modelId="{E1E7A25A-9608-46B0-BEDE-717DD5520AC4}" type="presParOf" srcId="{DF44B979-DB8F-4CD7-8A46-BB29FEF87BB7}" destId="{2A97367A-89FE-4255-81B5-DB59E67DE269}" srcOrd="2" destOrd="0" presId="urn:microsoft.com/office/officeart/2005/8/layout/orgChart1"/>
    <dgm:cxn modelId="{8DD2870F-01E1-4AF4-B105-C88F7D12C564}" type="presParOf" srcId="{DF44B979-DB8F-4CD7-8A46-BB29FEF87BB7}" destId="{65CBA49F-5044-4D17-9F4B-EAA61740608F}" srcOrd="3" destOrd="0" presId="urn:microsoft.com/office/officeart/2005/8/layout/orgChart1"/>
    <dgm:cxn modelId="{749B9E83-1594-469A-9349-D0B10DA0B087}" type="presParOf" srcId="{65CBA49F-5044-4D17-9F4B-EAA61740608F}" destId="{37BA0A46-2D36-416E-9B6E-2881DF7DAAFC}" srcOrd="0" destOrd="0" presId="urn:microsoft.com/office/officeart/2005/8/layout/orgChart1"/>
    <dgm:cxn modelId="{37DA125C-FE1D-4078-9B18-56524011C79D}" type="presParOf" srcId="{37BA0A46-2D36-416E-9B6E-2881DF7DAAFC}" destId="{3255AD83-D29A-4AF3-87F4-A46AF33C2F28}" srcOrd="0" destOrd="0" presId="urn:microsoft.com/office/officeart/2005/8/layout/orgChart1"/>
    <dgm:cxn modelId="{80476679-454B-44EE-BFC9-1E5526BA0759}" type="presParOf" srcId="{37BA0A46-2D36-416E-9B6E-2881DF7DAAFC}" destId="{7FBB7785-F132-4369-AA2C-B8E40412C8E0}" srcOrd="1" destOrd="0" presId="urn:microsoft.com/office/officeart/2005/8/layout/orgChart1"/>
    <dgm:cxn modelId="{1FB2634B-B1FF-4DB3-8FAE-4CED1429D0D2}" type="presParOf" srcId="{65CBA49F-5044-4D17-9F4B-EAA61740608F}" destId="{AA7B40D2-3318-45E7-84A3-0B035093E1EF}" srcOrd="1" destOrd="0" presId="urn:microsoft.com/office/officeart/2005/8/layout/orgChart1"/>
    <dgm:cxn modelId="{7B229BE2-F7CC-4926-94AA-0634F7DB651C}" type="presParOf" srcId="{AA7B40D2-3318-45E7-84A3-0B035093E1EF}" destId="{A87CAC4C-8B56-4E62-8513-D8C32532C28A}" srcOrd="0" destOrd="0" presId="urn:microsoft.com/office/officeart/2005/8/layout/orgChart1"/>
    <dgm:cxn modelId="{E73E3F10-B33B-4ABD-B4F3-80916A92A64C}" type="presParOf" srcId="{AA7B40D2-3318-45E7-84A3-0B035093E1EF}" destId="{4043CF70-BB39-4C81-8BF3-1A25CCE26B23}" srcOrd="1" destOrd="0" presId="urn:microsoft.com/office/officeart/2005/8/layout/orgChart1"/>
    <dgm:cxn modelId="{C196AC30-82A6-4A23-8AE9-8CE927DD9A06}" type="presParOf" srcId="{4043CF70-BB39-4C81-8BF3-1A25CCE26B23}" destId="{9C8AEAFA-9A92-47D8-8E19-6506D25D6D8B}" srcOrd="0" destOrd="0" presId="urn:microsoft.com/office/officeart/2005/8/layout/orgChart1"/>
    <dgm:cxn modelId="{DC1F5499-7FE9-4FA1-84A6-01F539F3ACF0}" type="presParOf" srcId="{9C8AEAFA-9A92-47D8-8E19-6506D25D6D8B}" destId="{F7CC038D-41B6-4948-9255-77A00F9504B6}" srcOrd="0" destOrd="0" presId="urn:microsoft.com/office/officeart/2005/8/layout/orgChart1"/>
    <dgm:cxn modelId="{7C463A95-1CC7-4869-BF28-D480A25E1176}" type="presParOf" srcId="{9C8AEAFA-9A92-47D8-8E19-6506D25D6D8B}" destId="{365ADAED-5ABD-4649-9906-F917052B14B9}" srcOrd="1" destOrd="0" presId="urn:microsoft.com/office/officeart/2005/8/layout/orgChart1"/>
    <dgm:cxn modelId="{18478AF2-4CC1-411D-AB4A-FAE51786F1BB}" type="presParOf" srcId="{4043CF70-BB39-4C81-8BF3-1A25CCE26B23}" destId="{8018EB48-9CD9-4E83-8A08-7A780C4CFF8C}" srcOrd="1" destOrd="0" presId="urn:microsoft.com/office/officeart/2005/8/layout/orgChart1"/>
    <dgm:cxn modelId="{2371BF44-0346-4A7B-B57E-CBA9944C5EB1}" type="presParOf" srcId="{8018EB48-9CD9-4E83-8A08-7A780C4CFF8C}" destId="{DAEC113E-D7E8-470B-ADE7-918568693653}" srcOrd="0" destOrd="0" presId="urn:microsoft.com/office/officeart/2005/8/layout/orgChart1"/>
    <dgm:cxn modelId="{C9FC5BF8-F138-411A-9B03-7649028DD0A2}" type="presParOf" srcId="{8018EB48-9CD9-4E83-8A08-7A780C4CFF8C}" destId="{F799FB59-94EA-4821-ADFE-506ACC21D7B5}" srcOrd="1" destOrd="0" presId="urn:microsoft.com/office/officeart/2005/8/layout/orgChart1"/>
    <dgm:cxn modelId="{1B4A9C0C-CDE8-4648-91F3-FAF152615592}" type="presParOf" srcId="{F799FB59-94EA-4821-ADFE-506ACC21D7B5}" destId="{70B45835-85C0-4E87-B43F-6CFE7AEEE8E9}" srcOrd="0" destOrd="0" presId="urn:microsoft.com/office/officeart/2005/8/layout/orgChart1"/>
    <dgm:cxn modelId="{29E9F0CC-D180-488D-BC15-CF5D8564255F}" type="presParOf" srcId="{70B45835-85C0-4E87-B43F-6CFE7AEEE8E9}" destId="{EB02A43C-3397-484B-9716-DED5432B558C}" srcOrd="0" destOrd="0" presId="urn:microsoft.com/office/officeart/2005/8/layout/orgChart1"/>
    <dgm:cxn modelId="{B8744A8D-55F1-4CDF-B830-1C8A041510AD}" type="presParOf" srcId="{70B45835-85C0-4E87-B43F-6CFE7AEEE8E9}" destId="{34FEAB64-16E7-4B90-9193-D7FD78C49E30}" srcOrd="1" destOrd="0" presId="urn:microsoft.com/office/officeart/2005/8/layout/orgChart1"/>
    <dgm:cxn modelId="{06CCE973-5BD0-4E11-AA77-B65950044C44}" type="presParOf" srcId="{F799FB59-94EA-4821-ADFE-506ACC21D7B5}" destId="{3B0F45C6-E403-4BEF-B17C-6D3B5DBDA6FF}" srcOrd="1" destOrd="0" presId="urn:microsoft.com/office/officeart/2005/8/layout/orgChart1"/>
    <dgm:cxn modelId="{1F28F827-2C5F-4CD5-AECB-5AD681FA119E}" type="presParOf" srcId="{F799FB59-94EA-4821-ADFE-506ACC21D7B5}" destId="{BC60122F-E6A2-494D-870C-AF1908C0017D}" srcOrd="2" destOrd="0" presId="urn:microsoft.com/office/officeart/2005/8/layout/orgChart1"/>
    <dgm:cxn modelId="{8DB5528C-8158-4649-9698-E3A77B33AE97}" type="presParOf" srcId="{8018EB48-9CD9-4E83-8A08-7A780C4CFF8C}" destId="{4D29C83D-5172-41D6-BAFE-8709E4D1C01B}" srcOrd="2" destOrd="0" presId="urn:microsoft.com/office/officeart/2005/8/layout/orgChart1"/>
    <dgm:cxn modelId="{CCC9AF3E-5B83-4F4F-A626-472EC1E37862}" type="presParOf" srcId="{8018EB48-9CD9-4E83-8A08-7A780C4CFF8C}" destId="{94658052-AC44-4435-A13D-FF0E397F369C}" srcOrd="3" destOrd="0" presId="urn:microsoft.com/office/officeart/2005/8/layout/orgChart1"/>
    <dgm:cxn modelId="{4E6AA29B-2818-4947-BB56-3159EE7586DD}" type="presParOf" srcId="{94658052-AC44-4435-A13D-FF0E397F369C}" destId="{E8B48355-A3C5-4761-BA22-F32BD569D4A4}" srcOrd="0" destOrd="0" presId="urn:microsoft.com/office/officeart/2005/8/layout/orgChart1"/>
    <dgm:cxn modelId="{238F43D2-3CC9-43BF-9E32-C2EF3E9AD183}" type="presParOf" srcId="{E8B48355-A3C5-4761-BA22-F32BD569D4A4}" destId="{1F0CD37F-DBB8-4F46-9E85-624A0EB0352B}" srcOrd="0" destOrd="0" presId="urn:microsoft.com/office/officeart/2005/8/layout/orgChart1"/>
    <dgm:cxn modelId="{991A9CE2-EA58-460D-A53F-F2C6871B03F9}" type="presParOf" srcId="{E8B48355-A3C5-4761-BA22-F32BD569D4A4}" destId="{1CC915B0-657F-4499-A77F-7990CB58C5BD}" srcOrd="1" destOrd="0" presId="urn:microsoft.com/office/officeart/2005/8/layout/orgChart1"/>
    <dgm:cxn modelId="{8D632A89-9ABA-44B7-90A7-D11C42254920}" type="presParOf" srcId="{94658052-AC44-4435-A13D-FF0E397F369C}" destId="{BA37E30E-884C-4691-9CBD-C610485057D6}" srcOrd="1" destOrd="0" presId="urn:microsoft.com/office/officeart/2005/8/layout/orgChart1"/>
    <dgm:cxn modelId="{4CAB5E17-8B88-4655-879B-F51669600D86}" type="presParOf" srcId="{BA37E30E-884C-4691-9CBD-C610485057D6}" destId="{8BAC0553-9044-4AE4-A6EA-05013A7E6B4C}" srcOrd="0" destOrd="0" presId="urn:microsoft.com/office/officeart/2005/8/layout/orgChart1"/>
    <dgm:cxn modelId="{A8C0D8D5-18DC-4CC2-B278-0FC7EF3355D4}" type="presParOf" srcId="{BA37E30E-884C-4691-9CBD-C610485057D6}" destId="{E854DC40-5B53-4019-8FB2-F498993887E2}" srcOrd="1" destOrd="0" presId="urn:microsoft.com/office/officeart/2005/8/layout/orgChart1"/>
    <dgm:cxn modelId="{5AE1A84D-6798-4B0B-9AF0-5A2D7F5E5BA0}" type="presParOf" srcId="{E854DC40-5B53-4019-8FB2-F498993887E2}" destId="{53AB692B-CDFA-44DA-AA92-4E63938E512D}" srcOrd="0" destOrd="0" presId="urn:microsoft.com/office/officeart/2005/8/layout/orgChart1"/>
    <dgm:cxn modelId="{1A431CB2-CFAE-41A2-9000-5267903E98A6}" type="presParOf" srcId="{53AB692B-CDFA-44DA-AA92-4E63938E512D}" destId="{18E82792-FA0B-447B-AAD2-8B09C5B1EA87}" srcOrd="0" destOrd="0" presId="urn:microsoft.com/office/officeart/2005/8/layout/orgChart1"/>
    <dgm:cxn modelId="{6082418F-511E-4598-85CB-64EF8CE571A3}" type="presParOf" srcId="{53AB692B-CDFA-44DA-AA92-4E63938E512D}" destId="{08550706-56A2-4DA8-AC4F-E4941799A9DC}" srcOrd="1" destOrd="0" presId="urn:microsoft.com/office/officeart/2005/8/layout/orgChart1"/>
    <dgm:cxn modelId="{AE556198-015C-4D9B-BC03-AC820F2270BE}" type="presParOf" srcId="{E854DC40-5B53-4019-8FB2-F498993887E2}" destId="{55C06FA5-B204-4043-A52C-2766BC80EBAB}" srcOrd="1" destOrd="0" presId="urn:microsoft.com/office/officeart/2005/8/layout/orgChart1"/>
    <dgm:cxn modelId="{D0C48EBB-C4E1-42A7-823E-CBC77A22ED42}" type="presParOf" srcId="{E854DC40-5B53-4019-8FB2-F498993887E2}" destId="{38BC55B0-C831-464C-97D6-EED7BDDFECA2}" srcOrd="2" destOrd="0" presId="urn:microsoft.com/office/officeart/2005/8/layout/orgChart1"/>
    <dgm:cxn modelId="{03C5E1D9-4E56-4CBB-93BA-79B030AA0322}" type="presParOf" srcId="{BA37E30E-884C-4691-9CBD-C610485057D6}" destId="{B0780A0C-7904-4F3D-A660-8D45700F9322}" srcOrd="2" destOrd="0" presId="urn:microsoft.com/office/officeart/2005/8/layout/orgChart1"/>
    <dgm:cxn modelId="{E0300483-A330-47B4-AB76-46B4E36330A8}" type="presParOf" srcId="{BA37E30E-884C-4691-9CBD-C610485057D6}" destId="{2707A33D-F86D-4B8D-9D8C-BFC4A0EED50C}" srcOrd="3" destOrd="0" presId="urn:microsoft.com/office/officeart/2005/8/layout/orgChart1"/>
    <dgm:cxn modelId="{6C899416-02C2-4C09-99C6-B078D263C1AA}" type="presParOf" srcId="{2707A33D-F86D-4B8D-9D8C-BFC4A0EED50C}" destId="{8FE4D330-2C47-490D-AE7A-47C0348AA526}" srcOrd="0" destOrd="0" presId="urn:microsoft.com/office/officeart/2005/8/layout/orgChart1"/>
    <dgm:cxn modelId="{4FC53051-6828-43D2-9683-CA4105376F09}" type="presParOf" srcId="{8FE4D330-2C47-490D-AE7A-47C0348AA526}" destId="{B949E54D-D46C-43A3-BBEC-A26A3B8F247C}" srcOrd="0" destOrd="0" presId="urn:microsoft.com/office/officeart/2005/8/layout/orgChart1"/>
    <dgm:cxn modelId="{5C9E2D71-852D-4589-BC46-4B85AEBD288D}" type="presParOf" srcId="{8FE4D330-2C47-490D-AE7A-47C0348AA526}" destId="{C7571F2C-751B-41C7-976F-55A4A9E7A403}" srcOrd="1" destOrd="0" presId="urn:microsoft.com/office/officeart/2005/8/layout/orgChart1"/>
    <dgm:cxn modelId="{A1FF2C42-6C91-425C-AF6A-7D20F7A4CD65}" type="presParOf" srcId="{2707A33D-F86D-4B8D-9D8C-BFC4A0EED50C}" destId="{4FE14156-5BEF-4036-9DAB-87F59419F06A}" srcOrd="1" destOrd="0" presId="urn:microsoft.com/office/officeart/2005/8/layout/orgChart1"/>
    <dgm:cxn modelId="{636F70A0-0602-42D1-8D1C-36FF89D019EE}" type="presParOf" srcId="{2707A33D-F86D-4B8D-9D8C-BFC4A0EED50C}" destId="{CC6814CA-B4E3-4569-9D90-314BA4249F98}" srcOrd="2" destOrd="0" presId="urn:microsoft.com/office/officeart/2005/8/layout/orgChart1"/>
    <dgm:cxn modelId="{5EB00F4E-F439-408C-BBF0-BEB753AABDDB}" type="presParOf" srcId="{BA37E30E-884C-4691-9CBD-C610485057D6}" destId="{E92EC366-6411-4A04-AC64-646006964B01}" srcOrd="4" destOrd="0" presId="urn:microsoft.com/office/officeart/2005/8/layout/orgChart1"/>
    <dgm:cxn modelId="{7BACBB4F-C557-4842-8613-DFA90CFC1FB0}" type="presParOf" srcId="{BA37E30E-884C-4691-9CBD-C610485057D6}" destId="{DED91214-408B-421E-895C-A10B05D089FA}" srcOrd="5" destOrd="0" presId="urn:microsoft.com/office/officeart/2005/8/layout/orgChart1"/>
    <dgm:cxn modelId="{98FC8C71-9D63-4E59-982F-396B3E08C66D}" type="presParOf" srcId="{DED91214-408B-421E-895C-A10B05D089FA}" destId="{2A2AFF2C-D41B-4D55-8EC0-5E639F9EA900}" srcOrd="0" destOrd="0" presId="urn:microsoft.com/office/officeart/2005/8/layout/orgChart1"/>
    <dgm:cxn modelId="{DD080564-6105-41F7-B1C8-66529A81C9E4}" type="presParOf" srcId="{2A2AFF2C-D41B-4D55-8EC0-5E639F9EA900}" destId="{8BA16774-543B-443A-85C3-C326A4275119}" srcOrd="0" destOrd="0" presId="urn:microsoft.com/office/officeart/2005/8/layout/orgChart1"/>
    <dgm:cxn modelId="{7D4F3A24-7DE4-4B1D-8449-DC187068C9C6}" type="presParOf" srcId="{2A2AFF2C-D41B-4D55-8EC0-5E639F9EA900}" destId="{522CD1FC-EF4E-4563-BEEF-3EE1FC1A88D9}" srcOrd="1" destOrd="0" presId="urn:microsoft.com/office/officeart/2005/8/layout/orgChart1"/>
    <dgm:cxn modelId="{CFF0C471-E213-40D0-A340-7746FBCC7B2B}" type="presParOf" srcId="{DED91214-408B-421E-895C-A10B05D089FA}" destId="{DA2A5115-7D31-47FE-BAC1-FB5CAA49315A}" srcOrd="1" destOrd="0" presId="urn:microsoft.com/office/officeart/2005/8/layout/orgChart1"/>
    <dgm:cxn modelId="{AE587B35-1DC8-4269-B2E8-7527741B48C2}" type="presParOf" srcId="{DA2A5115-7D31-47FE-BAC1-FB5CAA49315A}" destId="{7B9D96CC-6FCE-4904-BF6D-0D915B7D7974}" srcOrd="0" destOrd="0" presId="urn:microsoft.com/office/officeart/2005/8/layout/orgChart1"/>
    <dgm:cxn modelId="{438F1DCC-A737-44A6-A76B-A53B1FBEABC3}" type="presParOf" srcId="{DA2A5115-7D31-47FE-BAC1-FB5CAA49315A}" destId="{39164716-A406-4A68-8B9A-AF4F8BA4FE0D}" srcOrd="1" destOrd="0" presId="urn:microsoft.com/office/officeart/2005/8/layout/orgChart1"/>
    <dgm:cxn modelId="{00E8263B-F559-4985-830A-3F454AE6B3EF}" type="presParOf" srcId="{39164716-A406-4A68-8B9A-AF4F8BA4FE0D}" destId="{D16ECEB1-7EE2-4459-8271-65429DBD3E13}" srcOrd="0" destOrd="0" presId="urn:microsoft.com/office/officeart/2005/8/layout/orgChart1"/>
    <dgm:cxn modelId="{CF391D96-9034-4228-A319-F12758C83211}" type="presParOf" srcId="{D16ECEB1-7EE2-4459-8271-65429DBD3E13}" destId="{0514119F-EA59-44CE-A386-78364EE191DA}" srcOrd="0" destOrd="0" presId="urn:microsoft.com/office/officeart/2005/8/layout/orgChart1"/>
    <dgm:cxn modelId="{756299E7-D14F-430D-8410-686A4265BF3A}" type="presParOf" srcId="{D16ECEB1-7EE2-4459-8271-65429DBD3E13}" destId="{F9F6F632-A14B-40BF-AA73-3A1A6FEE0EE1}" srcOrd="1" destOrd="0" presId="urn:microsoft.com/office/officeart/2005/8/layout/orgChart1"/>
    <dgm:cxn modelId="{AAFC15D1-F6DF-4D2A-A69C-EF20060E6104}" type="presParOf" srcId="{39164716-A406-4A68-8B9A-AF4F8BA4FE0D}" destId="{41241FA6-3529-47BD-86B3-B2BC961FCB90}" srcOrd="1" destOrd="0" presId="urn:microsoft.com/office/officeart/2005/8/layout/orgChart1"/>
    <dgm:cxn modelId="{ECEABB7A-C328-4145-9DB5-CADBC0CF0127}" type="presParOf" srcId="{39164716-A406-4A68-8B9A-AF4F8BA4FE0D}" destId="{11576CAD-EF61-4A70-9F1C-B4D1E462CA70}" srcOrd="2" destOrd="0" presId="urn:microsoft.com/office/officeart/2005/8/layout/orgChart1"/>
    <dgm:cxn modelId="{2E50CBC0-24DE-4F3B-A091-BBBA6A0F91A2}" type="presParOf" srcId="{DED91214-408B-421E-895C-A10B05D089FA}" destId="{0726A2E1-4CE0-480C-A221-467E9EF03A1A}" srcOrd="2" destOrd="0" presId="urn:microsoft.com/office/officeart/2005/8/layout/orgChart1"/>
    <dgm:cxn modelId="{228FD76D-45B9-423F-BE29-FF1DF3602330}" type="presParOf" srcId="{94658052-AC44-4435-A13D-FF0E397F369C}" destId="{72CCCB27-5F0B-4BE4-BBE5-19EE368DDF01}" srcOrd="2" destOrd="0" presId="urn:microsoft.com/office/officeart/2005/8/layout/orgChart1"/>
    <dgm:cxn modelId="{AC5A2E70-3BCF-4FF2-B37E-734E5CD4C175}" type="presParOf" srcId="{8018EB48-9CD9-4E83-8A08-7A780C4CFF8C}" destId="{78E2D576-00A0-4E96-8177-5297295EF412}" srcOrd="4" destOrd="0" presId="urn:microsoft.com/office/officeart/2005/8/layout/orgChart1"/>
    <dgm:cxn modelId="{7855FA9A-BC4C-48B5-BE0C-AE2AEF5AEA30}" type="presParOf" srcId="{8018EB48-9CD9-4E83-8A08-7A780C4CFF8C}" destId="{00CD8BA0-2473-4537-93A7-ED9AB82F8942}" srcOrd="5" destOrd="0" presId="urn:microsoft.com/office/officeart/2005/8/layout/orgChart1"/>
    <dgm:cxn modelId="{32BB3F29-768D-4052-92EE-225B4A0398A2}" type="presParOf" srcId="{00CD8BA0-2473-4537-93A7-ED9AB82F8942}" destId="{6D91F44C-93B0-4F38-8B7F-9AAFAF5E3A54}" srcOrd="0" destOrd="0" presId="urn:microsoft.com/office/officeart/2005/8/layout/orgChart1"/>
    <dgm:cxn modelId="{1F6BD9D0-D36B-4B1C-8E56-3C24EE2CAB83}" type="presParOf" srcId="{6D91F44C-93B0-4F38-8B7F-9AAFAF5E3A54}" destId="{AB00BD64-DD16-457F-AFFA-7C4274112B9F}" srcOrd="0" destOrd="0" presId="urn:microsoft.com/office/officeart/2005/8/layout/orgChart1"/>
    <dgm:cxn modelId="{988427E0-130F-45AD-B258-6F24C5EF5158}" type="presParOf" srcId="{6D91F44C-93B0-4F38-8B7F-9AAFAF5E3A54}" destId="{F1E36835-D7E1-4FA2-935F-222C0306478C}" srcOrd="1" destOrd="0" presId="urn:microsoft.com/office/officeart/2005/8/layout/orgChart1"/>
    <dgm:cxn modelId="{E6D7EC00-9BEF-4D9E-A930-F52215F9186D}" type="presParOf" srcId="{00CD8BA0-2473-4537-93A7-ED9AB82F8942}" destId="{FDADB2B3-F792-4548-B167-C695C70E15A9}" srcOrd="1" destOrd="0" presId="urn:microsoft.com/office/officeart/2005/8/layout/orgChart1"/>
    <dgm:cxn modelId="{54C06C03-65CC-421C-8AFA-C768A46C0AA7}" type="presParOf" srcId="{00CD8BA0-2473-4537-93A7-ED9AB82F8942}" destId="{AFAEC3E2-64A1-4BF1-AA2C-E7E520446F54}" srcOrd="2" destOrd="0" presId="urn:microsoft.com/office/officeart/2005/8/layout/orgChart1"/>
    <dgm:cxn modelId="{E8FBEFBD-2D5A-48C5-BDFE-104BE425DBEC}" type="presParOf" srcId="{4043CF70-BB39-4C81-8BF3-1A25CCE26B23}" destId="{2F3104B3-453C-4AE5-A6D3-4280BDB1A3B5}" srcOrd="2" destOrd="0" presId="urn:microsoft.com/office/officeart/2005/8/layout/orgChart1"/>
    <dgm:cxn modelId="{6CFED916-DFC7-4EDE-8C29-B37C1D153C8A}" type="presParOf" srcId="{AA7B40D2-3318-45E7-84A3-0B035093E1EF}" destId="{42FADB99-6A65-4FFE-8325-AA2E47D0FBB2}" srcOrd="2" destOrd="0" presId="urn:microsoft.com/office/officeart/2005/8/layout/orgChart1"/>
    <dgm:cxn modelId="{E6400E74-5553-469C-B61D-CD19E0902BC6}" type="presParOf" srcId="{AA7B40D2-3318-45E7-84A3-0B035093E1EF}" destId="{31B775D0-DD24-4D13-A7DE-3BAF0F4BF751}" srcOrd="3" destOrd="0" presId="urn:microsoft.com/office/officeart/2005/8/layout/orgChart1"/>
    <dgm:cxn modelId="{84A19A1C-2404-4740-871F-244EA69964D3}" type="presParOf" srcId="{31B775D0-DD24-4D13-A7DE-3BAF0F4BF751}" destId="{7BC95B13-1A45-4981-A5A9-D7244737048C}" srcOrd="0" destOrd="0" presId="urn:microsoft.com/office/officeart/2005/8/layout/orgChart1"/>
    <dgm:cxn modelId="{DE9532EE-9591-47E0-B5A9-5ED629B40E33}" type="presParOf" srcId="{7BC95B13-1A45-4981-A5A9-D7244737048C}" destId="{1B9B9D4C-7342-485A-87E6-CDCF87ABDE17}" srcOrd="0" destOrd="0" presId="urn:microsoft.com/office/officeart/2005/8/layout/orgChart1"/>
    <dgm:cxn modelId="{CC856572-89EE-4683-B5A1-56BD8484980E}" type="presParOf" srcId="{7BC95B13-1A45-4981-A5A9-D7244737048C}" destId="{21A82E15-D6E3-4CF3-B14C-0FCF877135CE}" srcOrd="1" destOrd="0" presId="urn:microsoft.com/office/officeart/2005/8/layout/orgChart1"/>
    <dgm:cxn modelId="{4F3C52C2-1E9C-4BB6-B75C-D80CC4D2355C}" type="presParOf" srcId="{31B775D0-DD24-4D13-A7DE-3BAF0F4BF751}" destId="{4E899708-CDD9-4DCA-8C97-2010B8207C21}" srcOrd="1" destOrd="0" presId="urn:microsoft.com/office/officeart/2005/8/layout/orgChart1"/>
    <dgm:cxn modelId="{603312D1-2FA1-4443-841D-E63ADA41835F}" type="presParOf" srcId="{31B775D0-DD24-4D13-A7DE-3BAF0F4BF751}" destId="{6D358BB4-64F0-4C36-B162-31E13BC9F605}" srcOrd="2" destOrd="0" presId="urn:microsoft.com/office/officeart/2005/8/layout/orgChart1"/>
    <dgm:cxn modelId="{C1C7F4D8-4024-4999-87E6-73B50118E9A9}" type="presParOf" srcId="{65CBA49F-5044-4D17-9F4B-EAA61740608F}" destId="{A1F5F4FB-FC35-4639-99DB-CCD8D16DADB0}" srcOrd="2" destOrd="0" presId="urn:microsoft.com/office/officeart/2005/8/layout/orgChart1"/>
    <dgm:cxn modelId="{CFF2C09A-5E63-4B46-9079-346C6C451BCD}" type="presParOf" srcId="{49EEEEB5-2268-413C-9E08-7094A13302D1}" destId="{2A18C2DF-863C-4018-A591-280C484130C2}"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ADB99-6A65-4FFE-8325-AA2E47D0FBB2}">
      <dsp:nvSpPr>
        <dsp:cNvPr id="0" name=""/>
        <dsp:cNvSpPr/>
      </dsp:nvSpPr>
      <dsp:spPr>
        <a:xfrm>
          <a:off x="5621037" y="1105881"/>
          <a:ext cx="928047" cy="278356"/>
        </a:xfrm>
        <a:custGeom>
          <a:avLst/>
          <a:gdLst/>
          <a:ahLst/>
          <a:cxnLst/>
          <a:rect l="0" t="0" r="0" b="0"/>
          <a:pathLst>
            <a:path>
              <a:moveTo>
                <a:pt x="0" y="0"/>
              </a:moveTo>
              <a:lnTo>
                <a:pt x="0" y="191548"/>
              </a:lnTo>
              <a:lnTo>
                <a:pt x="892338" y="191548"/>
              </a:lnTo>
              <a:lnTo>
                <a:pt x="892338" y="267646"/>
              </a:lnTo>
            </a:path>
          </a:pathLst>
        </a:custGeom>
        <a:noFill/>
        <a:ln w="12700" cap="flat" cmpd="sng" algn="ctr">
          <a:solidFill>
            <a:sysClr val="windowText" lastClr="000000"/>
          </a:solidFill>
          <a:prstDash val="solid"/>
          <a:miter lim="800000"/>
        </a:ln>
        <a:effectLst/>
      </dsp:spPr>
      <dsp:style>
        <a:lnRef idx="2">
          <a:scrgbClr r="0" g="0" b="0"/>
        </a:lnRef>
        <a:fillRef idx="0">
          <a:scrgbClr r="0" g="0" b="0"/>
        </a:fillRef>
        <a:effectRef idx="0">
          <a:scrgbClr r="0" g="0" b="0"/>
        </a:effectRef>
        <a:fontRef idx="minor"/>
      </dsp:style>
    </dsp:sp>
    <dsp:sp modelId="{78E2D576-00A0-4E96-8177-5297295EF412}">
      <dsp:nvSpPr>
        <dsp:cNvPr id="0" name=""/>
        <dsp:cNvSpPr/>
      </dsp:nvSpPr>
      <dsp:spPr>
        <a:xfrm>
          <a:off x="4785918" y="3106897"/>
          <a:ext cx="1218599" cy="218321"/>
        </a:xfrm>
        <a:custGeom>
          <a:avLst/>
          <a:gdLst/>
          <a:ahLst/>
          <a:cxnLst/>
          <a:rect l="0" t="0" r="0" b="0"/>
          <a:pathLst>
            <a:path>
              <a:moveTo>
                <a:pt x="0" y="0"/>
              </a:moveTo>
              <a:lnTo>
                <a:pt x="0" y="133823"/>
              </a:lnTo>
              <a:lnTo>
                <a:pt x="1171710" y="133823"/>
              </a:lnTo>
              <a:lnTo>
                <a:pt x="1171710" y="209920"/>
              </a:lnTo>
            </a:path>
          </a:pathLst>
        </a:custGeom>
        <a:noFill/>
        <a:ln w="12700" cap="flat" cmpd="sng" algn="ctr">
          <a:solidFill>
            <a:sysClr val="windowText" lastClr="000000"/>
          </a:solidFill>
          <a:prstDash val="solid"/>
          <a:miter lim="800000"/>
        </a:ln>
        <a:effectLst/>
      </dsp:spPr>
      <dsp:style>
        <a:lnRef idx="2">
          <a:scrgbClr r="0" g="0" b="0"/>
        </a:lnRef>
        <a:fillRef idx="0">
          <a:scrgbClr r="0" g="0" b="0"/>
        </a:fillRef>
        <a:effectRef idx="0">
          <a:scrgbClr r="0" g="0" b="0"/>
        </a:effectRef>
        <a:fontRef idx="minor"/>
      </dsp:style>
    </dsp:sp>
    <dsp:sp modelId="{7B9D96CC-6FCE-4904-BF6D-0D915B7D7974}">
      <dsp:nvSpPr>
        <dsp:cNvPr id="0" name=""/>
        <dsp:cNvSpPr/>
      </dsp:nvSpPr>
      <dsp:spPr>
        <a:xfrm>
          <a:off x="5547140" y="4212504"/>
          <a:ext cx="91440" cy="108789"/>
        </a:xfrm>
        <a:custGeom>
          <a:avLst/>
          <a:gdLst/>
          <a:ahLst/>
          <a:cxnLst/>
          <a:rect l="0" t="0" r="0" b="0"/>
          <a:pathLst>
            <a:path>
              <a:moveTo>
                <a:pt x="92360" y="104603"/>
              </a:moveTo>
              <a:lnTo>
                <a:pt x="45720" y="0"/>
              </a:lnTo>
            </a:path>
          </a:pathLst>
        </a:custGeom>
        <a:noFill/>
        <a:ln w="25400" cap="flat" cmpd="sng" algn="ctr">
          <a:noFill/>
          <a:prstDash val="solid"/>
          <a:miter lim="800000"/>
        </a:ln>
        <a:effectLst/>
      </dsp:spPr>
      <dsp:style>
        <a:lnRef idx="2">
          <a:scrgbClr r="0" g="0" b="0"/>
        </a:lnRef>
        <a:fillRef idx="0">
          <a:scrgbClr r="0" g="0" b="0"/>
        </a:fillRef>
        <a:effectRef idx="0">
          <a:scrgbClr r="0" g="0" b="0"/>
        </a:effectRef>
        <a:fontRef idx="minor"/>
      </dsp:style>
    </dsp:sp>
    <dsp:sp modelId="{E92EC366-6411-4A04-AC64-646006964B01}">
      <dsp:nvSpPr>
        <dsp:cNvPr id="0" name=""/>
        <dsp:cNvSpPr/>
      </dsp:nvSpPr>
      <dsp:spPr>
        <a:xfrm>
          <a:off x="4786819" y="3702088"/>
          <a:ext cx="1318722" cy="242335"/>
        </a:xfrm>
        <a:custGeom>
          <a:avLst/>
          <a:gdLst/>
          <a:ahLst/>
          <a:cxnLst/>
          <a:rect l="0" t="0" r="0" b="0"/>
          <a:pathLst>
            <a:path>
              <a:moveTo>
                <a:pt x="0" y="0"/>
              </a:moveTo>
              <a:lnTo>
                <a:pt x="0" y="156913"/>
              </a:lnTo>
              <a:lnTo>
                <a:pt x="1267981" y="156913"/>
              </a:lnTo>
              <a:lnTo>
                <a:pt x="1267981" y="233010"/>
              </a:lnTo>
            </a:path>
          </a:pathLst>
        </a:custGeom>
        <a:noFill/>
        <a:ln w="12700" cap="flat" cmpd="sng" algn="ctr">
          <a:solidFill>
            <a:sysClr val="windowText" lastClr="000000"/>
          </a:solidFill>
          <a:prstDash val="solid"/>
          <a:miter lim="800000"/>
        </a:ln>
        <a:effectLst/>
      </dsp:spPr>
      <dsp:style>
        <a:lnRef idx="2">
          <a:scrgbClr r="0" g="0" b="0"/>
        </a:lnRef>
        <a:fillRef idx="0">
          <a:scrgbClr r="0" g="0" b="0"/>
        </a:fillRef>
        <a:effectRef idx="0">
          <a:scrgbClr r="0" g="0" b="0"/>
        </a:effectRef>
        <a:fontRef idx="minor"/>
      </dsp:style>
    </dsp:sp>
    <dsp:sp modelId="{B0780A0C-7904-4F3D-A660-8D45700F9322}">
      <dsp:nvSpPr>
        <dsp:cNvPr id="0" name=""/>
        <dsp:cNvSpPr/>
      </dsp:nvSpPr>
      <dsp:spPr>
        <a:xfrm>
          <a:off x="4741099" y="3702088"/>
          <a:ext cx="91440" cy="242335"/>
        </a:xfrm>
        <a:custGeom>
          <a:avLst/>
          <a:gdLst/>
          <a:ahLst/>
          <a:cxnLst/>
          <a:rect l="0" t="0" r="0" b="0"/>
          <a:pathLst>
            <a:path>
              <a:moveTo>
                <a:pt x="45720" y="0"/>
              </a:moveTo>
              <a:lnTo>
                <a:pt x="45720" y="233010"/>
              </a:lnTo>
            </a:path>
          </a:pathLst>
        </a:custGeom>
        <a:noFill/>
        <a:ln w="12700" cap="flat" cmpd="sng" algn="ctr">
          <a:solidFill>
            <a:sysClr val="windowText" lastClr="000000"/>
          </a:solidFill>
          <a:prstDash val="solid"/>
          <a:miter lim="800000"/>
        </a:ln>
        <a:effectLst/>
      </dsp:spPr>
      <dsp:style>
        <a:lnRef idx="2">
          <a:scrgbClr r="0" g="0" b="0"/>
        </a:lnRef>
        <a:fillRef idx="0">
          <a:scrgbClr r="0" g="0" b="0"/>
        </a:fillRef>
        <a:effectRef idx="0">
          <a:scrgbClr r="0" g="0" b="0"/>
        </a:effectRef>
        <a:fontRef idx="minor"/>
      </dsp:style>
    </dsp:sp>
    <dsp:sp modelId="{8BAC0553-9044-4AE4-A6EA-05013A7E6B4C}">
      <dsp:nvSpPr>
        <dsp:cNvPr id="0" name=""/>
        <dsp:cNvSpPr/>
      </dsp:nvSpPr>
      <dsp:spPr>
        <a:xfrm>
          <a:off x="3468097" y="3702088"/>
          <a:ext cx="1318722" cy="242335"/>
        </a:xfrm>
        <a:custGeom>
          <a:avLst/>
          <a:gdLst/>
          <a:ahLst/>
          <a:cxnLst/>
          <a:rect l="0" t="0" r="0" b="0"/>
          <a:pathLst>
            <a:path>
              <a:moveTo>
                <a:pt x="1267981" y="0"/>
              </a:moveTo>
              <a:lnTo>
                <a:pt x="1267981" y="156913"/>
              </a:lnTo>
              <a:lnTo>
                <a:pt x="0" y="156913"/>
              </a:lnTo>
              <a:lnTo>
                <a:pt x="0" y="233010"/>
              </a:lnTo>
            </a:path>
          </a:pathLst>
        </a:custGeom>
        <a:noFill/>
        <a:ln w="12700" cap="flat" cmpd="sng" algn="ctr">
          <a:solidFill>
            <a:sysClr val="windowText" lastClr="000000"/>
          </a:solidFill>
          <a:prstDash val="solid"/>
          <a:miter lim="800000"/>
        </a:ln>
        <a:effectLst/>
      </dsp:spPr>
      <dsp:style>
        <a:lnRef idx="2">
          <a:scrgbClr r="0" g="0" b="0"/>
        </a:lnRef>
        <a:fillRef idx="0">
          <a:scrgbClr r="0" g="0" b="0"/>
        </a:fillRef>
        <a:effectRef idx="0">
          <a:scrgbClr r="0" g="0" b="0"/>
        </a:effectRef>
        <a:fontRef idx="minor"/>
      </dsp:style>
    </dsp:sp>
    <dsp:sp modelId="{4D29C83D-5172-41D6-BAFE-8709E4D1C01B}">
      <dsp:nvSpPr>
        <dsp:cNvPr id="0" name=""/>
        <dsp:cNvSpPr/>
      </dsp:nvSpPr>
      <dsp:spPr>
        <a:xfrm>
          <a:off x="4740198" y="3106897"/>
          <a:ext cx="91440" cy="218321"/>
        </a:xfrm>
        <a:custGeom>
          <a:avLst/>
          <a:gdLst/>
          <a:ahLst/>
          <a:cxnLst/>
          <a:rect l="0" t="0" r="0" b="0"/>
          <a:pathLst>
            <a:path>
              <a:moveTo>
                <a:pt x="45720" y="0"/>
              </a:moveTo>
              <a:lnTo>
                <a:pt x="45720" y="133823"/>
              </a:lnTo>
              <a:lnTo>
                <a:pt x="46586" y="133823"/>
              </a:lnTo>
              <a:lnTo>
                <a:pt x="46586" y="209920"/>
              </a:lnTo>
            </a:path>
          </a:pathLst>
        </a:custGeom>
        <a:noFill/>
        <a:ln w="12700" cap="flat" cmpd="sng" algn="ctr">
          <a:solidFill>
            <a:sysClr val="windowText" lastClr="000000"/>
          </a:solidFill>
          <a:prstDash val="solid"/>
          <a:miter lim="800000"/>
        </a:ln>
        <a:effectLst/>
      </dsp:spPr>
      <dsp:style>
        <a:lnRef idx="2">
          <a:scrgbClr r="0" g="0" b="0"/>
        </a:lnRef>
        <a:fillRef idx="0">
          <a:scrgbClr r="0" g="0" b="0"/>
        </a:fillRef>
        <a:effectRef idx="0">
          <a:scrgbClr r="0" g="0" b="0"/>
        </a:effectRef>
        <a:fontRef idx="minor"/>
      </dsp:style>
    </dsp:sp>
    <dsp:sp modelId="{DAEC113E-D7E8-470B-ADE7-918568693653}">
      <dsp:nvSpPr>
        <dsp:cNvPr id="0" name=""/>
        <dsp:cNvSpPr/>
      </dsp:nvSpPr>
      <dsp:spPr>
        <a:xfrm>
          <a:off x="3640262" y="3106897"/>
          <a:ext cx="1145655" cy="218321"/>
        </a:xfrm>
        <a:custGeom>
          <a:avLst/>
          <a:gdLst/>
          <a:ahLst/>
          <a:cxnLst/>
          <a:rect l="0" t="0" r="0" b="0"/>
          <a:pathLst>
            <a:path>
              <a:moveTo>
                <a:pt x="1101573" y="0"/>
              </a:moveTo>
              <a:lnTo>
                <a:pt x="1101573" y="133823"/>
              </a:lnTo>
              <a:lnTo>
                <a:pt x="0" y="133823"/>
              </a:lnTo>
              <a:lnTo>
                <a:pt x="0" y="209920"/>
              </a:lnTo>
            </a:path>
          </a:pathLst>
        </a:custGeom>
        <a:noFill/>
        <a:ln w="12700" cap="flat" cmpd="sng" algn="ctr">
          <a:solidFill>
            <a:sysClr val="windowText" lastClr="000000"/>
          </a:solidFill>
          <a:prstDash val="solid"/>
          <a:miter lim="800000"/>
        </a:ln>
        <a:effectLst/>
      </dsp:spPr>
      <dsp:style>
        <a:lnRef idx="2">
          <a:scrgbClr r="0" g="0" b="0"/>
        </a:lnRef>
        <a:fillRef idx="0">
          <a:scrgbClr r="0" g="0" b="0"/>
        </a:fillRef>
        <a:effectRef idx="0">
          <a:scrgbClr r="0" g="0" b="0"/>
        </a:effectRef>
        <a:fontRef idx="minor"/>
      </dsp:style>
    </dsp:sp>
    <dsp:sp modelId="{A87CAC4C-8B56-4E62-8513-D8C32532C28A}">
      <dsp:nvSpPr>
        <dsp:cNvPr id="0" name=""/>
        <dsp:cNvSpPr/>
      </dsp:nvSpPr>
      <dsp:spPr>
        <a:xfrm>
          <a:off x="4785918" y="1105881"/>
          <a:ext cx="835118" cy="1624145"/>
        </a:xfrm>
        <a:custGeom>
          <a:avLst/>
          <a:gdLst/>
          <a:ahLst/>
          <a:cxnLst/>
          <a:rect l="0" t="0" r="0" b="0"/>
          <a:pathLst>
            <a:path>
              <a:moveTo>
                <a:pt x="802985" y="0"/>
              </a:moveTo>
              <a:lnTo>
                <a:pt x="802985" y="1485554"/>
              </a:lnTo>
              <a:lnTo>
                <a:pt x="0" y="1485554"/>
              </a:lnTo>
              <a:lnTo>
                <a:pt x="0" y="1561652"/>
              </a:lnTo>
            </a:path>
          </a:pathLst>
        </a:custGeom>
        <a:noFill/>
        <a:ln w="12700" cap="flat" cmpd="sng" algn="ctr">
          <a:solidFill>
            <a:sysClr val="windowText" lastClr="000000"/>
          </a:solidFill>
          <a:prstDash val="solid"/>
          <a:miter lim="800000"/>
        </a:ln>
        <a:effectLst/>
      </dsp:spPr>
      <dsp:style>
        <a:lnRef idx="2">
          <a:scrgbClr r="0" g="0" b="0"/>
        </a:lnRef>
        <a:fillRef idx="0">
          <a:scrgbClr r="0" g="0" b="0"/>
        </a:fillRef>
        <a:effectRef idx="0">
          <a:scrgbClr r="0" g="0" b="0"/>
        </a:effectRef>
        <a:fontRef idx="minor"/>
      </dsp:style>
    </dsp:sp>
    <dsp:sp modelId="{2A97367A-89FE-4255-81B5-DB59E67DE269}">
      <dsp:nvSpPr>
        <dsp:cNvPr id="0" name=""/>
        <dsp:cNvSpPr/>
      </dsp:nvSpPr>
      <dsp:spPr>
        <a:xfrm>
          <a:off x="3881139" y="462661"/>
          <a:ext cx="1739897" cy="266349"/>
        </a:xfrm>
        <a:custGeom>
          <a:avLst/>
          <a:gdLst/>
          <a:ahLst/>
          <a:cxnLst/>
          <a:rect l="0" t="0" r="0" b="0"/>
          <a:pathLst>
            <a:path>
              <a:moveTo>
                <a:pt x="0" y="0"/>
              </a:moveTo>
              <a:lnTo>
                <a:pt x="0" y="180003"/>
              </a:lnTo>
              <a:lnTo>
                <a:pt x="1672950" y="180003"/>
              </a:lnTo>
              <a:lnTo>
                <a:pt x="1672950" y="256100"/>
              </a:lnTo>
            </a:path>
          </a:pathLst>
        </a:custGeom>
        <a:noFill/>
        <a:ln w="12700" cap="flat" cmpd="sng" algn="ctr">
          <a:solidFill>
            <a:sysClr val="windowText" lastClr="000000"/>
          </a:solidFill>
          <a:prstDash val="solid"/>
          <a:miter lim="800000"/>
        </a:ln>
        <a:effectLst/>
      </dsp:spPr>
      <dsp:style>
        <a:lnRef idx="2">
          <a:scrgbClr r="0" g="0" b="0"/>
        </a:lnRef>
        <a:fillRef idx="0">
          <a:scrgbClr r="0" g="0" b="0"/>
        </a:fillRef>
        <a:effectRef idx="0">
          <a:scrgbClr r="0" g="0" b="0"/>
        </a:effectRef>
        <a:fontRef idx="minor"/>
      </dsp:style>
    </dsp:sp>
    <dsp:sp modelId="{2C995423-32DF-4CEC-8D41-73281B4A7AEB}">
      <dsp:nvSpPr>
        <dsp:cNvPr id="0" name=""/>
        <dsp:cNvSpPr/>
      </dsp:nvSpPr>
      <dsp:spPr>
        <a:xfrm>
          <a:off x="2124734" y="1146492"/>
          <a:ext cx="1467081" cy="242335"/>
        </a:xfrm>
        <a:custGeom>
          <a:avLst/>
          <a:gdLst/>
          <a:ahLst/>
          <a:cxnLst/>
          <a:rect l="0" t="0" r="0" b="0"/>
          <a:pathLst>
            <a:path>
              <a:moveTo>
                <a:pt x="0" y="0"/>
              </a:moveTo>
              <a:lnTo>
                <a:pt x="0" y="156913"/>
              </a:lnTo>
              <a:lnTo>
                <a:pt x="1410631" y="156913"/>
              </a:lnTo>
              <a:lnTo>
                <a:pt x="1410631" y="233010"/>
              </a:lnTo>
            </a:path>
          </a:pathLst>
        </a:custGeom>
        <a:noFill/>
        <a:ln w="12700" cap="flat" cmpd="sng" algn="ctr">
          <a:solidFill>
            <a:sysClr val="windowText" lastClr="000000"/>
          </a:solidFill>
          <a:prstDash val="solid"/>
          <a:miter lim="800000"/>
        </a:ln>
        <a:effectLst/>
      </dsp:spPr>
      <dsp:style>
        <a:lnRef idx="2">
          <a:scrgbClr r="0" g="0" b="0"/>
        </a:lnRef>
        <a:fillRef idx="0">
          <a:scrgbClr r="0" g="0" b="0"/>
        </a:fillRef>
        <a:effectRef idx="0">
          <a:scrgbClr r="0" g="0" b="0"/>
        </a:effectRef>
        <a:fontRef idx="minor"/>
      </dsp:style>
    </dsp:sp>
    <dsp:sp modelId="{5DD97194-547B-4EA9-8EDC-32ABAF3E71D6}">
      <dsp:nvSpPr>
        <dsp:cNvPr id="0" name=""/>
        <dsp:cNvSpPr/>
      </dsp:nvSpPr>
      <dsp:spPr>
        <a:xfrm>
          <a:off x="2078223" y="1146492"/>
          <a:ext cx="91440" cy="242335"/>
        </a:xfrm>
        <a:custGeom>
          <a:avLst/>
          <a:gdLst/>
          <a:ahLst/>
          <a:cxnLst/>
          <a:rect l="0" t="0" r="0" b="0"/>
          <a:pathLst>
            <a:path>
              <a:moveTo>
                <a:pt x="46480" y="0"/>
              </a:moveTo>
              <a:lnTo>
                <a:pt x="46480" y="156913"/>
              </a:lnTo>
              <a:lnTo>
                <a:pt x="45720" y="156913"/>
              </a:lnTo>
              <a:lnTo>
                <a:pt x="45720" y="233010"/>
              </a:lnTo>
            </a:path>
          </a:pathLst>
        </a:custGeom>
        <a:noFill/>
        <a:ln w="12700" cap="flat" cmpd="sng" algn="ctr">
          <a:solidFill>
            <a:sysClr val="windowText" lastClr="000000"/>
          </a:solidFill>
          <a:prstDash val="solid"/>
          <a:miter lim="800000"/>
        </a:ln>
        <a:effectLst/>
      </dsp:spPr>
      <dsp:style>
        <a:lnRef idx="2">
          <a:scrgbClr r="0" g="0" b="0"/>
        </a:lnRef>
        <a:fillRef idx="0">
          <a:scrgbClr r="0" g="0" b="0"/>
        </a:fillRef>
        <a:effectRef idx="0">
          <a:scrgbClr r="0" g="0" b="0"/>
        </a:effectRef>
        <a:fontRef idx="minor"/>
      </dsp:style>
    </dsp:sp>
    <dsp:sp modelId="{15815B54-B6EF-4407-8120-6F7F68DC669D}">
      <dsp:nvSpPr>
        <dsp:cNvPr id="0" name=""/>
        <dsp:cNvSpPr/>
      </dsp:nvSpPr>
      <dsp:spPr>
        <a:xfrm>
          <a:off x="29947" y="1765698"/>
          <a:ext cx="91440" cy="1278956"/>
        </a:xfrm>
        <a:custGeom>
          <a:avLst/>
          <a:gdLst/>
          <a:ahLst/>
          <a:cxnLst/>
          <a:rect l="0" t="0" r="0" b="0"/>
          <a:pathLst>
            <a:path>
              <a:moveTo>
                <a:pt x="101177" y="0"/>
              </a:moveTo>
              <a:lnTo>
                <a:pt x="45720" y="1229745"/>
              </a:lnTo>
            </a:path>
          </a:pathLst>
        </a:custGeom>
        <a:noFill/>
        <a:ln w="25400" cap="flat" cmpd="sng" algn="ctr">
          <a:noFill/>
          <a:prstDash val="solid"/>
          <a:miter lim="800000"/>
        </a:ln>
        <a:effectLst/>
      </dsp:spPr>
      <dsp:style>
        <a:lnRef idx="2">
          <a:scrgbClr r="0" g="0" b="0"/>
        </a:lnRef>
        <a:fillRef idx="0">
          <a:scrgbClr r="0" g="0" b="0"/>
        </a:fillRef>
        <a:effectRef idx="0">
          <a:scrgbClr r="0" g="0" b="0"/>
        </a:effectRef>
        <a:fontRef idx="minor"/>
      </dsp:style>
    </dsp:sp>
    <dsp:sp modelId="{6C6C7626-7958-422E-B00A-FBA5BFAEEE81}">
      <dsp:nvSpPr>
        <dsp:cNvPr id="0" name=""/>
        <dsp:cNvSpPr/>
      </dsp:nvSpPr>
      <dsp:spPr>
        <a:xfrm>
          <a:off x="656862" y="1146492"/>
          <a:ext cx="1467872" cy="242335"/>
        </a:xfrm>
        <a:custGeom>
          <a:avLst/>
          <a:gdLst/>
          <a:ahLst/>
          <a:cxnLst/>
          <a:rect l="0" t="0" r="0" b="0"/>
          <a:pathLst>
            <a:path>
              <a:moveTo>
                <a:pt x="1411392" y="0"/>
              </a:moveTo>
              <a:lnTo>
                <a:pt x="1411392" y="156913"/>
              </a:lnTo>
              <a:lnTo>
                <a:pt x="0" y="156913"/>
              </a:lnTo>
              <a:lnTo>
                <a:pt x="0" y="233010"/>
              </a:lnTo>
            </a:path>
          </a:pathLst>
        </a:custGeom>
        <a:noFill/>
        <a:ln w="12700" cap="flat" cmpd="sng" algn="ctr">
          <a:solidFill>
            <a:sysClr val="windowText" lastClr="000000"/>
          </a:solidFill>
          <a:prstDash val="solid"/>
          <a:miter lim="800000"/>
        </a:ln>
        <a:effectLst/>
      </dsp:spPr>
      <dsp:style>
        <a:lnRef idx="2">
          <a:scrgbClr r="0" g="0" b="0"/>
        </a:lnRef>
        <a:fillRef idx="0">
          <a:scrgbClr r="0" g="0" b="0"/>
        </a:fillRef>
        <a:effectRef idx="0">
          <a:scrgbClr r="0" g="0" b="0"/>
        </a:effectRef>
        <a:fontRef idx="minor"/>
      </dsp:style>
    </dsp:sp>
    <dsp:sp modelId="{A7EEB962-120D-46CE-BFC9-E866D2776CC8}">
      <dsp:nvSpPr>
        <dsp:cNvPr id="0" name=""/>
        <dsp:cNvSpPr/>
      </dsp:nvSpPr>
      <dsp:spPr>
        <a:xfrm>
          <a:off x="2124734" y="462661"/>
          <a:ext cx="1756404" cy="266349"/>
        </a:xfrm>
        <a:custGeom>
          <a:avLst/>
          <a:gdLst/>
          <a:ahLst/>
          <a:cxnLst/>
          <a:rect l="0" t="0" r="0" b="0"/>
          <a:pathLst>
            <a:path>
              <a:moveTo>
                <a:pt x="1688822" y="0"/>
              </a:moveTo>
              <a:lnTo>
                <a:pt x="1688822" y="180003"/>
              </a:lnTo>
              <a:lnTo>
                <a:pt x="0" y="180003"/>
              </a:lnTo>
              <a:lnTo>
                <a:pt x="0" y="256100"/>
              </a:lnTo>
            </a:path>
          </a:pathLst>
        </a:custGeom>
        <a:noFill/>
        <a:ln w="12700" cap="flat" cmpd="sng" algn="ctr">
          <a:solidFill>
            <a:sysClr val="windowText" lastClr="000000"/>
          </a:solidFill>
          <a:prstDash val="solid"/>
          <a:miter lim="800000"/>
        </a:ln>
        <a:effectLst/>
      </dsp:spPr>
      <dsp:style>
        <a:lnRef idx="2">
          <a:scrgbClr r="0" g="0" b="0"/>
        </a:lnRef>
        <a:fillRef idx="0">
          <a:scrgbClr r="0" g="0" b="0"/>
        </a:fillRef>
        <a:effectRef idx="0">
          <a:scrgbClr r="0" g="0" b="0"/>
        </a:effectRef>
        <a:fontRef idx="minor"/>
      </dsp:style>
    </dsp:sp>
    <dsp:sp modelId="{CECAD234-C8E1-4267-86F5-A16ACF112C74}">
      <dsp:nvSpPr>
        <dsp:cNvPr id="0" name=""/>
        <dsp:cNvSpPr/>
      </dsp:nvSpPr>
      <dsp:spPr>
        <a:xfrm>
          <a:off x="3091343" y="68138"/>
          <a:ext cx="1579592" cy="394523"/>
        </a:xfrm>
        <a:prstGeom prst="rect">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err="1">
              <a:solidFill>
                <a:sysClr val="windowText" lastClr="000000"/>
              </a:solidFill>
              <a:latin typeface="Calibri"/>
              <a:ea typeface="+mn-ea"/>
              <a:cs typeface="+mn-cs"/>
            </a:rPr>
            <a:t>Rail</a:t>
          </a:r>
          <a:r>
            <a:rPr lang="de-DE" sz="1600" b="1" kern="1200" dirty="0">
              <a:solidFill>
                <a:sysClr val="windowText" lastClr="000000"/>
              </a:solidFill>
              <a:latin typeface="Calibri"/>
              <a:ea typeface="+mn-ea"/>
              <a:cs typeface="+mn-cs"/>
            </a:rPr>
            <a:t> </a:t>
          </a:r>
          <a:r>
            <a:rPr lang="de-DE" sz="1600" b="1" kern="1200" dirty="0" err="1">
              <a:solidFill>
                <a:sysClr val="windowText" lastClr="000000"/>
              </a:solidFill>
              <a:latin typeface="Calibri"/>
              <a:ea typeface="+mn-ea"/>
              <a:cs typeface="+mn-cs"/>
            </a:rPr>
            <a:t>traffic</a:t>
          </a:r>
          <a:endParaRPr lang="de-DE" sz="1600" b="1" kern="1200" dirty="0">
            <a:solidFill>
              <a:sysClr val="windowText" lastClr="000000"/>
            </a:solidFill>
            <a:latin typeface="Calibri"/>
            <a:ea typeface="+mn-ea"/>
            <a:cs typeface="+mn-cs"/>
          </a:endParaRPr>
        </a:p>
      </dsp:txBody>
      <dsp:txXfrm>
        <a:off x="3091343" y="68138"/>
        <a:ext cx="1579592" cy="394523"/>
      </dsp:txXfrm>
    </dsp:sp>
    <dsp:sp modelId="{66C9D94C-93C3-47CB-8D15-A375F046DD27}">
      <dsp:nvSpPr>
        <dsp:cNvPr id="0" name=""/>
        <dsp:cNvSpPr/>
      </dsp:nvSpPr>
      <dsp:spPr>
        <a:xfrm>
          <a:off x="896732" y="729010"/>
          <a:ext cx="2456004" cy="417481"/>
        </a:xfrm>
        <a:prstGeom prst="rect">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err="1">
              <a:solidFill>
                <a:sysClr val="windowText" lastClr="000000"/>
              </a:solidFill>
              <a:latin typeface="Calibri"/>
              <a:ea typeface="+mn-ea"/>
              <a:cs typeface="+mn-cs"/>
            </a:rPr>
            <a:t>Railway</a:t>
          </a:r>
          <a:r>
            <a:rPr lang="de-DE" sz="1600" b="1" kern="1200" dirty="0">
              <a:solidFill>
                <a:sysClr val="windowText" lastClr="000000"/>
              </a:solidFill>
              <a:latin typeface="Calibri"/>
              <a:ea typeface="+mn-ea"/>
              <a:cs typeface="+mn-cs"/>
            </a:rPr>
            <a:t> </a:t>
          </a:r>
          <a:r>
            <a:rPr lang="de-DE" sz="1600" b="1" kern="1200" dirty="0" err="1">
              <a:solidFill>
                <a:sysClr val="windowText" lastClr="000000"/>
              </a:solidFill>
              <a:latin typeface="Calibri"/>
              <a:ea typeface="+mn-ea"/>
              <a:cs typeface="+mn-cs"/>
            </a:rPr>
            <a:t>transportation</a:t>
          </a:r>
          <a:endParaRPr lang="de-DE" sz="1600" b="1" kern="1200" dirty="0">
            <a:solidFill>
              <a:sysClr val="windowText" lastClr="000000"/>
            </a:solidFill>
            <a:latin typeface="Calibri"/>
            <a:ea typeface="+mn-ea"/>
            <a:cs typeface="+mn-cs"/>
          </a:endParaRPr>
        </a:p>
      </dsp:txBody>
      <dsp:txXfrm>
        <a:off x="896732" y="729010"/>
        <a:ext cx="2456004" cy="417481"/>
      </dsp:txXfrm>
    </dsp:sp>
    <dsp:sp modelId="{15B3D666-AF0D-42DD-AAEB-D3A64126267A}">
      <dsp:nvSpPr>
        <dsp:cNvPr id="0" name=""/>
        <dsp:cNvSpPr/>
      </dsp:nvSpPr>
      <dsp:spPr>
        <a:xfrm>
          <a:off x="2464" y="1388827"/>
          <a:ext cx="1308795" cy="376870"/>
        </a:xfrm>
        <a:prstGeom prst="rect">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kern="1200" dirty="0">
              <a:solidFill>
                <a:sysClr val="windowText" lastClr="000000"/>
              </a:solidFill>
              <a:latin typeface="Calibri"/>
              <a:ea typeface="+mn-ea"/>
              <a:cs typeface="+mn-cs"/>
            </a:rPr>
            <a:t>Rapid</a:t>
          </a:r>
          <a:r>
            <a:rPr lang="de-DE" sz="1200" kern="1200" dirty="0">
              <a:solidFill>
                <a:srgbClr val="FF0000"/>
              </a:solidFill>
              <a:latin typeface="Calibri"/>
              <a:ea typeface="+mn-ea"/>
              <a:cs typeface="+mn-cs"/>
            </a:rPr>
            <a:t> </a:t>
          </a:r>
          <a:r>
            <a:rPr lang="de-DE" sz="1200" kern="1200" dirty="0" err="1">
              <a:solidFill>
                <a:sysClr val="windowText" lastClr="000000"/>
              </a:solidFill>
              <a:latin typeface="Calibri"/>
              <a:ea typeface="+mn-ea"/>
              <a:cs typeface="+mn-cs"/>
            </a:rPr>
            <a:t>transit</a:t>
          </a:r>
          <a:endParaRPr lang="de-DE" sz="1200" kern="1200" dirty="0">
            <a:solidFill>
              <a:sysClr val="windowText" lastClr="000000"/>
            </a:solidFill>
            <a:latin typeface="Calibri"/>
            <a:ea typeface="+mn-ea"/>
            <a:cs typeface="+mn-cs"/>
          </a:endParaRPr>
        </a:p>
      </dsp:txBody>
      <dsp:txXfrm>
        <a:off x="2464" y="1388827"/>
        <a:ext cx="1308795" cy="376870"/>
      </dsp:txXfrm>
    </dsp:sp>
    <dsp:sp modelId="{7C1327E2-E4D0-42FF-ACFD-AD22734CEA06}">
      <dsp:nvSpPr>
        <dsp:cNvPr id="0" name=""/>
        <dsp:cNvSpPr/>
      </dsp:nvSpPr>
      <dsp:spPr>
        <a:xfrm>
          <a:off x="75667" y="2374016"/>
          <a:ext cx="1436562" cy="134127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l" defTabSz="444500">
            <a:lnSpc>
              <a:spcPct val="90000"/>
            </a:lnSpc>
            <a:spcBef>
              <a:spcPct val="0"/>
            </a:spcBef>
            <a:spcAft>
              <a:spcPct val="35000"/>
            </a:spcAft>
            <a:buNone/>
          </a:pPr>
          <a:endParaRPr lang="de-DE" sz="1000" kern="1200">
            <a:solidFill>
              <a:sysClr val="windowText" lastClr="000000"/>
            </a:solidFill>
            <a:latin typeface="Calibri"/>
            <a:ea typeface="+mn-ea"/>
            <a:cs typeface="+mn-cs"/>
          </a:endParaRPr>
        </a:p>
      </dsp:txBody>
      <dsp:txXfrm>
        <a:off x="75667" y="2374016"/>
        <a:ext cx="1436562" cy="1341278"/>
      </dsp:txXfrm>
    </dsp:sp>
    <dsp:sp modelId="{FA320833-D43B-45F4-B157-250C90555FA7}">
      <dsp:nvSpPr>
        <dsp:cNvPr id="0" name=""/>
        <dsp:cNvSpPr/>
      </dsp:nvSpPr>
      <dsp:spPr>
        <a:xfrm>
          <a:off x="1469545" y="1388827"/>
          <a:ext cx="1308795" cy="376870"/>
        </a:xfrm>
        <a:prstGeom prst="rect">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kern="1200" dirty="0">
              <a:solidFill>
                <a:sysClr val="windowText" lastClr="000000"/>
              </a:solidFill>
              <a:latin typeface="Calibri"/>
              <a:ea typeface="+mn-ea"/>
              <a:cs typeface="+mn-cs"/>
            </a:rPr>
            <a:t>Inter-urban </a:t>
          </a:r>
          <a:r>
            <a:rPr lang="de-DE" sz="1200" kern="1200" dirty="0" err="1">
              <a:solidFill>
                <a:sysClr val="windowText" lastClr="000000"/>
              </a:solidFill>
              <a:latin typeface="Calibri"/>
              <a:ea typeface="+mn-ea"/>
              <a:cs typeface="+mn-cs"/>
            </a:rPr>
            <a:t>rail</a:t>
          </a:r>
          <a:r>
            <a:rPr lang="de-DE" sz="1200" kern="1200" dirty="0">
              <a:solidFill>
                <a:sysClr val="windowText" lastClr="000000"/>
              </a:solidFill>
              <a:latin typeface="Calibri"/>
              <a:ea typeface="+mn-ea"/>
              <a:cs typeface="+mn-cs"/>
            </a:rPr>
            <a:t> </a:t>
          </a:r>
          <a:r>
            <a:rPr lang="de-DE" sz="1200" kern="1200" dirty="0" err="1">
              <a:solidFill>
                <a:sysClr val="windowText" lastClr="000000"/>
              </a:solidFill>
              <a:latin typeface="Calibri"/>
              <a:ea typeface="+mn-ea"/>
              <a:cs typeface="+mn-cs"/>
            </a:rPr>
            <a:t>services</a:t>
          </a:r>
          <a:endParaRPr lang="de-DE" sz="1200" kern="1200" dirty="0">
            <a:solidFill>
              <a:sysClr val="windowText" lastClr="000000"/>
            </a:solidFill>
            <a:latin typeface="Calibri"/>
            <a:ea typeface="+mn-ea"/>
            <a:cs typeface="+mn-cs"/>
          </a:endParaRPr>
        </a:p>
      </dsp:txBody>
      <dsp:txXfrm>
        <a:off x="1469545" y="1388827"/>
        <a:ext cx="1308795" cy="376870"/>
      </dsp:txXfrm>
    </dsp:sp>
    <dsp:sp modelId="{2D2C146C-FA2E-439A-9BCF-CBA092BA2521}">
      <dsp:nvSpPr>
        <dsp:cNvPr id="0" name=""/>
        <dsp:cNvSpPr/>
      </dsp:nvSpPr>
      <dsp:spPr>
        <a:xfrm>
          <a:off x="2936626" y="1388827"/>
          <a:ext cx="1310378" cy="376870"/>
        </a:xfrm>
        <a:prstGeom prst="rect">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kern="1200" dirty="0">
              <a:solidFill>
                <a:sysClr val="windowText" lastClr="000000"/>
              </a:solidFill>
              <a:latin typeface="Calibri"/>
              <a:ea typeface="+mn-ea"/>
              <a:cs typeface="+mn-cs"/>
            </a:rPr>
            <a:t>Other</a:t>
          </a:r>
          <a:r>
            <a:rPr lang="de-DE" sz="1200" kern="1200" dirty="0">
              <a:solidFill>
                <a:srgbClr val="FF0000"/>
              </a:solidFill>
              <a:latin typeface="Calibri"/>
              <a:ea typeface="+mn-ea"/>
              <a:cs typeface="+mn-cs"/>
            </a:rPr>
            <a:t> </a:t>
          </a:r>
          <a:r>
            <a:rPr lang="de-DE" sz="1200" kern="1200" dirty="0" err="1">
              <a:solidFill>
                <a:sysClr val="windowText" lastClr="000000"/>
              </a:solidFill>
              <a:latin typeface="Calibri"/>
              <a:ea typeface="+mn-ea"/>
              <a:cs typeface="+mn-cs"/>
            </a:rPr>
            <a:t>rail</a:t>
          </a:r>
          <a:r>
            <a:rPr lang="de-DE" sz="1200" kern="1200" dirty="0">
              <a:solidFill>
                <a:sysClr val="windowText" lastClr="000000"/>
              </a:solidFill>
              <a:latin typeface="Calibri"/>
              <a:ea typeface="+mn-ea"/>
              <a:cs typeface="+mn-cs"/>
            </a:rPr>
            <a:t> </a:t>
          </a:r>
          <a:r>
            <a:rPr lang="de-DE" sz="1200" kern="1200" dirty="0" err="1">
              <a:solidFill>
                <a:sysClr val="windowText" lastClr="000000"/>
              </a:solidFill>
              <a:latin typeface="Calibri"/>
              <a:ea typeface="+mn-ea"/>
              <a:cs typeface="+mn-cs"/>
            </a:rPr>
            <a:t>traffic</a:t>
          </a:r>
          <a:endParaRPr lang="de-DE" sz="1200" kern="1200" dirty="0">
            <a:solidFill>
              <a:sysClr val="windowText" lastClr="000000"/>
            </a:solidFill>
            <a:latin typeface="Calibri"/>
            <a:ea typeface="+mn-ea"/>
            <a:cs typeface="+mn-cs"/>
          </a:endParaRPr>
        </a:p>
      </dsp:txBody>
      <dsp:txXfrm>
        <a:off x="2936626" y="1388827"/>
        <a:ext cx="1310378" cy="376870"/>
      </dsp:txXfrm>
    </dsp:sp>
    <dsp:sp modelId="{3255AD83-D29A-4AF3-87F4-A46AF33C2F28}">
      <dsp:nvSpPr>
        <dsp:cNvPr id="0" name=""/>
        <dsp:cNvSpPr/>
      </dsp:nvSpPr>
      <dsp:spPr>
        <a:xfrm>
          <a:off x="4376528" y="729010"/>
          <a:ext cx="2489018" cy="376870"/>
        </a:xfrm>
        <a:prstGeom prst="rect">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solidFill>
                <a:sysClr val="windowText" lastClr="000000"/>
              </a:solidFill>
              <a:latin typeface="Calibri"/>
              <a:ea typeface="+mn-ea"/>
              <a:cs typeface="+mn-cs"/>
            </a:rPr>
            <a:t>More </a:t>
          </a:r>
          <a:r>
            <a:rPr lang="de-DE" sz="1600" b="1" kern="1200" dirty="0" err="1">
              <a:solidFill>
                <a:sysClr val="windowText" lastClr="000000"/>
              </a:solidFill>
              <a:latin typeface="Calibri"/>
              <a:ea typeface="+mn-ea"/>
              <a:cs typeface="+mn-cs"/>
            </a:rPr>
            <a:t>rail</a:t>
          </a:r>
          <a:endParaRPr lang="de-DE" sz="1600" b="1" kern="1200" dirty="0">
            <a:solidFill>
              <a:sysClr val="windowText" lastClr="000000"/>
            </a:solidFill>
            <a:latin typeface="Calibri"/>
            <a:ea typeface="+mn-ea"/>
            <a:cs typeface="+mn-cs"/>
          </a:endParaRPr>
        </a:p>
      </dsp:txBody>
      <dsp:txXfrm>
        <a:off x="4376528" y="729010"/>
        <a:ext cx="2489018" cy="376870"/>
      </dsp:txXfrm>
    </dsp:sp>
    <dsp:sp modelId="{F7CC038D-41B6-4948-9255-77A00F9504B6}">
      <dsp:nvSpPr>
        <dsp:cNvPr id="0" name=""/>
        <dsp:cNvSpPr/>
      </dsp:nvSpPr>
      <dsp:spPr>
        <a:xfrm>
          <a:off x="4333248" y="2730026"/>
          <a:ext cx="905340" cy="376870"/>
        </a:xfrm>
        <a:prstGeom prst="rect">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kern="1200" dirty="0">
              <a:solidFill>
                <a:sysClr val="windowText" lastClr="000000"/>
              </a:solidFill>
              <a:latin typeface="Calibri"/>
              <a:ea typeface="+mn-ea"/>
              <a:cs typeface="+mn-cs"/>
            </a:rPr>
            <a:t>Mountain </a:t>
          </a:r>
          <a:r>
            <a:rPr lang="de-DE" sz="1200" kern="1200" dirty="0" err="1">
              <a:solidFill>
                <a:sysClr val="windowText" lastClr="000000"/>
              </a:solidFill>
              <a:latin typeface="Calibri"/>
              <a:ea typeface="+mn-ea"/>
              <a:cs typeface="+mn-cs"/>
            </a:rPr>
            <a:t>railways</a:t>
          </a:r>
          <a:endParaRPr lang="de-DE" sz="1200" kern="1200" dirty="0">
            <a:solidFill>
              <a:sysClr val="windowText" lastClr="000000"/>
            </a:solidFill>
            <a:latin typeface="Calibri"/>
            <a:ea typeface="+mn-ea"/>
            <a:cs typeface="+mn-cs"/>
          </a:endParaRPr>
        </a:p>
      </dsp:txBody>
      <dsp:txXfrm>
        <a:off x="4333248" y="2730026"/>
        <a:ext cx="905340" cy="376870"/>
      </dsp:txXfrm>
    </dsp:sp>
    <dsp:sp modelId="{EB02A43C-3397-484B-9716-DED5432B558C}">
      <dsp:nvSpPr>
        <dsp:cNvPr id="0" name=""/>
        <dsp:cNvSpPr/>
      </dsp:nvSpPr>
      <dsp:spPr>
        <a:xfrm>
          <a:off x="3160299" y="3325218"/>
          <a:ext cx="959926" cy="376870"/>
        </a:xfrm>
        <a:prstGeom prst="rect">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kern="1200" dirty="0" err="1">
              <a:solidFill>
                <a:sysClr val="windowText" lastClr="000000"/>
              </a:solidFill>
              <a:latin typeface="Calibri"/>
              <a:ea typeface="+mn-ea"/>
              <a:cs typeface="+mn-cs"/>
            </a:rPr>
            <a:t>Adhesion</a:t>
          </a:r>
          <a:r>
            <a:rPr lang="de-DE" sz="1200" kern="1200" dirty="0">
              <a:solidFill>
                <a:sysClr val="windowText" lastClr="000000"/>
              </a:solidFill>
              <a:latin typeface="Calibri"/>
              <a:ea typeface="+mn-ea"/>
              <a:cs typeface="+mn-cs"/>
            </a:rPr>
            <a:t> </a:t>
          </a:r>
          <a:r>
            <a:rPr lang="de-DE" sz="1200" kern="1200" dirty="0" err="1">
              <a:solidFill>
                <a:sysClr val="windowText" lastClr="000000"/>
              </a:solidFill>
              <a:latin typeface="Calibri"/>
              <a:ea typeface="+mn-ea"/>
              <a:cs typeface="+mn-cs"/>
            </a:rPr>
            <a:t>railways</a:t>
          </a:r>
          <a:endParaRPr lang="de-DE" sz="1200" kern="1200" dirty="0">
            <a:solidFill>
              <a:sysClr val="windowText" lastClr="000000"/>
            </a:solidFill>
            <a:latin typeface="Calibri"/>
            <a:ea typeface="+mn-ea"/>
            <a:cs typeface="+mn-cs"/>
          </a:endParaRPr>
        </a:p>
      </dsp:txBody>
      <dsp:txXfrm>
        <a:off x="3160299" y="3325218"/>
        <a:ext cx="959926" cy="376870"/>
      </dsp:txXfrm>
    </dsp:sp>
    <dsp:sp modelId="{1F0CD37F-DBB8-4F46-9E85-624A0EB0352B}">
      <dsp:nvSpPr>
        <dsp:cNvPr id="0" name=""/>
        <dsp:cNvSpPr/>
      </dsp:nvSpPr>
      <dsp:spPr>
        <a:xfrm>
          <a:off x="4278511" y="3325218"/>
          <a:ext cx="1016615" cy="376870"/>
        </a:xfrm>
        <a:prstGeom prst="rect">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kern="1200">
              <a:solidFill>
                <a:sysClr val="windowText" lastClr="000000"/>
              </a:solidFill>
              <a:latin typeface="Calibri"/>
              <a:ea typeface="+mn-ea"/>
              <a:cs typeface="+mn-cs"/>
            </a:rPr>
            <a:t>Funiculars</a:t>
          </a:r>
        </a:p>
      </dsp:txBody>
      <dsp:txXfrm>
        <a:off x="4278511" y="3325218"/>
        <a:ext cx="1016615" cy="376870"/>
      </dsp:txXfrm>
    </dsp:sp>
    <dsp:sp modelId="{18E82792-FA0B-447B-AAD2-8B09C5B1EA87}">
      <dsp:nvSpPr>
        <dsp:cNvPr id="0" name=""/>
        <dsp:cNvSpPr/>
      </dsp:nvSpPr>
      <dsp:spPr>
        <a:xfrm>
          <a:off x="2887878" y="3944423"/>
          <a:ext cx="1160436" cy="376870"/>
        </a:xfrm>
        <a:prstGeom prst="rect">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kern="1200" dirty="0">
              <a:solidFill>
                <a:sysClr val="windowText" lastClr="000000"/>
              </a:solidFill>
              <a:latin typeface="Calibri"/>
              <a:ea typeface="+mn-ea"/>
              <a:cs typeface="+mn-cs"/>
            </a:rPr>
            <a:t>Aerial</a:t>
          </a:r>
          <a:r>
            <a:rPr lang="de-DE" sz="1200" kern="1200" dirty="0">
              <a:solidFill>
                <a:srgbClr val="FF0000"/>
              </a:solidFill>
              <a:latin typeface="Calibri"/>
              <a:ea typeface="+mn-ea"/>
              <a:cs typeface="+mn-cs"/>
            </a:rPr>
            <a:t> </a:t>
          </a:r>
          <a:r>
            <a:rPr lang="de-DE" sz="1200" kern="1200" dirty="0" err="1">
              <a:solidFill>
                <a:sysClr val="windowText" lastClr="000000"/>
              </a:solidFill>
              <a:latin typeface="Calibri"/>
              <a:ea typeface="+mn-ea"/>
              <a:cs typeface="+mn-cs"/>
            </a:rPr>
            <a:t>cableways</a:t>
          </a:r>
          <a:endParaRPr lang="de-DE" sz="1200" kern="1200" dirty="0">
            <a:solidFill>
              <a:sysClr val="windowText" lastClr="000000"/>
            </a:solidFill>
            <a:latin typeface="Calibri"/>
            <a:ea typeface="+mn-ea"/>
            <a:cs typeface="+mn-cs"/>
          </a:endParaRPr>
        </a:p>
      </dsp:txBody>
      <dsp:txXfrm>
        <a:off x="2887878" y="3944423"/>
        <a:ext cx="1160436" cy="376870"/>
      </dsp:txXfrm>
    </dsp:sp>
    <dsp:sp modelId="{B949E54D-D46C-43A3-BBEC-A26A3B8F247C}">
      <dsp:nvSpPr>
        <dsp:cNvPr id="0" name=""/>
        <dsp:cNvSpPr/>
      </dsp:nvSpPr>
      <dsp:spPr>
        <a:xfrm>
          <a:off x="4206600" y="3944423"/>
          <a:ext cx="1160436" cy="376870"/>
        </a:xfrm>
        <a:prstGeom prst="rect">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kern="1200" dirty="0">
              <a:solidFill>
                <a:sysClr val="windowText" lastClr="000000"/>
              </a:solidFill>
              <a:latin typeface="Calibri"/>
              <a:ea typeface="+mn-ea"/>
              <a:cs typeface="+mn-cs"/>
            </a:rPr>
            <a:t>Land-</a:t>
          </a:r>
          <a:r>
            <a:rPr lang="de-DE" sz="1200" kern="1200" dirty="0" err="1">
              <a:solidFill>
                <a:sysClr val="windowText" lastClr="000000"/>
              </a:solidFill>
              <a:latin typeface="Calibri"/>
              <a:ea typeface="+mn-ea"/>
              <a:cs typeface="+mn-cs"/>
            </a:rPr>
            <a:t>based</a:t>
          </a:r>
          <a:r>
            <a:rPr lang="de-DE" sz="1200" kern="1200" dirty="0">
              <a:solidFill>
                <a:sysClr val="windowText" lastClr="000000"/>
              </a:solidFill>
              <a:latin typeface="Calibri"/>
              <a:ea typeface="+mn-ea"/>
              <a:cs typeface="+mn-cs"/>
            </a:rPr>
            <a:t> </a:t>
          </a:r>
          <a:r>
            <a:rPr lang="de-DE" sz="1200" kern="1200" dirty="0" err="1">
              <a:solidFill>
                <a:sysClr val="windowText" lastClr="000000"/>
              </a:solidFill>
              <a:latin typeface="Calibri"/>
              <a:ea typeface="+mn-ea"/>
              <a:cs typeface="+mn-cs"/>
            </a:rPr>
            <a:t>cableways</a:t>
          </a:r>
          <a:endParaRPr lang="de-DE" sz="1200" kern="1200" dirty="0">
            <a:solidFill>
              <a:sysClr val="windowText" lastClr="000000"/>
            </a:solidFill>
            <a:latin typeface="Calibri"/>
            <a:ea typeface="+mn-ea"/>
            <a:cs typeface="+mn-cs"/>
          </a:endParaRPr>
        </a:p>
      </dsp:txBody>
      <dsp:txXfrm>
        <a:off x="4206600" y="3944423"/>
        <a:ext cx="1160436" cy="376870"/>
      </dsp:txXfrm>
    </dsp:sp>
    <dsp:sp modelId="{8BA16774-543B-443A-85C3-C326A4275119}">
      <dsp:nvSpPr>
        <dsp:cNvPr id="0" name=""/>
        <dsp:cNvSpPr/>
      </dsp:nvSpPr>
      <dsp:spPr>
        <a:xfrm>
          <a:off x="5525323" y="3944423"/>
          <a:ext cx="1160436" cy="376870"/>
        </a:xfrm>
        <a:prstGeom prst="rect">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kern="1200">
              <a:solidFill>
                <a:sysClr val="windowText" lastClr="000000"/>
              </a:solidFill>
              <a:latin typeface="Calibri"/>
              <a:ea typeface="+mn-ea"/>
              <a:cs typeface="+mn-cs"/>
            </a:rPr>
            <a:t>Specific</a:t>
          </a:r>
        </a:p>
      </dsp:txBody>
      <dsp:txXfrm>
        <a:off x="5525323" y="3944423"/>
        <a:ext cx="1160436" cy="376870"/>
      </dsp:txXfrm>
    </dsp:sp>
    <dsp:sp modelId="{0514119F-EA59-44CE-A386-78364EE191DA}">
      <dsp:nvSpPr>
        <dsp:cNvPr id="0" name=""/>
        <dsp:cNvSpPr/>
      </dsp:nvSpPr>
      <dsp:spPr>
        <a:xfrm>
          <a:off x="5592860" y="3951983"/>
          <a:ext cx="1446390" cy="521042"/>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endParaRPr lang="de-DE" sz="1200" kern="1200">
            <a:solidFill>
              <a:sysClr val="windowText" lastClr="000000"/>
            </a:solidFill>
            <a:latin typeface="Calibri"/>
            <a:ea typeface="+mn-ea"/>
            <a:cs typeface="+mn-cs"/>
          </a:endParaRPr>
        </a:p>
      </dsp:txBody>
      <dsp:txXfrm>
        <a:off x="5592860" y="3951983"/>
        <a:ext cx="1446390" cy="521042"/>
      </dsp:txXfrm>
    </dsp:sp>
    <dsp:sp modelId="{AB00BD64-DD16-457F-AFFA-7C4274112B9F}">
      <dsp:nvSpPr>
        <dsp:cNvPr id="0" name=""/>
        <dsp:cNvSpPr/>
      </dsp:nvSpPr>
      <dsp:spPr>
        <a:xfrm>
          <a:off x="5453412" y="3325218"/>
          <a:ext cx="1102210" cy="376870"/>
        </a:xfrm>
        <a:prstGeom prst="rect">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kern="1200" dirty="0" err="1">
              <a:solidFill>
                <a:sysClr val="windowText" lastClr="000000"/>
              </a:solidFill>
              <a:latin typeface="Calibri"/>
              <a:ea typeface="+mn-ea"/>
              <a:cs typeface="+mn-cs"/>
            </a:rPr>
            <a:t>Cog</a:t>
          </a:r>
          <a:r>
            <a:rPr lang="de-DE" sz="1200" kern="1200" dirty="0">
              <a:solidFill>
                <a:srgbClr val="FF0000"/>
              </a:solidFill>
              <a:latin typeface="Calibri"/>
              <a:ea typeface="+mn-ea"/>
              <a:cs typeface="+mn-cs"/>
            </a:rPr>
            <a:t> </a:t>
          </a:r>
          <a:r>
            <a:rPr lang="de-DE" sz="1200" kern="1200" dirty="0" err="1">
              <a:solidFill>
                <a:sysClr val="windowText" lastClr="000000"/>
              </a:solidFill>
              <a:latin typeface="Calibri"/>
              <a:ea typeface="+mn-ea"/>
              <a:cs typeface="+mn-cs"/>
            </a:rPr>
            <a:t>railways</a:t>
          </a:r>
          <a:endParaRPr lang="de-DE" sz="1200" kern="1200" dirty="0">
            <a:solidFill>
              <a:sysClr val="windowText" lastClr="000000"/>
            </a:solidFill>
            <a:latin typeface="Calibri"/>
            <a:ea typeface="+mn-ea"/>
            <a:cs typeface="+mn-cs"/>
          </a:endParaRPr>
        </a:p>
      </dsp:txBody>
      <dsp:txXfrm>
        <a:off x="5453412" y="3325218"/>
        <a:ext cx="1102210" cy="376870"/>
      </dsp:txXfrm>
    </dsp:sp>
    <dsp:sp modelId="{1B9B9D4C-7342-485A-87E6-CDCF87ABDE17}">
      <dsp:nvSpPr>
        <dsp:cNvPr id="0" name=""/>
        <dsp:cNvSpPr/>
      </dsp:nvSpPr>
      <dsp:spPr>
        <a:xfrm>
          <a:off x="5865151" y="1384237"/>
          <a:ext cx="1367866" cy="376870"/>
        </a:xfrm>
        <a:prstGeom prst="rect">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kern="1200" dirty="0" err="1">
              <a:solidFill>
                <a:sysClr val="windowText" lastClr="000000"/>
              </a:solidFill>
              <a:latin typeface="Calibri"/>
              <a:ea typeface="+mn-ea"/>
              <a:cs typeface="+mn-cs"/>
            </a:rPr>
            <a:t>Rail</a:t>
          </a:r>
          <a:r>
            <a:rPr lang="de-DE" sz="1200" kern="1200" dirty="0">
              <a:solidFill>
                <a:sysClr val="windowText" lastClr="000000"/>
              </a:solidFill>
              <a:latin typeface="Calibri"/>
              <a:ea typeface="+mn-ea"/>
              <a:cs typeface="+mn-cs"/>
            </a:rPr>
            <a:t> in </a:t>
          </a:r>
          <a:r>
            <a:rPr lang="de-DE" sz="1200" kern="1200" dirty="0" err="1">
              <a:solidFill>
                <a:sysClr val="windowText" lastClr="000000"/>
              </a:solidFill>
              <a:latin typeface="Calibri"/>
              <a:ea typeface="+mn-ea"/>
              <a:cs typeface="+mn-cs"/>
            </a:rPr>
            <a:t>amusement</a:t>
          </a:r>
          <a:r>
            <a:rPr lang="de-DE" sz="1200" kern="1200" dirty="0">
              <a:solidFill>
                <a:sysClr val="windowText" lastClr="000000"/>
              </a:solidFill>
              <a:latin typeface="Calibri"/>
              <a:ea typeface="+mn-ea"/>
              <a:cs typeface="+mn-cs"/>
            </a:rPr>
            <a:t> </a:t>
          </a:r>
          <a:r>
            <a:rPr lang="de-DE" sz="1200" kern="1200" dirty="0" err="1">
              <a:solidFill>
                <a:sysClr val="windowText" lastClr="000000"/>
              </a:solidFill>
              <a:latin typeface="Calibri"/>
              <a:ea typeface="+mn-ea"/>
              <a:cs typeface="+mn-cs"/>
            </a:rPr>
            <a:t>sector</a:t>
          </a:r>
          <a:endParaRPr lang="de-DE" sz="1200" kern="1200" dirty="0">
            <a:solidFill>
              <a:sysClr val="windowText" lastClr="000000"/>
            </a:solidFill>
            <a:latin typeface="Calibri"/>
            <a:ea typeface="+mn-ea"/>
            <a:cs typeface="+mn-cs"/>
          </a:endParaRPr>
        </a:p>
      </dsp:txBody>
      <dsp:txXfrm>
        <a:off x="5865151" y="1384237"/>
        <a:ext cx="1367866" cy="37687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0.12327</cdr:x>
      <cdr:y>0.6369</cdr:y>
    </cdr:from>
    <cdr:to>
      <cdr:x>0.24653</cdr:x>
      <cdr:y>0.71726</cdr:y>
    </cdr:to>
    <cdr:sp macro="" textlink="">
      <cdr:nvSpPr>
        <cdr:cNvPr id="2" name="Textfeld 1"/>
        <cdr:cNvSpPr txBox="1"/>
      </cdr:nvSpPr>
      <cdr:spPr>
        <a:xfrm xmlns:a="http://schemas.openxmlformats.org/drawingml/2006/main">
          <a:off x="676287" y="2038336"/>
          <a:ext cx="676254" cy="2571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a:t>415</a:t>
          </a:r>
        </a:p>
      </cdr:txBody>
    </cdr:sp>
  </cdr:relSizeAnchor>
  <cdr:relSizeAnchor xmlns:cdr="http://schemas.openxmlformats.org/drawingml/2006/chartDrawing">
    <cdr:from>
      <cdr:x>0.26215</cdr:x>
      <cdr:y>0.71726</cdr:y>
    </cdr:from>
    <cdr:to>
      <cdr:x>0.33854</cdr:x>
      <cdr:y>0.77679</cdr:y>
    </cdr:to>
    <cdr:sp macro="" textlink="">
      <cdr:nvSpPr>
        <cdr:cNvPr id="3" name="Textfeld 2"/>
        <cdr:cNvSpPr txBox="1"/>
      </cdr:nvSpPr>
      <cdr:spPr>
        <a:xfrm xmlns:a="http://schemas.openxmlformats.org/drawingml/2006/main">
          <a:off x="1438275" y="2295525"/>
          <a:ext cx="419100" cy="190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a:t>139</a:t>
          </a:r>
        </a:p>
      </cdr:txBody>
    </cdr:sp>
  </cdr:relSizeAnchor>
  <cdr:relSizeAnchor xmlns:cdr="http://schemas.openxmlformats.org/drawingml/2006/chartDrawing">
    <cdr:from>
      <cdr:x>0.41493</cdr:x>
      <cdr:y>0.72619</cdr:y>
    </cdr:from>
    <cdr:to>
      <cdr:x>0.47743</cdr:x>
      <cdr:y>0.79464</cdr:y>
    </cdr:to>
    <cdr:sp macro="" textlink="">
      <cdr:nvSpPr>
        <cdr:cNvPr id="4" name="Textfeld 3"/>
        <cdr:cNvSpPr txBox="1"/>
      </cdr:nvSpPr>
      <cdr:spPr>
        <a:xfrm xmlns:a="http://schemas.openxmlformats.org/drawingml/2006/main">
          <a:off x="2276475" y="2324100"/>
          <a:ext cx="342900"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a:t>9</a:t>
          </a:r>
        </a:p>
      </cdr:txBody>
    </cdr:sp>
  </cdr:relSizeAnchor>
  <cdr:relSizeAnchor xmlns:cdr="http://schemas.openxmlformats.org/drawingml/2006/chartDrawing">
    <cdr:from>
      <cdr:x>0.54166</cdr:x>
      <cdr:y>0.36309</cdr:y>
    </cdr:from>
    <cdr:to>
      <cdr:x>0.62673</cdr:x>
      <cdr:y>0.4494</cdr:y>
    </cdr:to>
    <cdr:sp macro="" textlink="">
      <cdr:nvSpPr>
        <cdr:cNvPr id="5" name="Textfeld 4"/>
        <cdr:cNvSpPr txBox="1"/>
      </cdr:nvSpPr>
      <cdr:spPr>
        <a:xfrm xmlns:a="http://schemas.openxmlformats.org/drawingml/2006/main">
          <a:off x="2971788" y="1162036"/>
          <a:ext cx="466728" cy="2762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a:t>2079</a:t>
          </a:r>
        </a:p>
      </cdr:txBody>
    </cdr:sp>
  </cdr:relSizeAnchor>
  <cdr:relSizeAnchor xmlns:cdr="http://schemas.openxmlformats.org/drawingml/2006/chartDrawing">
    <cdr:from>
      <cdr:x>0.68229</cdr:x>
      <cdr:y>0.72917</cdr:y>
    </cdr:from>
    <cdr:to>
      <cdr:x>0.74306</cdr:x>
      <cdr:y>0.78571</cdr:y>
    </cdr:to>
    <cdr:sp macro="" textlink="">
      <cdr:nvSpPr>
        <cdr:cNvPr id="6" name="Textfeld 5"/>
        <cdr:cNvSpPr txBox="1"/>
      </cdr:nvSpPr>
      <cdr:spPr>
        <a:xfrm xmlns:a="http://schemas.openxmlformats.org/drawingml/2006/main">
          <a:off x="3743325" y="2333625"/>
          <a:ext cx="333375" cy="1809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a:t>62</a:t>
          </a:r>
        </a:p>
      </cdr:txBody>
    </cdr:sp>
  </cdr:relSizeAnchor>
  <cdr:relSizeAnchor xmlns:cdr="http://schemas.openxmlformats.org/drawingml/2006/chartDrawing">
    <cdr:from>
      <cdr:x>0.80903</cdr:x>
      <cdr:y>0.25595</cdr:y>
    </cdr:from>
    <cdr:to>
      <cdr:x>0.90451</cdr:x>
      <cdr:y>0.33333</cdr:y>
    </cdr:to>
    <cdr:sp macro="" textlink="">
      <cdr:nvSpPr>
        <cdr:cNvPr id="7" name="Textfeld 6"/>
        <cdr:cNvSpPr txBox="1"/>
      </cdr:nvSpPr>
      <cdr:spPr>
        <a:xfrm xmlns:a="http://schemas.openxmlformats.org/drawingml/2006/main">
          <a:off x="4438662" y="819148"/>
          <a:ext cx="523842" cy="24764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a:t>2765</a:t>
          </a:r>
        </a:p>
      </cdr:txBody>
    </cdr:sp>
  </cdr:relSizeAnchor>
  <cdr:relSizeAnchor xmlns:cdr="http://schemas.openxmlformats.org/drawingml/2006/chartDrawing">
    <cdr:from>
      <cdr:x>0.42361</cdr:x>
      <cdr:y>0.94345</cdr:y>
    </cdr:from>
    <cdr:to>
      <cdr:x>1</cdr:x>
      <cdr:y>1</cdr:y>
    </cdr:to>
    <cdr:sp macro="" textlink="">
      <cdr:nvSpPr>
        <cdr:cNvPr id="8" name="Textfeld 7"/>
        <cdr:cNvSpPr txBox="1"/>
      </cdr:nvSpPr>
      <cdr:spPr>
        <a:xfrm xmlns:a="http://schemas.openxmlformats.org/drawingml/2006/main">
          <a:off x="2324101" y="3019426"/>
          <a:ext cx="3162299" cy="1809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de-DE" sz="1000" dirty="0">
              <a:latin typeface="+mn-lt"/>
              <a:cs typeface="Arial" pitchFamily="34" charset="0"/>
            </a:rPr>
            <a:t>*</a:t>
          </a:r>
          <a:r>
            <a:rPr lang="de-DE" sz="800" dirty="0">
              <a:latin typeface="+mn-lt"/>
              <a:cs typeface="Arial" pitchFamily="34" charset="0"/>
            </a:rPr>
            <a:t> USA only 2009 data 2010 available in September 2011</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A0136E-D0FB-3C47-8B03-9578510C24A7}"/>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EB4D168F-8CC3-EF4F-B5E0-A9B3CAE760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9C96745-1F2B-AF4A-89C5-14A82CFB7DB9}"/>
              </a:ext>
            </a:extLst>
          </p:cNvPr>
          <p:cNvSpPr>
            <a:spLocks noGrp="1"/>
          </p:cNvSpPr>
          <p:nvPr>
            <p:ph type="dt" sz="half" idx="10"/>
          </p:nvPr>
        </p:nvSpPr>
        <p:spPr/>
        <p:txBody>
          <a:bodyPr/>
          <a:lstStyle/>
          <a:p>
            <a:fld id="{85C0C62B-91D5-044A-949E-9A652ADBC908}" type="datetimeFigureOut">
              <a:rPr lang="ru-RU" smtClean="0"/>
              <a:t>05.11.2024</a:t>
            </a:fld>
            <a:endParaRPr lang="ru-RU"/>
          </a:p>
        </p:txBody>
      </p:sp>
      <p:sp>
        <p:nvSpPr>
          <p:cNvPr id="5" name="Нижний колонтитул 4">
            <a:extLst>
              <a:ext uri="{FF2B5EF4-FFF2-40B4-BE49-F238E27FC236}">
                <a16:creationId xmlns:a16="http://schemas.microsoft.com/office/drawing/2014/main" id="{C8253F9A-195B-F34D-A70E-052B02EEA08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DC2E8F6-13D2-8D4C-B54E-EDE37F901509}"/>
              </a:ext>
            </a:extLst>
          </p:cNvPr>
          <p:cNvSpPr>
            <a:spLocks noGrp="1"/>
          </p:cNvSpPr>
          <p:nvPr>
            <p:ph type="sldNum" sz="quarter" idx="12"/>
          </p:nvPr>
        </p:nvSpPr>
        <p:spPr/>
        <p:txBody>
          <a:bodyPr/>
          <a:lstStyle/>
          <a:p>
            <a:fld id="{E438FC1A-6B9A-BE40-B7B5-16DF3F776C07}" type="slidenum">
              <a:rPr lang="ru-RU" smtClean="0"/>
              <a:t>‹#›</a:t>
            </a:fld>
            <a:endParaRPr lang="ru-RU"/>
          </a:p>
        </p:txBody>
      </p:sp>
    </p:spTree>
    <p:extLst>
      <p:ext uri="{BB962C8B-B14F-4D97-AF65-F5344CB8AC3E}">
        <p14:creationId xmlns:p14="http://schemas.microsoft.com/office/powerpoint/2010/main" val="194208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971262-DC21-0B43-8E0E-36E51C9264B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B498478-F8D7-424F-85FC-0026A51BE8C2}"/>
              </a:ext>
            </a:extLst>
          </p:cNvPr>
          <p:cNvSpPr>
            <a:spLocks noGrp="1"/>
          </p:cNvSpPr>
          <p:nvPr>
            <p:ph type="body" orient="vert" idx="1"/>
          </p:nvPr>
        </p:nvSpPr>
        <p:spPr/>
        <p:txBody>
          <a:bodyPr vert="eaVert"/>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B20F5E9E-EA98-DF44-AAD2-71947199CCFA}"/>
              </a:ext>
            </a:extLst>
          </p:cNvPr>
          <p:cNvSpPr>
            <a:spLocks noGrp="1"/>
          </p:cNvSpPr>
          <p:nvPr>
            <p:ph type="dt" sz="half" idx="10"/>
          </p:nvPr>
        </p:nvSpPr>
        <p:spPr/>
        <p:txBody>
          <a:bodyPr/>
          <a:lstStyle/>
          <a:p>
            <a:fld id="{85C0C62B-91D5-044A-949E-9A652ADBC908}" type="datetimeFigureOut">
              <a:rPr lang="ru-RU" smtClean="0"/>
              <a:t>05.11.2024</a:t>
            </a:fld>
            <a:endParaRPr lang="ru-RU"/>
          </a:p>
        </p:txBody>
      </p:sp>
      <p:sp>
        <p:nvSpPr>
          <p:cNvPr id="5" name="Нижний колонтитул 4">
            <a:extLst>
              <a:ext uri="{FF2B5EF4-FFF2-40B4-BE49-F238E27FC236}">
                <a16:creationId xmlns:a16="http://schemas.microsoft.com/office/drawing/2014/main" id="{699903EA-9623-D947-8EC0-3F5FAD18B6B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762A6F8-B8F2-2A4B-ACC8-0AFC7C65D7ED}"/>
              </a:ext>
            </a:extLst>
          </p:cNvPr>
          <p:cNvSpPr>
            <a:spLocks noGrp="1"/>
          </p:cNvSpPr>
          <p:nvPr>
            <p:ph type="sldNum" sz="quarter" idx="12"/>
          </p:nvPr>
        </p:nvSpPr>
        <p:spPr/>
        <p:txBody>
          <a:bodyPr/>
          <a:lstStyle/>
          <a:p>
            <a:fld id="{E438FC1A-6B9A-BE40-B7B5-16DF3F776C07}" type="slidenum">
              <a:rPr lang="ru-RU" smtClean="0"/>
              <a:t>‹#›</a:t>
            </a:fld>
            <a:endParaRPr lang="ru-RU"/>
          </a:p>
        </p:txBody>
      </p:sp>
    </p:spTree>
    <p:extLst>
      <p:ext uri="{BB962C8B-B14F-4D97-AF65-F5344CB8AC3E}">
        <p14:creationId xmlns:p14="http://schemas.microsoft.com/office/powerpoint/2010/main" val="3989349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2405EC1-D80A-3448-A5E3-E7E0754BD3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A60B2EBB-FB49-A945-A4D6-CA52F5A9CE17}"/>
              </a:ext>
            </a:extLst>
          </p:cNvPr>
          <p:cNvSpPr>
            <a:spLocks noGrp="1"/>
          </p:cNvSpPr>
          <p:nvPr>
            <p:ph type="body" orient="vert" idx="1"/>
          </p:nvPr>
        </p:nvSpPr>
        <p:spPr>
          <a:xfrm>
            <a:off x="838200" y="365125"/>
            <a:ext cx="7734300" cy="5811838"/>
          </a:xfrm>
        </p:spPr>
        <p:txBody>
          <a:bodyPr vert="eaVert"/>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89E89992-9A21-9C4E-AC99-42F7B1F4D498}"/>
              </a:ext>
            </a:extLst>
          </p:cNvPr>
          <p:cNvSpPr>
            <a:spLocks noGrp="1"/>
          </p:cNvSpPr>
          <p:nvPr>
            <p:ph type="dt" sz="half" idx="10"/>
          </p:nvPr>
        </p:nvSpPr>
        <p:spPr/>
        <p:txBody>
          <a:bodyPr/>
          <a:lstStyle/>
          <a:p>
            <a:fld id="{85C0C62B-91D5-044A-949E-9A652ADBC908}" type="datetimeFigureOut">
              <a:rPr lang="ru-RU" smtClean="0"/>
              <a:t>05.11.2024</a:t>
            </a:fld>
            <a:endParaRPr lang="ru-RU"/>
          </a:p>
        </p:txBody>
      </p:sp>
      <p:sp>
        <p:nvSpPr>
          <p:cNvPr id="5" name="Нижний колонтитул 4">
            <a:extLst>
              <a:ext uri="{FF2B5EF4-FFF2-40B4-BE49-F238E27FC236}">
                <a16:creationId xmlns:a16="http://schemas.microsoft.com/office/drawing/2014/main" id="{5E4B9879-A1F5-BB44-854F-1051CF07414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6D7D129-4DC1-164A-BA92-DE67617DBAB0}"/>
              </a:ext>
            </a:extLst>
          </p:cNvPr>
          <p:cNvSpPr>
            <a:spLocks noGrp="1"/>
          </p:cNvSpPr>
          <p:nvPr>
            <p:ph type="sldNum" sz="quarter" idx="12"/>
          </p:nvPr>
        </p:nvSpPr>
        <p:spPr/>
        <p:txBody>
          <a:bodyPr/>
          <a:lstStyle/>
          <a:p>
            <a:fld id="{E438FC1A-6B9A-BE40-B7B5-16DF3F776C07}" type="slidenum">
              <a:rPr lang="ru-RU" smtClean="0"/>
              <a:t>‹#›</a:t>
            </a:fld>
            <a:endParaRPr lang="ru-RU"/>
          </a:p>
        </p:txBody>
      </p:sp>
    </p:spTree>
    <p:extLst>
      <p:ext uri="{BB962C8B-B14F-4D97-AF65-F5344CB8AC3E}">
        <p14:creationId xmlns:p14="http://schemas.microsoft.com/office/powerpoint/2010/main" val="3426602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pter">
    <p:spTree>
      <p:nvGrpSpPr>
        <p:cNvPr id="1" name=""/>
        <p:cNvGrpSpPr/>
        <p:nvPr/>
      </p:nvGrpSpPr>
      <p:grpSpPr>
        <a:xfrm>
          <a:off x="0" y="0"/>
          <a:ext cx="0" cy="0"/>
          <a:chOff x="0" y="0"/>
          <a:chExt cx="0" cy="0"/>
        </a:xfrm>
      </p:grpSpPr>
      <p:pic>
        <p:nvPicPr>
          <p:cNvPr id="7" name="Picture 6" descr="Compass Illustration_Tilt_B&amp;W.ti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4625344"/>
            <a:ext cx="2152615" cy="2232656"/>
          </a:xfrm>
          <a:prstGeom prst="rect">
            <a:avLst/>
          </a:prstGeom>
        </p:spPr>
      </p:pic>
      <p:pic>
        <p:nvPicPr>
          <p:cNvPr id="6" name="Picture 5" descr="Compass Illustration_Tilt_B&amp;W.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 y="4625344"/>
            <a:ext cx="2152615" cy="2232656"/>
          </a:xfrm>
          <a:prstGeom prst="rect">
            <a:avLst/>
          </a:prstGeom>
        </p:spPr>
      </p:pic>
      <p:sp>
        <p:nvSpPr>
          <p:cNvPr id="5" name="Text Placeholder 4"/>
          <p:cNvSpPr>
            <a:spLocks noGrp="1"/>
          </p:cNvSpPr>
          <p:nvPr>
            <p:ph type="body" sz="quarter" idx="10" hasCustomPrompt="1"/>
          </p:nvPr>
        </p:nvSpPr>
        <p:spPr>
          <a:xfrm>
            <a:off x="2" y="1231901"/>
            <a:ext cx="1748349" cy="443437"/>
          </a:xfrm>
          <a:prstGeom prst="rect">
            <a:avLst/>
          </a:prstGeom>
        </p:spPr>
        <p:txBody>
          <a:bodyPr tIns="46800" bIns="46800" anchor="ctr">
            <a:noAutofit/>
          </a:bodyPr>
          <a:lstStyle>
            <a:lvl1pPr marL="0" algn="ctr" defTabSz="457200" rtl="0" eaLnBrk="1" latinLnBrk="0" hangingPunct="1">
              <a:defRPr lang="en-US" sz="2800" b="1" kern="1200" dirty="0" smtClean="0">
                <a:solidFill>
                  <a:schemeClr val="tx2"/>
                </a:solidFill>
                <a:latin typeface="Arial"/>
                <a:ea typeface="+mn-ea"/>
                <a:cs typeface="Arial"/>
              </a:defRPr>
            </a:lvl1pPr>
            <a:lvl2pPr marL="0" algn="ctr" defTabSz="457200" rtl="0" eaLnBrk="1" latinLnBrk="0" hangingPunct="1">
              <a:defRPr lang="en-US" sz="2200" b="1" kern="1200" dirty="0" smtClean="0">
                <a:solidFill>
                  <a:srgbClr val="8CBAEB"/>
                </a:solidFill>
                <a:latin typeface="Arial"/>
                <a:ea typeface="+mn-ea"/>
                <a:cs typeface="Arial"/>
              </a:defRPr>
            </a:lvl2pPr>
            <a:lvl3pPr marL="0" algn="ctr" defTabSz="457200" rtl="0" eaLnBrk="1" latinLnBrk="0" hangingPunct="1">
              <a:defRPr lang="en-US" sz="2200" b="1" kern="1200" dirty="0" smtClean="0">
                <a:solidFill>
                  <a:srgbClr val="8CBAEB"/>
                </a:solidFill>
                <a:latin typeface="Arial"/>
                <a:ea typeface="+mn-ea"/>
                <a:cs typeface="Arial"/>
              </a:defRPr>
            </a:lvl3pPr>
            <a:lvl4pPr marL="0" algn="ctr" defTabSz="457200" rtl="0" eaLnBrk="1" latinLnBrk="0" hangingPunct="1">
              <a:defRPr lang="en-US" sz="2200" b="1" kern="1200" dirty="0" smtClean="0">
                <a:solidFill>
                  <a:srgbClr val="8CBAEB"/>
                </a:solidFill>
                <a:latin typeface="Arial"/>
                <a:ea typeface="+mn-ea"/>
                <a:cs typeface="Arial"/>
              </a:defRPr>
            </a:lvl4pPr>
            <a:lvl5pPr marL="0" algn="ctr" defTabSz="457200" rtl="0" eaLnBrk="1" latinLnBrk="0" hangingPunct="1">
              <a:defRPr lang="en-GB" sz="2200" b="1" kern="1200" dirty="0">
                <a:solidFill>
                  <a:srgbClr val="8CBAEB"/>
                </a:solidFill>
                <a:latin typeface="Arial"/>
                <a:ea typeface="+mn-ea"/>
                <a:cs typeface="Arial"/>
              </a:defRPr>
            </a:lvl5pPr>
          </a:lstStyle>
          <a:p>
            <a:pPr lvl="0"/>
            <a:r>
              <a:rPr lang="en-GB" dirty="0"/>
              <a:t>#</a:t>
            </a:r>
          </a:p>
        </p:txBody>
      </p:sp>
      <p:sp>
        <p:nvSpPr>
          <p:cNvPr id="14" name="Title Placeholder 1"/>
          <p:cNvSpPr>
            <a:spLocks noGrp="1"/>
          </p:cNvSpPr>
          <p:nvPr>
            <p:ph type="title"/>
          </p:nvPr>
        </p:nvSpPr>
        <p:spPr>
          <a:xfrm>
            <a:off x="1748351" y="1232519"/>
            <a:ext cx="9599807" cy="442818"/>
          </a:xfrm>
          <a:prstGeom prst="rect">
            <a:avLst/>
          </a:prstGeom>
        </p:spPr>
        <p:txBody>
          <a:bodyPr vert="horz" lIns="91440" tIns="46800" rIns="91440" bIns="46800" rtlCol="0" anchor="ctr">
            <a:noAutofit/>
          </a:bodyPr>
          <a:lstStyle/>
          <a:p>
            <a:pPr lvl="0"/>
            <a:r>
              <a:rPr lang="en-US"/>
              <a:t>Click to edit Master title style</a:t>
            </a:r>
            <a:endParaRPr lang="en-GB" dirty="0"/>
          </a:p>
        </p:txBody>
      </p:sp>
      <p:sp>
        <p:nvSpPr>
          <p:cNvPr id="18" name="Text Placeholder 2"/>
          <p:cNvSpPr>
            <a:spLocks noGrp="1"/>
          </p:cNvSpPr>
          <p:nvPr>
            <p:ph type="body" sz="quarter" idx="11"/>
          </p:nvPr>
        </p:nvSpPr>
        <p:spPr>
          <a:xfrm>
            <a:off x="1748367" y="1782763"/>
            <a:ext cx="9599084" cy="4297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22976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bject-caption">
    <p:spTree>
      <p:nvGrpSpPr>
        <p:cNvPr id="1" name=""/>
        <p:cNvGrpSpPr/>
        <p:nvPr/>
      </p:nvGrpSpPr>
      <p:grpSpPr>
        <a:xfrm>
          <a:off x="0" y="0"/>
          <a:ext cx="0" cy="0"/>
          <a:chOff x="0" y="0"/>
          <a:chExt cx="0" cy="0"/>
        </a:xfrm>
      </p:grpSpPr>
      <p:pic>
        <p:nvPicPr>
          <p:cNvPr id="6" name="Picture 5" descr="Compass Illustration_Tilt_B&amp;W.ti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4625344"/>
            <a:ext cx="2152615" cy="2232656"/>
          </a:xfrm>
          <a:prstGeom prst="rect">
            <a:avLst/>
          </a:prstGeom>
        </p:spPr>
      </p:pic>
      <p:pic>
        <p:nvPicPr>
          <p:cNvPr id="12" name="Picture 11" descr="Compass Illustration_Tilt_B&amp;W.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 y="4625344"/>
            <a:ext cx="2152615" cy="2232656"/>
          </a:xfrm>
          <a:prstGeom prst="rect">
            <a:avLst/>
          </a:prstGeom>
        </p:spPr>
      </p:pic>
      <p:sp>
        <p:nvSpPr>
          <p:cNvPr id="4" name="Text Placeholder 3"/>
          <p:cNvSpPr>
            <a:spLocks noGrp="1"/>
          </p:cNvSpPr>
          <p:nvPr>
            <p:ph type="body" sz="quarter" idx="10" hasCustomPrompt="1"/>
          </p:nvPr>
        </p:nvSpPr>
        <p:spPr>
          <a:xfrm>
            <a:off x="1748367" y="5667375"/>
            <a:ext cx="9599084" cy="368300"/>
          </a:xfrm>
          <a:prstGeom prst="rect">
            <a:avLst/>
          </a:prstGeom>
        </p:spPr>
        <p:txBody>
          <a:bodyPr>
            <a:noAutofit/>
          </a:bodyPr>
          <a:lstStyle>
            <a:lvl1pPr>
              <a:defRPr sz="1800" b="1"/>
            </a:lvl1pPr>
          </a:lstStyle>
          <a:p>
            <a:pPr lvl="0"/>
            <a:r>
              <a:rPr lang="en-US" dirty="0"/>
              <a:t>CLICK TO ADD OBJECT CAPTION</a:t>
            </a:r>
          </a:p>
        </p:txBody>
      </p:sp>
      <p:sp>
        <p:nvSpPr>
          <p:cNvPr id="11" name="Content Placeholder 10"/>
          <p:cNvSpPr>
            <a:spLocks noGrp="1"/>
          </p:cNvSpPr>
          <p:nvPr>
            <p:ph sz="quarter" idx="11" hasCustomPrompt="1"/>
          </p:nvPr>
        </p:nvSpPr>
        <p:spPr>
          <a:xfrm>
            <a:off x="1747243" y="1772816"/>
            <a:ext cx="9599084" cy="3894559"/>
          </a:xfrm>
          <a:prstGeom prst="rect">
            <a:avLst/>
          </a:prstGeom>
        </p:spPr>
        <p:txBody>
          <a:bodyPr/>
          <a:lstStyle>
            <a:lvl1pPr>
              <a:defRPr/>
            </a:lvl1pPr>
          </a:lstStyle>
          <a:p>
            <a:pPr lvl="0"/>
            <a:r>
              <a:rPr lang="en-US" dirty="0"/>
              <a:t>Click icon to add object type</a:t>
            </a:r>
          </a:p>
        </p:txBody>
      </p:sp>
      <p:sp>
        <p:nvSpPr>
          <p:cNvPr id="7" name="Title Placeholder 1"/>
          <p:cNvSpPr>
            <a:spLocks noGrp="1"/>
          </p:cNvSpPr>
          <p:nvPr>
            <p:ph type="title"/>
          </p:nvPr>
        </p:nvSpPr>
        <p:spPr>
          <a:xfrm>
            <a:off x="1748351" y="1232519"/>
            <a:ext cx="9599807" cy="442818"/>
          </a:xfrm>
          <a:prstGeom prst="rect">
            <a:avLst/>
          </a:prstGeom>
        </p:spPr>
        <p:txBody>
          <a:bodyPr vert="horz" lIns="91440" tIns="45720" rIns="91440" bIns="45720" rtlCol="0" anchor="ctr">
            <a:noAutofit/>
          </a:bodyPr>
          <a:lstStyle/>
          <a:p>
            <a:pPr lvl="0"/>
            <a:r>
              <a:rPr lang="en-US"/>
              <a:t>Click to edit Master title style</a:t>
            </a:r>
            <a:endParaRPr lang="en-GB" dirty="0"/>
          </a:p>
        </p:txBody>
      </p:sp>
    </p:spTree>
    <p:extLst>
      <p:ext uri="{BB962C8B-B14F-4D97-AF65-F5344CB8AC3E}">
        <p14:creationId xmlns:p14="http://schemas.microsoft.com/office/powerpoint/2010/main" val="1332404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9688DC-2C21-2D4C-A4A6-D3A811F6864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BA6BFA2-E0C4-ED4E-B617-BF8317C8C420}"/>
              </a:ext>
            </a:extLst>
          </p:cNvPr>
          <p:cNvSpPr>
            <a:spLocks noGrp="1"/>
          </p:cNvSpPr>
          <p:nvPr>
            <p:ph idx="1"/>
          </p:nvPr>
        </p:nvSpPr>
        <p:spPr/>
        <p:txBody>
          <a:body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0957C7E3-2588-BB4E-AD68-A930D1A2C6A2}"/>
              </a:ext>
            </a:extLst>
          </p:cNvPr>
          <p:cNvSpPr>
            <a:spLocks noGrp="1"/>
          </p:cNvSpPr>
          <p:nvPr>
            <p:ph type="dt" sz="half" idx="10"/>
          </p:nvPr>
        </p:nvSpPr>
        <p:spPr/>
        <p:txBody>
          <a:bodyPr/>
          <a:lstStyle/>
          <a:p>
            <a:fld id="{85C0C62B-91D5-044A-949E-9A652ADBC908}" type="datetimeFigureOut">
              <a:rPr lang="ru-RU" smtClean="0"/>
              <a:t>05.11.2024</a:t>
            </a:fld>
            <a:endParaRPr lang="ru-RU"/>
          </a:p>
        </p:txBody>
      </p:sp>
      <p:sp>
        <p:nvSpPr>
          <p:cNvPr id="5" name="Нижний колонтитул 4">
            <a:extLst>
              <a:ext uri="{FF2B5EF4-FFF2-40B4-BE49-F238E27FC236}">
                <a16:creationId xmlns:a16="http://schemas.microsoft.com/office/drawing/2014/main" id="{2DF7E588-3AAF-E940-B686-AA576F8D792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59B8ABB-BC0E-7241-A44C-172913314855}"/>
              </a:ext>
            </a:extLst>
          </p:cNvPr>
          <p:cNvSpPr>
            <a:spLocks noGrp="1"/>
          </p:cNvSpPr>
          <p:nvPr>
            <p:ph type="sldNum" sz="quarter" idx="12"/>
          </p:nvPr>
        </p:nvSpPr>
        <p:spPr/>
        <p:txBody>
          <a:bodyPr/>
          <a:lstStyle/>
          <a:p>
            <a:fld id="{E438FC1A-6B9A-BE40-B7B5-16DF3F776C07}" type="slidenum">
              <a:rPr lang="ru-RU" smtClean="0"/>
              <a:t>‹#›</a:t>
            </a:fld>
            <a:endParaRPr lang="ru-RU"/>
          </a:p>
        </p:txBody>
      </p:sp>
    </p:spTree>
    <p:extLst>
      <p:ext uri="{BB962C8B-B14F-4D97-AF65-F5344CB8AC3E}">
        <p14:creationId xmlns:p14="http://schemas.microsoft.com/office/powerpoint/2010/main" val="1411987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EFF1CC-9A2C-DF45-9CDC-7F95F18ECBAF}"/>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DF268B87-9D90-D647-A0FE-B60CD2EAF9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CE158835-C544-D449-BD3F-94FEFCD1C8E4}"/>
              </a:ext>
            </a:extLst>
          </p:cNvPr>
          <p:cNvSpPr>
            <a:spLocks noGrp="1"/>
          </p:cNvSpPr>
          <p:nvPr>
            <p:ph type="dt" sz="half" idx="10"/>
          </p:nvPr>
        </p:nvSpPr>
        <p:spPr/>
        <p:txBody>
          <a:bodyPr/>
          <a:lstStyle/>
          <a:p>
            <a:fld id="{85C0C62B-91D5-044A-949E-9A652ADBC908}" type="datetimeFigureOut">
              <a:rPr lang="ru-RU" smtClean="0"/>
              <a:t>05.11.2024</a:t>
            </a:fld>
            <a:endParaRPr lang="ru-RU"/>
          </a:p>
        </p:txBody>
      </p:sp>
      <p:sp>
        <p:nvSpPr>
          <p:cNvPr id="5" name="Нижний колонтитул 4">
            <a:extLst>
              <a:ext uri="{FF2B5EF4-FFF2-40B4-BE49-F238E27FC236}">
                <a16:creationId xmlns:a16="http://schemas.microsoft.com/office/drawing/2014/main" id="{CCAA9C7D-7734-9949-86C3-ED3E6E24E35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558B095-4C07-1E42-9593-D2B07DBC6CBB}"/>
              </a:ext>
            </a:extLst>
          </p:cNvPr>
          <p:cNvSpPr>
            <a:spLocks noGrp="1"/>
          </p:cNvSpPr>
          <p:nvPr>
            <p:ph type="sldNum" sz="quarter" idx="12"/>
          </p:nvPr>
        </p:nvSpPr>
        <p:spPr/>
        <p:txBody>
          <a:bodyPr/>
          <a:lstStyle/>
          <a:p>
            <a:fld id="{E438FC1A-6B9A-BE40-B7B5-16DF3F776C07}" type="slidenum">
              <a:rPr lang="ru-RU" smtClean="0"/>
              <a:t>‹#›</a:t>
            </a:fld>
            <a:endParaRPr lang="ru-RU"/>
          </a:p>
        </p:txBody>
      </p:sp>
    </p:spTree>
    <p:extLst>
      <p:ext uri="{BB962C8B-B14F-4D97-AF65-F5344CB8AC3E}">
        <p14:creationId xmlns:p14="http://schemas.microsoft.com/office/powerpoint/2010/main" val="38001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71D5A6-D787-3749-9436-9F3AEE1E88D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48EC77C-81D4-3A44-997F-19B270BA05A1}"/>
              </a:ext>
            </a:extLst>
          </p:cNvPr>
          <p:cNvSpPr>
            <a:spLocks noGrp="1"/>
          </p:cNvSpPr>
          <p:nvPr>
            <p:ph sz="half" idx="1"/>
          </p:nvPr>
        </p:nvSpPr>
        <p:spPr>
          <a:xfrm>
            <a:off x="838200" y="1825625"/>
            <a:ext cx="5181600" cy="4351338"/>
          </a:xfrm>
        </p:spPr>
        <p:txBody>
          <a:bodyPr/>
          <a:lstStyle/>
          <a:p>
            <a:r>
              <a:rPr lang="ru-RU"/>
              <a:t>Образец текста
Второй уровень
Третий уровень
Четвертый уровень
Пятый уровень</a:t>
            </a:r>
          </a:p>
        </p:txBody>
      </p:sp>
      <p:sp>
        <p:nvSpPr>
          <p:cNvPr id="4" name="Объект 3">
            <a:extLst>
              <a:ext uri="{FF2B5EF4-FFF2-40B4-BE49-F238E27FC236}">
                <a16:creationId xmlns:a16="http://schemas.microsoft.com/office/drawing/2014/main" id="{4C75A7E1-223D-6640-88A5-9D5A79FCD8FA}"/>
              </a:ext>
            </a:extLst>
          </p:cNvPr>
          <p:cNvSpPr>
            <a:spLocks noGrp="1"/>
          </p:cNvSpPr>
          <p:nvPr>
            <p:ph sz="half" idx="2"/>
          </p:nvPr>
        </p:nvSpPr>
        <p:spPr>
          <a:xfrm>
            <a:off x="6172200" y="1825625"/>
            <a:ext cx="5181600" cy="4351338"/>
          </a:xfrm>
        </p:spPr>
        <p:txBody>
          <a:body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a16="http://schemas.microsoft.com/office/drawing/2014/main" id="{73D84852-306B-A74C-B256-DC16EE1BCBDB}"/>
              </a:ext>
            </a:extLst>
          </p:cNvPr>
          <p:cNvSpPr>
            <a:spLocks noGrp="1"/>
          </p:cNvSpPr>
          <p:nvPr>
            <p:ph type="dt" sz="half" idx="10"/>
          </p:nvPr>
        </p:nvSpPr>
        <p:spPr/>
        <p:txBody>
          <a:bodyPr/>
          <a:lstStyle/>
          <a:p>
            <a:fld id="{85C0C62B-91D5-044A-949E-9A652ADBC908}" type="datetimeFigureOut">
              <a:rPr lang="ru-RU" smtClean="0"/>
              <a:t>05.11.2024</a:t>
            </a:fld>
            <a:endParaRPr lang="ru-RU"/>
          </a:p>
        </p:txBody>
      </p:sp>
      <p:sp>
        <p:nvSpPr>
          <p:cNvPr id="6" name="Нижний колонтитул 5">
            <a:extLst>
              <a:ext uri="{FF2B5EF4-FFF2-40B4-BE49-F238E27FC236}">
                <a16:creationId xmlns:a16="http://schemas.microsoft.com/office/drawing/2014/main" id="{B35657A8-6316-8248-99DD-03E3ACAA330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238CE95-A668-224A-835E-50049F9201A0}"/>
              </a:ext>
            </a:extLst>
          </p:cNvPr>
          <p:cNvSpPr>
            <a:spLocks noGrp="1"/>
          </p:cNvSpPr>
          <p:nvPr>
            <p:ph type="sldNum" sz="quarter" idx="12"/>
          </p:nvPr>
        </p:nvSpPr>
        <p:spPr/>
        <p:txBody>
          <a:bodyPr/>
          <a:lstStyle/>
          <a:p>
            <a:fld id="{E438FC1A-6B9A-BE40-B7B5-16DF3F776C07}" type="slidenum">
              <a:rPr lang="ru-RU" smtClean="0"/>
              <a:t>‹#›</a:t>
            </a:fld>
            <a:endParaRPr lang="ru-RU"/>
          </a:p>
        </p:txBody>
      </p:sp>
    </p:spTree>
    <p:extLst>
      <p:ext uri="{BB962C8B-B14F-4D97-AF65-F5344CB8AC3E}">
        <p14:creationId xmlns:p14="http://schemas.microsoft.com/office/powerpoint/2010/main" val="324310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A96955-63E6-6344-8CBA-7C7CCBB87A37}"/>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CFAF54FC-E265-CD45-9CC4-C2D56EC599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ru-RU"/>
              <a:t>Образец текста
Второй уровень
Третий уровень
Четвертый уровень
Пятый уровень</a:t>
            </a:r>
          </a:p>
        </p:txBody>
      </p:sp>
      <p:sp>
        <p:nvSpPr>
          <p:cNvPr id="4" name="Объект 3">
            <a:extLst>
              <a:ext uri="{FF2B5EF4-FFF2-40B4-BE49-F238E27FC236}">
                <a16:creationId xmlns:a16="http://schemas.microsoft.com/office/drawing/2014/main" id="{8DEEB13A-607D-7045-9640-49D67743FA08}"/>
              </a:ext>
            </a:extLst>
          </p:cNvPr>
          <p:cNvSpPr>
            <a:spLocks noGrp="1"/>
          </p:cNvSpPr>
          <p:nvPr>
            <p:ph sz="half" idx="2"/>
          </p:nvPr>
        </p:nvSpPr>
        <p:spPr>
          <a:xfrm>
            <a:off x="839788" y="2505075"/>
            <a:ext cx="5157787" cy="3684588"/>
          </a:xfrm>
        </p:spPr>
        <p:txBody>
          <a:bodyPr/>
          <a:lstStyle/>
          <a:p>
            <a:r>
              <a:rPr lang="ru-RU"/>
              <a:t>Образец текста
Второй уровень
Третий уровень
Четвертый уровень
Пятый уровень</a:t>
            </a:r>
          </a:p>
        </p:txBody>
      </p:sp>
      <p:sp>
        <p:nvSpPr>
          <p:cNvPr id="5" name="Текст 4">
            <a:extLst>
              <a:ext uri="{FF2B5EF4-FFF2-40B4-BE49-F238E27FC236}">
                <a16:creationId xmlns:a16="http://schemas.microsoft.com/office/drawing/2014/main" id="{43B615C3-DAEC-7841-B46E-01E985DC00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ru-RU"/>
              <a:t>Образец текста
Второй уровень
Третий уровень
Четвертый уровень
Пятый уровень</a:t>
            </a:r>
          </a:p>
        </p:txBody>
      </p:sp>
      <p:sp>
        <p:nvSpPr>
          <p:cNvPr id="6" name="Объект 5">
            <a:extLst>
              <a:ext uri="{FF2B5EF4-FFF2-40B4-BE49-F238E27FC236}">
                <a16:creationId xmlns:a16="http://schemas.microsoft.com/office/drawing/2014/main" id="{2B23F283-F3EA-4E48-9011-231E8A3E99C0}"/>
              </a:ext>
            </a:extLst>
          </p:cNvPr>
          <p:cNvSpPr>
            <a:spLocks noGrp="1"/>
          </p:cNvSpPr>
          <p:nvPr>
            <p:ph sz="quarter" idx="4"/>
          </p:nvPr>
        </p:nvSpPr>
        <p:spPr>
          <a:xfrm>
            <a:off x="6172200" y="2505075"/>
            <a:ext cx="5183188" cy="3684588"/>
          </a:xfrm>
        </p:spPr>
        <p:txBody>
          <a:bodyPr/>
          <a:lstStyle/>
          <a:p>
            <a:r>
              <a:rPr lang="ru-RU"/>
              <a:t>Образец текста
Второй уровень
Третий уровень
Четвертый уровень
Пятый уровень</a:t>
            </a:r>
          </a:p>
        </p:txBody>
      </p:sp>
      <p:sp>
        <p:nvSpPr>
          <p:cNvPr id="7" name="Дата 6">
            <a:extLst>
              <a:ext uri="{FF2B5EF4-FFF2-40B4-BE49-F238E27FC236}">
                <a16:creationId xmlns:a16="http://schemas.microsoft.com/office/drawing/2014/main" id="{B647F0E4-E941-4143-9859-A8FBE16E75BB}"/>
              </a:ext>
            </a:extLst>
          </p:cNvPr>
          <p:cNvSpPr>
            <a:spLocks noGrp="1"/>
          </p:cNvSpPr>
          <p:nvPr>
            <p:ph type="dt" sz="half" idx="10"/>
          </p:nvPr>
        </p:nvSpPr>
        <p:spPr/>
        <p:txBody>
          <a:bodyPr/>
          <a:lstStyle/>
          <a:p>
            <a:fld id="{85C0C62B-91D5-044A-949E-9A652ADBC908}" type="datetimeFigureOut">
              <a:rPr lang="ru-RU" smtClean="0"/>
              <a:t>05.11.2024</a:t>
            </a:fld>
            <a:endParaRPr lang="ru-RU"/>
          </a:p>
        </p:txBody>
      </p:sp>
      <p:sp>
        <p:nvSpPr>
          <p:cNvPr id="8" name="Нижний колонтитул 7">
            <a:extLst>
              <a:ext uri="{FF2B5EF4-FFF2-40B4-BE49-F238E27FC236}">
                <a16:creationId xmlns:a16="http://schemas.microsoft.com/office/drawing/2014/main" id="{15750981-561B-6343-B4CB-E4EBFE5F2FB5}"/>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48C9480D-962D-4840-8CB2-CBB8E1908213}"/>
              </a:ext>
            </a:extLst>
          </p:cNvPr>
          <p:cNvSpPr>
            <a:spLocks noGrp="1"/>
          </p:cNvSpPr>
          <p:nvPr>
            <p:ph type="sldNum" sz="quarter" idx="12"/>
          </p:nvPr>
        </p:nvSpPr>
        <p:spPr/>
        <p:txBody>
          <a:bodyPr/>
          <a:lstStyle/>
          <a:p>
            <a:fld id="{E438FC1A-6B9A-BE40-B7B5-16DF3F776C07}" type="slidenum">
              <a:rPr lang="ru-RU" smtClean="0"/>
              <a:t>‹#›</a:t>
            </a:fld>
            <a:endParaRPr lang="ru-RU"/>
          </a:p>
        </p:txBody>
      </p:sp>
    </p:spTree>
    <p:extLst>
      <p:ext uri="{BB962C8B-B14F-4D97-AF65-F5344CB8AC3E}">
        <p14:creationId xmlns:p14="http://schemas.microsoft.com/office/powerpoint/2010/main" val="2212811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C1D047-47FE-2946-B1D0-D285A9DD054D}"/>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AD7816AC-DE1C-8B45-B5D8-A5E5A17AB287}"/>
              </a:ext>
            </a:extLst>
          </p:cNvPr>
          <p:cNvSpPr>
            <a:spLocks noGrp="1"/>
          </p:cNvSpPr>
          <p:nvPr>
            <p:ph type="dt" sz="half" idx="10"/>
          </p:nvPr>
        </p:nvSpPr>
        <p:spPr/>
        <p:txBody>
          <a:bodyPr/>
          <a:lstStyle/>
          <a:p>
            <a:fld id="{85C0C62B-91D5-044A-949E-9A652ADBC908}" type="datetimeFigureOut">
              <a:rPr lang="ru-RU" smtClean="0"/>
              <a:t>05.11.2024</a:t>
            </a:fld>
            <a:endParaRPr lang="ru-RU"/>
          </a:p>
        </p:txBody>
      </p:sp>
      <p:sp>
        <p:nvSpPr>
          <p:cNvPr id="4" name="Нижний колонтитул 3">
            <a:extLst>
              <a:ext uri="{FF2B5EF4-FFF2-40B4-BE49-F238E27FC236}">
                <a16:creationId xmlns:a16="http://schemas.microsoft.com/office/drawing/2014/main" id="{0C0ECD6D-8234-504F-BF34-1C4FCCEAF3EA}"/>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DDD911FC-AAD2-AC4B-8A07-298766EF25F8}"/>
              </a:ext>
            </a:extLst>
          </p:cNvPr>
          <p:cNvSpPr>
            <a:spLocks noGrp="1"/>
          </p:cNvSpPr>
          <p:nvPr>
            <p:ph type="sldNum" sz="quarter" idx="12"/>
          </p:nvPr>
        </p:nvSpPr>
        <p:spPr/>
        <p:txBody>
          <a:bodyPr/>
          <a:lstStyle/>
          <a:p>
            <a:fld id="{E438FC1A-6B9A-BE40-B7B5-16DF3F776C07}" type="slidenum">
              <a:rPr lang="ru-RU" smtClean="0"/>
              <a:t>‹#›</a:t>
            </a:fld>
            <a:endParaRPr lang="ru-RU"/>
          </a:p>
        </p:txBody>
      </p:sp>
    </p:spTree>
    <p:extLst>
      <p:ext uri="{BB962C8B-B14F-4D97-AF65-F5344CB8AC3E}">
        <p14:creationId xmlns:p14="http://schemas.microsoft.com/office/powerpoint/2010/main" val="2112241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E0538C0-8C76-EC4C-B4D7-6FA3A8C76F01}"/>
              </a:ext>
            </a:extLst>
          </p:cNvPr>
          <p:cNvSpPr>
            <a:spLocks noGrp="1"/>
          </p:cNvSpPr>
          <p:nvPr>
            <p:ph type="dt" sz="half" idx="10"/>
          </p:nvPr>
        </p:nvSpPr>
        <p:spPr/>
        <p:txBody>
          <a:bodyPr/>
          <a:lstStyle/>
          <a:p>
            <a:fld id="{85C0C62B-91D5-044A-949E-9A652ADBC908}" type="datetimeFigureOut">
              <a:rPr lang="ru-RU" smtClean="0"/>
              <a:t>05.11.2024</a:t>
            </a:fld>
            <a:endParaRPr lang="ru-RU"/>
          </a:p>
        </p:txBody>
      </p:sp>
      <p:sp>
        <p:nvSpPr>
          <p:cNvPr id="3" name="Нижний колонтитул 2">
            <a:extLst>
              <a:ext uri="{FF2B5EF4-FFF2-40B4-BE49-F238E27FC236}">
                <a16:creationId xmlns:a16="http://schemas.microsoft.com/office/drawing/2014/main" id="{A54A2B6E-7924-D74B-834E-BB8E42ACE3A7}"/>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AC813CB4-84FB-5143-A54C-F70771DAEE38}"/>
              </a:ext>
            </a:extLst>
          </p:cNvPr>
          <p:cNvSpPr>
            <a:spLocks noGrp="1"/>
          </p:cNvSpPr>
          <p:nvPr>
            <p:ph type="sldNum" sz="quarter" idx="12"/>
          </p:nvPr>
        </p:nvSpPr>
        <p:spPr/>
        <p:txBody>
          <a:bodyPr/>
          <a:lstStyle/>
          <a:p>
            <a:fld id="{E438FC1A-6B9A-BE40-B7B5-16DF3F776C07}" type="slidenum">
              <a:rPr lang="ru-RU" smtClean="0"/>
              <a:t>‹#›</a:t>
            </a:fld>
            <a:endParaRPr lang="ru-RU"/>
          </a:p>
        </p:txBody>
      </p:sp>
    </p:spTree>
    <p:extLst>
      <p:ext uri="{BB962C8B-B14F-4D97-AF65-F5344CB8AC3E}">
        <p14:creationId xmlns:p14="http://schemas.microsoft.com/office/powerpoint/2010/main" val="115954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D688B8-7F94-3240-8012-CA54BF42FF3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6D5A6B20-BBBB-4342-AC06-594288352F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ru-RU"/>
              <a:t>Образец текста
Второй уровень
Третий уровень
Четвертый уровень
Пятый уровень</a:t>
            </a:r>
          </a:p>
        </p:txBody>
      </p:sp>
      <p:sp>
        <p:nvSpPr>
          <p:cNvPr id="4" name="Текст 3">
            <a:extLst>
              <a:ext uri="{FF2B5EF4-FFF2-40B4-BE49-F238E27FC236}">
                <a16:creationId xmlns:a16="http://schemas.microsoft.com/office/drawing/2014/main" id="{25E4559A-E862-1B47-A57F-4920586BC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a16="http://schemas.microsoft.com/office/drawing/2014/main" id="{C2EDB7DA-F078-1340-A15C-C8C80AF72C63}"/>
              </a:ext>
            </a:extLst>
          </p:cNvPr>
          <p:cNvSpPr>
            <a:spLocks noGrp="1"/>
          </p:cNvSpPr>
          <p:nvPr>
            <p:ph type="dt" sz="half" idx="10"/>
          </p:nvPr>
        </p:nvSpPr>
        <p:spPr/>
        <p:txBody>
          <a:bodyPr/>
          <a:lstStyle/>
          <a:p>
            <a:fld id="{85C0C62B-91D5-044A-949E-9A652ADBC908}" type="datetimeFigureOut">
              <a:rPr lang="ru-RU" smtClean="0"/>
              <a:t>05.11.2024</a:t>
            </a:fld>
            <a:endParaRPr lang="ru-RU"/>
          </a:p>
        </p:txBody>
      </p:sp>
      <p:sp>
        <p:nvSpPr>
          <p:cNvPr id="6" name="Нижний колонтитул 5">
            <a:extLst>
              <a:ext uri="{FF2B5EF4-FFF2-40B4-BE49-F238E27FC236}">
                <a16:creationId xmlns:a16="http://schemas.microsoft.com/office/drawing/2014/main" id="{97FEA730-CE48-EE4F-8A1D-757153B659E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D4A20F4-6925-C847-9A21-89B895810903}"/>
              </a:ext>
            </a:extLst>
          </p:cNvPr>
          <p:cNvSpPr>
            <a:spLocks noGrp="1"/>
          </p:cNvSpPr>
          <p:nvPr>
            <p:ph type="sldNum" sz="quarter" idx="12"/>
          </p:nvPr>
        </p:nvSpPr>
        <p:spPr/>
        <p:txBody>
          <a:bodyPr/>
          <a:lstStyle/>
          <a:p>
            <a:fld id="{E438FC1A-6B9A-BE40-B7B5-16DF3F776C07}" type="slidenum">
              <a:rPr lang="ru-RU" smtClean="0"/>
              <a:t>‹#›</a:t>
            </a:fld>
            <a:endParaRPr lang="ru-RU"/>
          </a:p>
        </p:txBody>
      </p:sp>
    </p:spTree>
    <p:extLst>
      <p:ext uri="{BB962C8B-B14F-4D97-AF65-F5344CB8AC3E}">
        <p14:creationId xmlns:p14="http://schemas.microsoft.com/office/powerpoint/2010/main" val="2911389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4364E7-2956-9844-9313-4CB0A8F0657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B0DDE81-642D-C641-895A-E3853C9A7C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776CE816-936E-3B42-A305-8F952F5240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a16="http://schemas.microsoft.com/office/drawing/2014/main" id="{634BC138-4BDD-3442-9597-2B951A3F57F2}"/>
              </a:ext>
            </a:extLst>
          </p:cNvPr>
          <p:cNvSpPr>
            <a:spLocks noGrp="1"/>
          </p:cNvSpPr>
          <p:nvPr>
            <p:ph type="dt" sz="half" idx="10"/>
          </p:nvPr>
        </p:nvSpPr>
        <p:spPr/>
        <p:txBody>
          <a:bodyPr/>
          <a:lstStyle/>
          <a:p>
            <a:fld id="{85C0C62B-91D5-044A-949E-9A652ADBC908}" type="datetimeFigureOut">
              <a:rPr lang="ru-RU" smtClean="0"/>
              <a:t>05.11.2024</a:t>
            </a:fld>
            <a:endParaRPr lang="ru-RU"/>
          </a:p>
        </p:txBody>
      </p:sp>
      <p:sp>
        <p:nvSpPr>
          <p:cNvPr id="6" name="Нижний колонтитул 5">
            <a:extLst>
              <a:ext uri="{FF2B5EF4-FFF2-40B4-BE49-F238E27FC236}">
                <a16:creationId xmlns:a16="http://schemas.microsoft.com/office/drawing/2014/main" id="{CF49F08A-6EE0-4448-AF3E-3615E0718AD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A936E31-D60E-934F-84C8-652A10953A9C}"/>
              </a:ext>
            </a:extLst>
          </p:cNvPr>
          <p:cNvSpPr>
            <a:spLocks noGrp="1"/>
          </p:cNvSpPr>
          <p:nvPr>
            <p:ph type="sldNum" sz="quarter" idx="12"/>
          </p:nvPr>
        </p:nvSpPr>
        <p:spPr/>
        <p:txBody>
          <a:bodyPr/>
          <a:lstStyle/>
          <a:p>
            <a:fld id="{E438FC1A-6B9A-BE40-B7B5-16DF3F776C07}" type="slidenum">
              <a:rPr lang="ru-RU" smtClean="0"/>
              <a:t>‹#›</a:t>
            </a:fld>
            <a:endParaRPr lang="ru-RU"/>
          </a:p>
        </p:txBody>
      </p:sp>
    </p:spTree>
    <p:extLst>
      <p:ext uri="{BB962C8B-B14F-4D97-AF65-F5344CB8AC3E}">
        <p14:creationId xmlns:p14="http://schemas.microsoft.com/office/powerpoint/2010/main" val="200582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6789F2-C039-4841-9070-2F424186D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3E001AA2-6365-D644-B69E-536CF531BB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169C7273-2034-1448-8685-8F2CAC851F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0C62B-91D5-044A-949E-9A652ADBC908}" type="datetimeFigureOut">
              <a:rPr lang="ru-RU" smtClean="0"/>
              <a:t>05.11.2024</a:t>
            </a:fld>
            <a:endParaRPr lang="ru-RU"/>
          </a:p>
        </p:txBody>
      </p:sp>
      <p:sp>
        <p:nvSpPr>
          <p:cNvPr id="5" name="Нижний колонтитул 4">
            <a:extLst>
              <a:ext uri="{FF2B5EF4-FFF2-40B4-BE49-F238E27FC236}">
                <a16:creationId xmlns:a16="http://schemas.microsoft.com/office/drawing/2014/main" id="{A9988FFA-75C6-2C4A-A486-E20CCF8804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4C19EACD-E05B-6F4E-93D3-8C8BC37B4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38FC1A-6B9A-BE40-B7B5-16DF3F776C07}" type="slidenum">
              <a:rPr lang="ru-RU" smtClean="0"/>
              <a:t>‹#›</a:t>
            </a:fld>
            <a:endParaRPr lang="ru-RU"/>
          </a:p>
        </p:txBody>
      </p:sp>
    </p:spTree>
    <p:extLst>
      <p:ext uri="{BB962C8B-B14F-4D97-AF65-F5344CB8AC3E}">
        <p14:creationId xmlns:p14="http://schemas.microsoft.com/office/powerpoint/2010/main" val="1764388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08733" y="761766"/>
            <a:ext cx="8930598" cy="571951"/>
          </a:xfrm>
          <a:prstGeom prst="rect">
            <a:avLst/>
          </a:prstGeom>
        </p:spPr>
        <p:txBody>
          <a:bodyPr vert="horz" wrap="square" lIns="0" tIns="17780" rIns="0" bIns="0" rtlCol="0" anchor="ctr">
            <a:spAutoFit/>
          </a:bodyPr>
          <a:lstStyle/>
          <a:p>
            <a:pPr marL="16933" marR="6773">
              <a:lnSpc>
                <a:spcPct val="100000"/>
              </a:lnSpc>
              <a:spcBef>
                <a:spcPts val="140"/>
              </a:spcBef>
            </a:pPr>
            <a:r>
              <a:rPr lang="en-US" sz="3600" dirty="0">
                <a:latin typeface="PT Sans" panose="020B0503020203020204" pitchFamily="34" charset="-52"/>
              </a:rPr>
              <a:t>AL-FARABI KAZAKH NATIONAL UNIVERSITY</a:t>
            </a:r>
            <a:r>
              <a:rPr lang="ru-RU" sz="3600" dirty="0">
                <a:latin typeface="PT Sans" panose="020B0503020203020204" pitchFamily="34" charset="-52"/>
              </a:rPr>
              <a:t> </a:t>
            </a:r>
            <a:endParaRPr sz="3600" dirty="0">
              <a:latin typeface="PT Sans" panose="020B0503020203020204" pitchFamily="34" charset="-52"/>
              <a:cs typeface="Arial" panose="020B0604020202020204" pitchFamily="34" charset="0"/>
            </a:endParaRPr>
          </a:p>
        </p:txBody>
      </p:sp>
      <p:sp>
        <p:nvSpPr>
          <p:cNvPr id="3" name="object 3"/>
          <p:cNvSpPr txBox="1"/>
          <p:nvPr/>
        </p:nvSpPr>
        <p:spPr>
          <a:xfrm>
            <a:off x="2508734" y="1823710"/>
            <a:ext cx="8230984" cy="325730"/>
          </a:xfrm>
          <a:prstGeom prst="rect">
            <a:avLst/>
          </a:prstGeom>
        </p:spPr>
        <p:txBody>
          <a:bodyPr vert="horz" wrap="square" lIns="0" tIns="17780" rIns="0" bIns="0" rtlCol="0">
            <a:spAutoFit/>
          </a:bodyPr>
          <a:lstStyle/>
          <a:p>
            <a:pPr marL="16933">
              <a:spcBef>
                <a:spcPts val="140"/>
              </a:spcBef>
            </a:pPr>
            <a:r>
              <a:rPr lang="en-US" sz="2000" dirty="0">
                <a:latin typeface="PT Sans" panose="020B0503020203020204" pitchFamily="34" charset="-52"/>
              </a:rPr>
              <a:t>Department of Recreational geography and tourism</a:t>
            </a:r>
            <a:r>
              <a:rPr lang="en-US" sz="2000" spc="-47" dirty="0">
                <a:latin typeface="PT Sans" panose="020B0503020203020204" pitchFamily="34" charset="-52"/>
                <a:cs typeface="Arial" panose="020B0604020202020204" pitchFamily="34" charset="0"/>
              </a:rPr>
              <a:t> </a:t>
            </a:r>
            <a:endParaRPr lang="ru-RU" sz="2000" dirty="0">
              <a:latin typeface="PT Sans" panose="020B0503020203020204" pitchFamily="34" charset="-52"/>
              <a:ea typeface="PT Sans" panose="020B0503020203020204" pitchFamily="34" charset="-52"/>
            </a:endParaRPr>
          </a:p>
        </p:txBody>
      </p:sp>
      <p:sp>
        <p:nvSpPr>
          <p:cNvPr id="7" name="TextBox 6">
            <a:extLst>
              <a:ext uri="{FF2B5EF4-FFF2-40B4-BE49-F238E27FC236}">
                <a16:creationId xmlns:a16="http://schemas.microsoft.com/office/drawing/2014/main" id="{C289D5EB-7799-49F6-AC59-525B93387E7E}"/>
              </a:ext>
            </a:extLst>
          </p:cNvPr>
          <p:cNvSpPr txBox="1"/>
          <p:nvPr/>
        </p:nvSpPr>
        <p:spPr>
          <a:xfrm>
            <a:off x="1413077" y="2900706"/>
            <a:ext cx="8246737" cy="830997"/>
          </a:xfrm>
          <a:prstGeom prst="rect">
            <a:avLst/>
          </a:prstGeom>
          <a:noFill/>
        </p:spPr>
        <p:txBody>
          <a:bodyPr wrap="square" rtlCol="0">
            <a:spAutoFit/>
          </a:bodyPr>
          <a:lstStyle/>
          <a:p>
            <a:r>
              <a:rPr lang="en-GB" sz="4800" dirty="0">
                <a:latin typeface="PT Sans" panose="020B0503020203020204" pitchFamily="34" charset="-52"/>
                <a:ea typeface="PT Sans" panose="020B0503020203020204" pitchFamily="34" charset="-52"/>
              </a:rPr>
              <a:t>Transportation in Tourism</a:t>
            </a:r>
            <a:endParaRPr lang="ru-RU" sz="4800" dirty="0">
              <a:latin typeface="PT Sans" panose="020B0503020203020204" pitchFamily="34" charset="-52"/>
              <a:ea typeface="PT Sans" panose="020B0503020203020204" pitchFamily="34" charset="-52"/>
            </a:endParaRPr>
          </a:p>
        </p:txBody>
      </p:sp>
      <p:sp>
        <p:nvSpPr>
          <p:cNvPr id="4" name="Прямоугольник 3"/>
          <p:cNvSpPr/>
          <p:nvPr/>
        </p:nvSpPr>
        <p:spPr>
          <a:xfrm>
            <a:off x="1413078" y="4160641"/>
            <a:ext cx="6096000" cy="707886"/>
          </a:xfrm>
          <a:prstGeom prst="rect">
            <a:avLst/>
          </a:prstGeom>
        </p:spPr>
        <p:txBody>
          <a:bodyPr>
            <a:spAutoFit/>
          </a:bodyPr>
          <a:lstStyle/>
          <a:p>
            <a:pPr marL="16933">
              <a:spcBef>
                <a:spcPts val="2047"/>
              </a:spcBef>
            </a:pPr>
            <a:r>
              <a:rPr lang="en-US" sz="2000" dirty="0">
                <a:latin typeface="PT Sans" panose="020B0503020203020204" pitchFamily="34" charset="-52"/>
                <a:cs typeface="Arial" panose="020B0604020202020204" pitchFamily="34" charset="0"/>
              </a:rPr>
              <a:t>Assipova Zhanna</a:t>
            </a:r>
            <a:endParaRPr lang="ru-RU" sz="2000" dirty="0">
              <a:latin typeface="PT Sans" panose="020B0503020203020204" pitchFamily="34" charset="-52"/>
              <a:cs typeface="Arial" panose="020B0604020202020204" pitchFamily="34" charset="0"/>
            </a:endParaRPr>
          </a:p>
          <a:p>
            <a:pPr marL="16933">
              <a:spcBef>
                <a:spcPts val="7"/>
              </a:spcBef>
            </a:pPr>
            <a:r>
              <a:rPr lang="en-US" sz="2000" spc="-7" dirty="0">
                <a:latin typeface="PT Sans" panose="020B0503020203020204" pitchFamily="34" charset="-52"/>
                <a:cs typeface="Arial" panose="020B0604020202020204" pitchFamily="34" charset="0"/>
              </a:rPr>
              <a:t>PhD</a:t>
            </a:r>
            <a:r>
              <a:rPr lang="en-US" sz="2000" spc="-7">
                <a:latin typeface="PT Sans" panose="020B0503020203020204" pitchFamily="34" charset="-52"/>
                <a:cs typeface="Arial" panose="020B0604020202020204" pitchFamily="34" charset="0"/>
              </a:rPr>
              <a:t>, associate </a:t>
            </a:r>
            <a:r>
              <a:rPr lang="en-US" sz="2000" spc="-7" dirty="0">
                <a:latin typeface="PT Sans" panose="020B0503020203020204" pitchFamily="34" charset="-52"/>
                <a:cs typeface="Arial" panose="020B0604020202020204" pitchFamily="34" charset="0"/>
              </a:rPr>
              <a:t>professor </a:t>
            </a:r>
            <a:endParaRPr lang="ru-RU" sz="2000" dirty="0">
              <a:latin typeface="PT Sans" panose="020B0503020203020204" pitchFamily="34" charset="-52"/>
              <a:ea typeface="PT Sans" panose="020B0503020203020204" pitchFamily="34" charset="-52"/>
            </a:endParaRPr>
          </a:p>
        </p:txBody>
      </p:sp>
      <p:pic>
        <p:nvPicPr>
          <p:cNvPr id="6" name="Рисунок 5">
            <a:extLst>
              <a:ext uri="{FF2B5EF4-FFF2-40B4-BE49-F238E27FC236}">
                <a16:creationId xmlns:a16="http://schemas.microsoft.com/office/drawing/2014/main" id="{9A0F8D68-4421-B04B-994D-7EB164C9DEB6}"/>
              </a:ext>
            </a:extLst>
          </p:cNvPr>
          <p:cNvPicPr>
            <a:picLocks noChangeAspect="1"/>
          </p:cNvPicPr>
          <p:nvPr/>
        </p:nvPicPr>
        <p:blipFill>
          <a:blip r:embed="rId2"/>
          <a:stretch>
            <a:fillRect/>
          </a:stretch>
        </p:blipFill>
        <p:spPr>
          <a:xfrm>
            <a:off x="662067" y="494240"/>
            <a:ext cx="1502019" cy="1678949"/>
          </a:xfrm>
          <a:prstGeom prst="rect">
            <a:avLst/>
          </a:prstGeom>
        </p:spPr>
      </p:pic>
    </p:spTree>
    <p:extLst>
      <p:ext uri="{BB962C8B-B14F-4D97-AF65-F5344CB8AC3E}">
        <p14:creationId xmlns:p14="http://schemas.microsoft.com/office/powerpoint/2010/main" val="3685624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2B7E87A-9423-2740-8359-FB48CC83198D}"/>
              </a:ext>
            </a:extLst>
          </p:cNvPr>
          <p:cNvPicPr>
            <a:picLocks noChangeAspect="1"/>
          </p:cNvPicPr>
          <p:nvPr/>
        </p:nvPicPr>
        <p:blipFill>
          <a:blip r:embed="rId2"/>
          <a:stretch>
            <a:fillRect/>
          </a:stretch>
        </p:blipFill>
        <p:spPr>
          <a:xfrm>
            <a:off x="535842" y="636953"/>
            <a:ext cx="5320030" cy="2997200"/>
          </a:xfrm>
          <a:prstGeom prst="rect">
            <a:avLst/>
          </a:prstGeom>
        </p:spPr>
      </p:pic>
      <p:pic>
        <p:nvPicPr>
          <p:cNvPr id="3" name="Рисунок 2">
            <a:extLst>
              <a:ext uri="{FF2B5EF4-FFF2-40B4-BE49-F238E27FC236}">
                <a16:creationId xmlns:a16="http://schemas.microsoft.com/office/drawing/2014/main" id="{1B26379A-4A5D-2249-AC9F-B6B217445B61}"/>
              </a:ext>
            </a:extLst>
          </p:cNvPr>
          <p:cNvPicPr>
            <a:picLocks noChangeAspect="1"/>
          </p:cNvPicPr>
          <p:nvPr/>
        </p:nvPicPr>
        <p:blipFill>
          <a:blip r:embed="rId3"/>
          <a:stretch>
            <a:fillRect/>
          </a:stretch>
        </p:blipFill>
        <p:spPr>
          <a:xfrm>
            <a:off x="6524381" y="2924907"/>
            <a:ext cx="5424854" cy="3616569"/>
          </a:xfrm>
          <a:prstGeom prst="rect">
            <a:avLst/>
          </a:prstGeom>
        </p:spPr>
      </p:pic>
    </p:spTree>
    <p:extLst>
      <p:ext uri="{BB962C8B-B14F-4D97-AF65-F5344CB8AC3E}">
        <p14:creationId xmlns:p14="http://schemas.microsoft.com/office/powerpoint/2010/main" val="3477179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72DA02-406B-6342-871C-3E9B9B0D89EA}"/>
              </a:ext>
            </a:extLst>
          </p:cNvPr>
          <p:cNvSpPr>
            <a:spLocks noGrp="1"/>
          </p:cNvSpPr>
          <p:nvPr>
            <p:ph type="title"/>
          </p:nvPr>
        </p:nvSpPr>
        <p:spPr>
          <a:xfrm>
            <a:off x="533400" y="81206"/>
            <a:ext cx="10515600" cy="1325563"/>
          </a:xfrm>
        </p:spPr>
        <p:txBody>
          <a:bodyPr/>
          <a:lstStyle/>
          <a:p>
            <a:r>
              <a:rPr lang="en-GB" dirty="0"/>
              <a:t>Orient express</a:t>
            </a:r>
            <a:endParaRPr lang="ru-RU" dirty="0"/>
          </a:p>
        </p:txBody>
      </p:sp>
      <p:pic>
        <p:nvPicPr>
          <p:cNvPr id="4" name="Объект 3">
            <a:extLst>
              <a:ext uri="{FF2B5EF4-FFF2-40B4-BE49-F238E27FC236}">
                <a16:creationId xmlns:a16="http://schemas.microsoft.com/office/drawing/2014/main" id="{92A5055A-CE56-274B-A24C-7DBCBEA4D551}"/>
              </a:ext>
            </a:extLst>
          </p:cNvPr>
          <p:cNvPicPr>
            <a:picLocks noGrp="1" noChangeAspect="1"/>
          </p:cNvPicPr>
          <p:nvPr>
            <p:ph idx="1"/>
          </p:nvPr>
        </p:nvPicPr>
        <p:blipFill>
          <a:blip r:embed="rId2"/>
          <a:stretch>
            <a:fillRect/>
          </a:stretch>
        </p:blipFill>
        <p:spPr>
          <a:xfrm>
            <a:off x="298938" y="1406769"/>
            <a:ext cx="6834437" cy="5286010"/>
          </a:xfrm>
          <a:prstGeom prst="rect">
            <a:avLst/>
          </a:prstGeom>
        </p:spPr>
      </p:pic>
      <p:pic>
        <p:nvPicPr>
          <p:cNvPr id="5" name="Рисунок 4">
            <a:extLst>
              <a:ext uri="{FF2B5EF4-FFF2-40B4-BE49-F238E27FC236}">
                <a16:creationId xmlns:a16="http://schemas.microsoft.com/office/drawing/2014/main" id="{8ABC9705-5CFD-0C4A-A938-97746ED6FAEC}"/>
              </a:ext>
            </a:extLst>
          </p:cNvPr>
          <p:cNvPicPr>
            <a:picLocks noChangeAspect="1"/>
          </p:cNvPicPr>
          <p:nvPr/>
        </p:nvPicPr>
        <p:blipFill>
          <a:blip r:embed="rId3"/>
          <a:stretch>
            <a:fillRect/>
          </a:stretch>
        </p:blipFill>
        <p:spPr>
          <a:xfrm>
            <a:off x="8606693" y="743987"/>
            <a:ext cx="2794000" cy="4102100"/>
          </a:xfrm>
          <a:prstGeom prst="rect">
            <a:avLst/>
          </a:prstGeom>
        </p:spPr>
      </p:pic>
      <p:pic>
        <p:nvPicPr>
          <p:cNvPr id="6" name="Рисунок 5">
            <a:extLst>
              <a:ext uri="{FF2B5EF4-FFF2-40B4-BE49-F238E27FC236}">
                <a16:creationId xmlns:a16="http://schemas.microsoft.com/office/drawing/2014/main" id="{CA121B0C-4848-5D4B-AEF8-8ACD0564E072}"/>
              </a:ext>
            </a:extLst>
          </p:cNvPr>
          <p:cNvPicPr>
            <a:picLocks noChangeAspect="1"/>
          </p:cNvPicPr>
          <p:nvPr/>
        </p:nvPicPr>
        <p:blipFill>
          <a:blip r:embed="rId4"/>
          <a:stretch>
            <a:fillRect/>
          </a:stretch>
        </p:blipFill>
        <p:spPr>
          <a:xfrm>
            <a:off x="7133375" y="5230278"/>
            <a:ext cx="5219212" cy="1627722"/>
          </a:xfrm>
          <a:prstGeom prst="rect">
            <a:avLst/>
          </a:prstGeom>
        </p:spPr>
      </p:pic>
    </p:spTree>
    <p:extLst>
      <p:ext uri="{BB962C8B-B14F-4D97-AF65-F5344CB8AC3E}">
        <p14:creationId xmlns:p14="http://schemas.microsoft.com/office/powerpoint/2010/main" val="3966031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C00C45-CE31-9E4B-9035-23388CB46168}"/>
              </a:ext>
            </a:extLst>
          </p:cNvPr>
          <p:cNvSpPr>
            <a:spLocks noGrp="1"/>
          </p:cNvSpPr>
          <p:nvPr>
            <p:ph type="title"/>
          </p:nvPr>
        </p:nvSpPr>
        <p:spPr/>
        <p:txBody>
          <a:bodyPr/>
          <a:lstStyle/>
          <a:p>
            <a:r>
              <a:rPr lang="en-US" dirty="0"/>
              <a:t>Venice Simplon-Orient-Express</a:t>
            </a:r>
            <a:endParaRPr lang="ru-RU" dirty="0"/>
          </a:p>
        </p:txBody>
      </p:sp>
      <p:pic>
        <p:nvPicPr>
          <p:cNvPr id="5" name="Объект 4">
            <a:extLst>
              <a:ext uri="{FF2B5EF4-FFF2-40B4-BE49-F238E27FC236}">
                <a16:creationId xmlns:a16="http://schemas.microsoft.com/office/drawing/2014/main" id="{F5BF7C51-FCE1-C94D-899C-2AD14D2EE664}"/>
              </a:ext>
            </a:extLst>
          </p:cNvPr>
          <p:cNvPicPr>
            <a:picLocks noGrp="1" noChangeAspect="1"/>
          </p:cNvPicPr>
          <p:nvPr>
            <p:ph sz="half" idx="2"/>
          </p:nvPr>
        </p:nvPicPr>
        <p:blipFill>
          <a:blip r:embed="rId2"/>
          <a:stretch>
            <a:fillRect/>
          </a:stretch>
        </p:blipFill>
        <p:spPr>
          <a:xfrm>
            <a:off x="6794500" y="2128044"/>
            <a:ext cx="3937000" cy="3746500"/>
          </a:xfrm>
          <a:prstGeom prst="rect">
            <a:avLst/>
          </a:prstGeom>
        </p:spPr>
      </p:pic>
      <p:sp>
        <p:nvSpPr>
          <p:cNvPr id="9" name="Объект 8">
            <a:extLst>
              <a:ext uri="{FF2B5EF4-FFF2-40B4-BE49-F238E27FC236}">
                <a16:creationId xmlns:a16="http://schemas.microsoft.com/office/drawing/2014/main" id="{6184D577-B9A3-0343-ACDE-1258C6FEE3D8}"/>
              </a:ext>
            </a:extLst>
          </p:cNvPr>
          <p:cNvSpPr>
            <a:spLocks noGrp="1"/>
          </p:cNvSpPr>
          <p:nvPr>
            <p:ph sz="half" idx="1"/>
          </p:nvPr>
        </p:nvSpPr>
        <p:spPr/>
        <p:txBody>
          <a:bodyPr/>
          <a:lstStyle/>
          <a:p>
            <a:r>
              <a:rPr lang="en-US" dirty="0"/>
              <a:t>This once-a-year, week-long voyage from Paris to Istanbul on the VSOE is one of the most iconic train journeys in the world</a:t>
            </a:r>
          </a:p>
          <a:p>
            <a:r>
              <a:rPr lang="ru-RU" dirty="0"/>
              <a:t>€21,800.00</a:t>
            </a:r>
            <a:r>
              <a:rPr lang="en-GB" dirty="0"/>
              <a:t> - price</a:t>
            </a:r>
            <a:endParaRPr lang="ru-RU" dirty="0"/>
          </a:p>
        </p:txBody>
      </p:sp>
    </p:spTree>
    <p:extLst>
      <p:ext uri="{BB962C8B-B14F-4D97-AF65-F5344CB8AC3E}">
        <p14:creationId xmlns:p14="http://schemas.microsoft.com/office/powerpoint/2010/main" val="3869253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BCAD8CA-31BE-4841-9F4B-943938183C83}"/>
              </a:ext>
            </a:extLst>
          </p:cNvPr>
          <p:cNvPicPr>
            <a:picLocks noChangeAspect="1"/>
          </p:cNvPicPr>
          <p:nvPr/>
        </p:nvPicPr>
        <p:blipFill>
          <a:blip r:embed="rId2"/>
          <a:stretch>
            <a:fillRect/>
          </a:stretch>
        </p:blipFill>
        <p:spPr>
          <a:xfrm>
            <a:off x="0" y="362097"/>
            <a:ext cx="12192000" cy="6133805"/>
          </a:xfrm>
          <a:prstGeom prst="rect">
            <a:avLst/>
          </a:prstGeom>
        </p:spPr>
      </p:pic>
    </p:spTree>
    <p:extLst>
      <p:ext uri="{BB962C8B-B14F-4D97-AF65-F5344CB8AC3E}">
        <p14:creationId xmlns:p14="http://schemas.microsoft.com/office/powerpoint/2010/main" val="3199011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E5BB63-8503-094A-AE03-7ECEE30E0675}"/>
              </a:ext>
            </a:extLst>
          </p:cNvPr>
          <p:cNvSpPr>
            <a:spLocks noGrp="1"/>
          </p:cNvSpPr>
          <p:nvPr>
            <p:ph type="title"/>
          </p:nvPr>
        </p:nvSpPr>
        <p:spPr/>
        <p:txBody>
          <a:bodyPr>
            <a:normAutofit/>
          </a:bodyPr>
          <a:lstStyle/>
          <a:p>
            <a:pPr marL="16933">
              <a:spcBef>
                <a:spcPts val="133"/>
              </a:spcBef>
            </a:pPr>
            <a:r>
              <a:rPr lang="en-GB" dirty="0">
                <a:solidFill>
                  <a:srgbClr val="006FC0"/>
                </a:solidFill>
                <a:latin typeface="PT Sans" panose="020B0503020203020204" pitchFamily="34" charset="-52"/>
                <a:cs typeface="Arial" panose="020B0604020202020204" pitchFamily="34" charset="0"/>
              </a:rPr>
              <a:t>Thank you for your attention!</a:t>
            </a:r>
            <a:br>
              <a:rPr lang="en-US" dirty="0">
                <a:latin typeface="PT Sans" panose="020B0503020203020204" pitchFamily="34" charset="-52"/>
                <a:cs typeface="Arial" panose="020B0604020202020204" pitchFamily="34" charset="0"/>
              </a:rPr>
            </a:br>
            <a:endParaRPr lang="ru-RU" dirty="0"/>
          </a:p>
        </p:txBody>
      </p:sp>
    </p:spTree>
    <p:extLst>
      <p:ext uri="{BB962C8B-B14F-4D97-AF65-F5344CB8AC3E}">
        <p14:creationId xmlns:p14="http://schemas.microsoft.com/office/powerpoint/2010/main" val="3988415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430215" y="4256363"/>
            <a:ext cx="6967336" cy="1704740"/>
          </a:xfrm>
          <a:prstGeom prst="rect">
            <a:avLst/>
          </a:prstGeom>
        </p:spPr>
        <p:txBody>
          <a:bodyPr vert="horz" wrap="square" lIns="0" tIns="16933" rIns="0" bIns="0" rtlCol="0">
            <a:spAutoFit/>
          </a:bodyPr>
          <a:lstStyle/>
          <a:p>
            <a:pPr marL="16933">
              <a:spcBef>
                <a:spcPts val="133"/>
              </a:spcBef>
            </a:pPr>
            <a:r>
              <a:rPr lang="en-US" sz="3600" dirty="0">
                <a:solidFill>
                  <a:srgbClr val="006FC0"/>
                </a:solidFill>
                <a:latin typeface="PT Sans" panose="020B0503020203020204" pitchFamily="34" charset="-52"/>
                <a:cs typeface="Arial" panose="020B0604020202020204" pitchFamily="34" charset="0"/>
              </a:rPr>
              <a:t>Lecture 6</a:t>
            </a:r>
          </a:p>
          <a:p>
            <a:pPr marL="16933">
              <a:spcBef>
                <a:spcPts val="133"/>
              </a:spcBef>
            </a:pPr>
            <a:r>
              <a:rPr lang="de-DE" sz="3600" dirty="0" err="1"/>
              <a:t>Rail</a:t>
            </a:r>
            <a:r>
              <a:rPr lang="de-DE" sz="3600" dirty="0"/>
              <a:t> </a:t>
            </a:r>
            <a:r>
              <a:rPr lang="de-DE" sz="3600" dirty="0" err="1"/>
              <a:t>transportation</a:t>
            </a:r>
            <a:endParaRPr lang="en-US" sz="3600" dirty="0">
              <a:latin typeface="PT Sans" panose="020B0503020203020204" pitchFamily="34" charset="-52"/>
              <a:cs typeface="Arial" panose="020B0604020202020204" pitchFamily="34" charset="0"/>
            </a:endParaRPr>
          </a:p>
          <a:p>
            <a:pPr marL="16933">
              <a:spcBef>
                <a:spcPts val="133"/>
              </a:spcBef>
            </a:pPr>
            <a:endParaRPr lang="en-US" sz="3600" dirty="0">
              <a:latin typeface="PT Sans" panose="020B0503020203020204" pitchFamily="34" charset="-52"/>
              <a:cs typeface="Arial" panose="020B0604020202020204" pitchFamily="34" charset="0"/>
            </a:endParaRPr>
          </a:p>
        </p:txBody>
      </p:sp>
    </p:spTree>
    <p:extLst>
      <p:ext uri="{BB962C8B-B14F-4D97-AF65-F5344CB8AC3E}">
        <p14:creationId xmlns:p14="http://schemas.microsoft.com/office/powerpoint/2010/main" val="3578298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dirty="0"/>
              <a:t>Rail</a:t>
            </a:r>
          </a:p>
        </p:txBody>
      </p:sp>
      <p:graphicFrame>
        <p:nvGraphicFramePr>
          <p:cNvPr id="5" name="Diagramm 4"/>
          <p:cNvGraphicFramePr/>
          <p:nvPr>
            <p:extLst/>
          </p:nvPr>
        </p:nvGraphicFramePr>
        <p:xfrm>
          <a:off x="2336912" y="1809750"/>
          <a:ext cx="7264288" cy="5295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8446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a:t>Rail</a:t>
            </a:r>
            <a:endParaRPr lang="en-GB" dirty="0"/>
          </a:p>
        </p:txBody>
      </p:sp>
      <p:sp>
        <p:nvSpPr>
          <p:cNvPr id="4" name="Text Placeholder 3"/>
          <p:cNvSpPr>
            <a:spLocks noGrp="1"/>
          </p:cNvSpPr>
          <p:nvPr>
            <p:ph type="body" sz="quarter" idx="11"/>
          </p:nvPr>
        </p:nvSpPr>
        <p:spPr/>
        <p:txBody>
          <a:bodyPr>
            <a:noAutofit/>
          </a:bodyPr>
          <a:lstStyle/>
          <a:p>
            <a:pPr marL="342900" indent="-342900"/>
            <a:r>
              <a:rPr lang="en-GB" sz="1550" b="1" dirty="0"/>
              <a:t>train: </a:t>
            </a:r>
            <a:r>
              <a:rPr lang="en-US" sz="1550" dirty="0"/>
              <a:t>one or more railway vehicles hauled by one or more locomotives or railcars, or one railcar travelling alone, running under a given number or specific designation from an initial fixed point to a terminal fixed point. A light engine, i.e. a locomotive travelling on its own, is not considered to be a train </a:t>
            </a:r>
            <a:br>
              <a:rPr lang="en-US" sz="1550" dirty="0"/>
            </a:br>
            <a:r>
              <a:rPr lang="en-GB" sz="1550" dirty="0"/>
              <a:t>(</a:t>
            </a:r>
            <a:r>
              <a:rPr lang="en-GB" sz="1550" i="1" dirty="0"/>
              <a:t>Glossary of Transport Statistics</a:t>
            </a:r>
            <a:r>
              <a:rPr lang="en-GB" sz="1550" dirty="0"/>
              <a:t>, 2009)</a:t>
            </a:r>
            <a:br>
              <a:rPr lang="en-GB" sz="1550" dirty="0"/>
            </a:br>
            <a:endParaRPr lang="en-GB" sz="1550" dirty="0"/>
          </a:p>
          <a:p>
            <a:pPr marL="342900" indent="-342900"/>
            <a:r>
              <a:rPr lang="en-GB" sz="1550" b="1" dirty="0"/>
              <a:t>high-speed rail: </a:t>
            </a:r>
            <a:r>
              <a:rPr lang="en-US" sz="1550" dirty="0"/>
              <a:t>designed to travel at a speed between 250 and 300 km/h on special lines, or around 200 km/h on existing older but upgraded lines </a:t>
            </a:r>
            <a:br>
              <a:rPr lang="en-US" sz="1550" dirty="0"/>
            </a:br>
            <a:r>
              <a:rPr lang="en-GB" sz="1550" dirty="0"/>
              <a:t>(</a:t>
            </a:r>
            <a:r>
              <a:rPr lang="en-US" sz="1550" dirty="0"/>
              <a:t>UIC, 2010a</a:t>
            </a:r>
            <a:r>
              <a:rPr lang="en-GB" sz="1550" dirty="0"/>
              <a:t>)</a:t>
            </a:r>
            <a:br>
              <a:rPr lang="en-GB" sz="1550" dirty="0"/>
            </a:br>
            <a:endParaRPr lang="en-GB" sz="1550" dirty="0"/>
          </a:p>
          <a:p>
            <a:pPr marL="342900" indent="-342900"/>
            <a:r>
              <a:rPr lang="en-GB" sz="1550" b="1" dirty="0"/>
              <a:t>rapid transit: </a:t>
            </a:r>
            <a:r>
              <a:rPr lang="en-GB" sz="1550" dirty="0"/>
              <a:t>an electric rail line mainly for urban transport with the capacity for heavy volumes of traffic involving very frequent train movements. Metro lines are also characterized by closely spaced stations, normally with around 1000 m between the stations (</a:t>
            </a:r>
            <a:r>
              <a:rPr lang="en-GB" sz="1550" i="1" dirty="0"/>
              <a:t>Glossary of Transport Statistics</a:t>
            </a:r>
            <a:r>
              <a:rPr lang="en-GB" sz="1550" dirty="0"/>
              <a:t>, 2009)</a:t>
            </a:r>
            <a:br>
              <a:rPr lang="en-GB" sz="1550" dirty="0"/>
            </a:br>
            <a:endParaRPr lang="en-GB" sz="1550" b="1" dirty="0"/>
          </a:p>
          <a:p>
            <a:pPr marL="342900" indent="-342900"/>
            <a:r>
              <a:rPr lang="en-GB" sz="1550" b="1" dirty="0"/>
              <a:t>light rail: </a:t>
            </a:r>
            <a:r>
              <a:rPr lang="en-US" sz="1550" dirty="0"/>
              <a:t>a rail line mainly for urban transport of passengers often electrified. Stations/halts are generally less than 1200 m apart </a:t>
            </a:r>
            <a:br>
              <a:rPr lang="en-US" sz="1550" dirty="0"/>
            </a:br>
            <a:r>
              <a:rPr lang="en-GB" sz="1550" dirty="0"/>
              <a:t>(</a:t>
            </a:r>
            <a:r>
              <a:rPr lang="en-GB" sz="1550" i="1" dirty="0"/>
              <a:t>Glossary of Transport Statistics</a:t>
            </a:r>
            <a:r>
              <a:rPr lang="en-GB" sz="1550" dirty="0"/>
              <a:t>, 2009)</a:t>
            </a:r>
            <a:endParaRPr lang="en-GB" sz="1550" b="1" dirty="0"/>
          </a:p>
        </p:txBody>
      </p:sp>
    </p:spTree>
    <p:extLst>
      <p:ext uri="{BB962C8B-B14F-4D97-AF65-F5344CB8AC3E}">
        <p14:creationId xmlns:p14="http://schemas.microsoft.com/office/powerpoint/2010/main" val="3580585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a:t>Institutional Framework</a:t>
            </a:r>
            <a:endParaRPr lang="en-GB" dirty="0"/>
          </a:p>
        </p:txBody>
      </p:sp>
      <p:sp>
        <p:nvSpPr>
          <p:cNvPr id="4" name="Text Placeholder 3"/>
          <p:cNvSpPr>
            <a:spLocks noGrp="1"/>
          </p:cNvSpPr>
          <p:nvPr>
            <p:ph type="body" sz="quarter" idx="11"/>
          </p:nvPr>
        </p:nvSpPr>
        <p:spPr>
          <a:xfrm>
            <a:off x="2835276" y="1782763"/>
            <a:ext cx="7413625" cy="4713287"/>
          </a:xfrm>
        </p:spPr>
        <p:txBody>
          <a:bodyPr>
            <a:normAutofit/>
          </a:bodyPr>
          <a:lstStyle/>
          <a:p>
            <a:pPr marL="285750" indent="-285750"/>
            <a:r>
              <a:rPr lang="en-US" sz="1800" dirty="0"/>
              <a:t>no internationally uniform legal or regulatory framework regarding rail infrastructure or operations</a:t>
            </a:r>
            <a:br>
              <a:rPr lang="en-US" sz="1800" dirty="0"/>
            </a:br>
            <a:endParaRPr lang="en-US" sz="1800" dirty="0"/>
          </a:p>
          <a:p>
            <a:pPr marL="285750" indent="-285750"/>
            <a:r>
              <a:rPr lang="en-US" sz="1600" dirty="0"/>
              <a:t>rail networks: governed and regulated at many levels</a:t>
            </a:r>
          </a:p>
          <a:p>
            <a:pPr lvl="2"/>
            <a:r>
              <a:rPr lang="en-US" sz="1600" dirty="0"/>
              <a:t>national laws</a:t>
            </a:r>
          </a:p>
          <a:p>
            <a:pPr lvl="2"/>
            <a:r>
              <a:rPr lang="en-US" sz="1600" dirty="0"/>
              <a:t>regional agreements</a:t>
            </a:r>
            <a:endParaRPr lang="en-GB" sz="1600" dirty="0"/>
          </a:p>
          <a:p>
            <a:pPr lvl="2"/>
            <a:r>
              <a:rPr lang="en-US" sz="1600" dirty="0"/>
              <a:t>international agreements</a:t>
            </a:r>
          </a:p>
          <a:p>
            <a:pPr marL="379412" lvl="2" indent="0">
              <a:buNone/>
            </a:pPr>
            <a:endParaRPr lang="en-US" sz="1600" dirty="0"/>
          </a:p>
          <a:p>
            <a:pPr lvl="1"/>
            <a:r>
              <a:rPr lang="en-US" sz="1600" dirty="0"/>
              <a:t>railroad governance of the USA, Canada and Mexico: several institutions and organizations involved </a:t>
            </a:r>
          </a:p>
          <a:p>
            <a:pPr marL="1165225" lvl="2"/>
            <a:r>
              <a:rPr lang="en-US" sz="1600" dirty="0"/>
              <a:t>federal departments and agencies</a:t>
            </a:r>
          </a:p>
          <a:p>
            <a:pPr marL="1165225" lvl="2"/>
            <a:r>
              <a:rPr lang="en-US" sz="1600" dirty="0"/>
              <a:t>provinces or states</a:t>
            </a:r>
          </a:p>
          <a:p>
            <a:pPr marL="1165225" lvl="2"/>
            <a:r>
              <a:rPr lang="en-US" sz="1600" dirty="0"/>
              <a:t>railway companies</a:t>
            </a:r>
          </a:p>
          <a:p>
            <a:pPr marL="1165225" lvl="2"/>
            <a:r>
              <a:rPr lang="en-US" sz="1600" dirty="0" err="1"/>
              <a:t>labour</a:t>
            </a:r>
            <a:r>
              <a:rPr lang="en-US" sz="1600" dirty="0"/>
              <a:t> unions</a:t>
            </a:r>
            <a:br>
              <a:rPr lang="en-US" sz="1200" dirty="0"/>
            </a:br>
            <a:endParaRPr lang="en-US" sz="1200" dirty="0"/>
          </a:p>
        </p:txBody>
      </p:sp>
    </p:spTree>
    <p:extLst>
      <p:ext uri="{BB962C8B-B14F-4D97-AF65-F5344CB8AC3E}">
        <p14:creationId xmlns:p14="http://schemas.microsoft.com/office/powerpoint/2010/main" val="1330791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p:cNvSpPr>
            <a:spLocks noGrp="1"/>
          </p:cNvSpPr>
          <p:nvPr>
            <p:ph type="body" sz="quarter" idx="10"/>
          </p:nvPr>
        </p:nvSpPr>
        <p:spPr>
          <a:xfrm>
            <a:off x="2835276" y="6238875"/>
            <a:ext cx="7199313" cy="368300"/>
          </a:xfrm>
        </p:spPr>
        <p:txBody>
          <a:bodyPr/>
          <a:lstStyle/>
          <a:p>
            <a:pPr lvl="0"/>
            <a:r>
              <a:rPr lang="en-GB" dirty="0"/>
              <a:t>Source: </a:t>
            </a:r>
            <a:r>
              <a:rPr lang="en-GB" dirty="0">
                <a:latin typeface="Calibri" pitchFamily="34" charset="0"/>
                <a:ea typeface="SimSun" pitchFamily="2" charset="-122"/>
                <a:cs typeface="Mangal" pitchFamily="18" charset="0"/>
              </a:rPr>
              <a:t>UIC, 2011</a:t>
            </a:r>
            <a:r>
              <a:rPr lang="de-DE" sz="800" dirty="0">
                <a:latin typeface="Arial" pitchFamily="34" charset="0"/>
                <a:cs typeface="Arial" pitchFamily="34" charset="0"/>
              </a:rPr>
              <a:t> </a:t>
            </a:r>
            <a:endParaRPr lang="de-DE" sz="2800" dirty="0">
              <a:latin typeface="Arial" pitchFamily="34" charset="0"/>
              <a:cs typeface="Arial" pitchFamily="34" charset="0"/>
            </a:endParaRPr>
          </a:p>
        </p:txBody>
      </p:sp>
      <p:sp>
        <p:nvSpPr>
          <p:cNvPr id="27" name="Title 26"/>
          <p:cNvSpPr>
            <a:spLocks noGrp="1"/>
          </p:cNvSpPr>
          <p:nvPr>
            <p:ph type="title"/>
          </p:nvPr>
        </p:nvSpPr>
        <p:spPr/>
        <p:txBody>
          <a:bodyPr/>
          <a:lstStyle/>
          <a:p>
            <a:r>
              <a:rPr lang="de-DE" dirty="0"/>
              <a:t>Demand</a:t>
            </a:r>
            <a:endParaRPr lang="en-GB" dirty="0"/>
          </a:p>
        </p:txBody>
      </p:sp>
      <p:sp>
        <p:nvSpPr>
          <p:cNvPr id="5" name="Text Placeholder 27"/>
          <p:cNvSpPr txBox="1">
            <a:spLocks/>
          </p:cNvSpPr>
          <p:nvPr/>
        </p:nvSpPr>
        <p:spPr>
          <a:xfrm>
            <a:off x="2835274" y="1822450"/>
            <a:ext cx="7199313" cy="368300"/>
          </a:xfrm>
          <a:prstGeom prst="rect">
            <a:avLst/>
          </a:prstGeom>
        </p:spPr>
        <p:txBody>
          <a:bodyPr vert="horz" lIns="91440" tIns="45720" rIns="91440" bIns="45720" rtlCol="0">
            <a:noAutofit/>
          </a:bodyPr>
          <a:lstStyle>
            <a:lvl1pPr algn="l" rtl="0" eaLnBrk="1" fontAlgn="base" hangingPunct="1">
              <a:spcBef>
                <a:spcPts val="300"/>
              </a:spcBef>
              <a:spcAft>
                <a:spcPts val="300"/>
              </a:spcAft>
              <a:defRPr sz="1800" b="1">
                <a:solidFill>
                  <a:schemeClr val="tx1"/>
                </a:solidFill>
                <a:latin typeface="+mn-lt"/>
                <a:ea typeface="+mn-ea"/>
                <a:cs typeface="+mn-cs"/>
              </a:defRPr>
            </a:lvl1pPr>
            <a:lvl2pPr marL="377825" indent="-376238" algn="l" rtl="0" eaLnBrk="1" fontAlgn="base" hangingPunct="1">
              <a:spcBef>
                <a:spcPts val="300"/>
              </a:spcBef>
              <a:spcAft>
                <a:spcPts val="300"/>
              </a:spcAft>
              <a:buClr>
                <a:schemeClr val="accent4"/>
              </a:buClr>
              <a:buSzPct val="100000"/>
              <a:buFont typeface="Arial" panose="020B0604020202020204" pitchFamily="34" charset="0"/>
              <a:buChar char="•"/>
              <a:defRPr sz="2400">
                <a:solidFill>
                  <a:schemeClr val="tx1"/>
                </a:solidFill>
                <a:latin typeface="+mn-lt"/>
              </a:defRPr>
            </a:lvl2pPr>
            <a:lvl3pPr marL="742950" indent="-363538" algn="l" rtl="0" eaLnBrk="1" fontAlgn="base" hangingPunct="1">
              <a:spcBef>
                <a:spcPts val="300"/>
              </a:spcBef>
              <a:spcAft>
                <a:spcPts val="300"/>
              </a:spcAft>
              <a:buClr>
                <a:schemeClr val="accent4"/>
              </a:buClr>
              <a:buSzPct val="100000"/>
              <a:buFont typeface="Arial" panose="020B0604020202020204" pitchFamily="34" charset="0"/>
              <a:buChar char="•"/>
              <a:defRPr sz="2400">
                <a:solidFill>
                  <a:schemeClr val="tx1"/>
                </a:solidFill>
                <a:latin typeface="+mn-lt"/>
              </a:defRPr>
            </a:lvl3pPr>
            <a:lvl4pPr marL="1122363" indent="-377825" algn="l" rtl="0" eaLnBrk="1" fontAlgn="base" hangingPunct="1">
              <a:spcBef>
                <a:spcPts val="300"/>
              </a:spcBef>
              <a:spcAft>
                <a:spcPts val="300"/>
              </a:spcAft>
              <a:buClr>
                <a:schemeClr val="accent4"/>
              </a:buClr>
              <a:buSzPct val="100000"/>
              <a:buFont typeface="Arial" panose="020B0604020202020204" pitchFamily="34" charset="0"/>
              <a:buChar char="•"/>
              <a:defRPr lang="en-US" sz="2400" baseline="0" dirty="0" smtClean="0">
                <a:solidFill>
                  <a:schemeClr val="tx1"/>
                </a:solidFill>
                <a:latin typeface="+mn-lt"/>
              </a:defRPr>
            </a:lvl4pPr>
            <a:lvl5pPr marL="1466850" indent="-342900" algn="l" rtl="0" eaLnBrk="1" fontAlgn="base" hangingPunct="1">
              <a:spcBef>
                <a:spcPts val="300"/>
              </a:spcBef>
              <a:spcAft>
                <a:spcPts val="300"/>
              </a:spcAft>
              <a:buClr>
                <a:schemeClr val="accent4"/>
              </a:buClr>
              <a:buSzPct val="100000"/>
              <a:buFont typeface="Arial" panose="020B0604020202020204" pitchFamily="34" charset="0"/>
              <a:buChar char="•"/>
              <a:defRPr lang="en-GB" sz="2400" baseline="0" dirty="0">
                <a:solidFill>
                  <a:schemeClr val="tx1"/>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a:spcBef>
                <a:spcPct val="0"/>
              </a:spcBef>
              <a:spcAft>
                <a:spcPct val="0"/>
              </a:spcAft>
            </a:pPr>
            <a:r>
              <a:rPr lang="en-GB" dirty="0"/>
              <a:t>World passenger traffic 2010 - </a:t>
            </a:r>
            <a:r>
              <a:rPr lang="en-US" dirty="0" err="1"/>
              <a:t>pkm</a:t>
            </a:r>
            <a:r>
              <a:rPr lang="en-US" dirty="0"/>
              <a:t> (billions)</a:t>
            </a:r>
          </a:p>
        </p:txBody>
      </p:sp>
      <p:graphicFrame>
        <p:nvGraphicFramePr>
          <p:cNvPr id="6" name="Diagramm 6"/>
          <p:cNvGraphicFramePr/>
          <p:nvPr>
            <p:extLst/>
          </p:nvPr>
        </p:nvGraphicFramePr>
        <p:xfrm>
          <a:off x="2968625" y="2190751"/>
          <a:ext cx="6518275" cy="39676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44379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Source: Adapted from</a:t>
            </a:r>
            <a:r>
              <a:rPr lang="en-US" dirty="0"/>
              <a:t> UIC, 2009; VDB, 2011, p. 8; VDB, 2012, p. 8; EUROSTAT, 2013</a:t>
            </a:r>
            <a:endParaRPr lang="de-DE" dirty="0"/>
          </a:p>
        </p:txBody>
      </p:sp>
      <p:sp>
        <p:nvSpPr>
          <p:cNvPr id="4" name="Title 3"/>
          <p:cNvSpPr>
            <a:spLocks noGrp="1"/>
          </p:cNvSpPr>
          <p:nvPr>
            <p:ph type="title"/>
          </p:nvPr>
        </p:nvSpPr>
        <p:spPr>
          <a:xfrm>
            <a:off x="2511414" y="1232519"/>
            <a:ext cx="7199855" cy="442818"/>
          </a:xfrm>
        </p:spPr>
        <p:txBody>
          <a:bodyPr/>
          <a:lstStyle/>
          <a:p>
            <a:r>
              <a:rPr lang="de-DE" dirty="0"/>
              <a:t>Supply</a:t>
            </a:r>
            <a:endParaRPr lang="en-GB" dirty="0"/>
          </a:p>
        </p:txBody>
      </p:sp>
      <p:sp>
        <p:nvSpPr>
          <p:cNvPr id="5" name="Text Placeholder 1"/>
          <p:cNvSpPr txBox="1">
            <a:spLocks/>
          </p:cNvSpPr>
          <p:nvPr/>
        </p:nvSpPr>
        <p:spPr>
          <a:xfrm>
            <a:off x="2550056" y="1772815"/>
            <a:ext cx="7199313" cy="368300"/>
          </a:xfrm>
          <a:prstGeom prst="rect">
            <a:avLst/>
          </a:prstGeom>
        </p:spPr>
        <p:txBody>
          <a:bodyPr vert="horz" lIns="91440" tIns="45720" rIns="91440" bIns="45720" rtlCol="0">
            <a:noAutofit/>
          </a:bodyPr>
          <a:lstStyle>
            <a:lvl1pPr algn="l" rtl="0" eaLnBrk="1" fontAlgn="base" hangingPunct="1">
              <a:spcBef>
                <a:spcPts val="300"/>
              </a:spcBef>
              <a:spcAft>
                <a:spcPts val="300"/>
              </a:spcAft>
              <a:defRPr sz="1800" b="1">
                <a:solidFill>
                  <a:schemeClr val="tx1"/>
                </a:solidFill>
                <a:latin typeface="+mn-lt"/>
                <a:ea typeface="+mn-ea"/>
                <a:cs typeface="+mn-cs"/>
              </a:defRPr>
            </a:lvl1pPr>
            <a:lvl2pPr marL="377825" indent="-376238" algn="l" rtl="0" eaLnBrk="1" fontAlgn="base" hangingPunct="1">
              <a:spcBef>
                <a:spcPts val="300"/>
              </a:spcBef>
              <a:spcAft>
                <a:spcPts val="300"/>
              </a:spcAft>
              <a:buClr>
                <a:schemeClr val="accent4"/>
              </a:buClr>
              <a:buSzPct val="100000"/>
              <a:buFont typeface="Arial" panose="020B0604020202020204" pitchFamily="34" charset="0"/>
              <a:buChar char="•"/>
              <a:defRPr sz="2400">
                <a:solidFill>
                  <a:schemeClr val="tx1"/>
                </a:solidFill>
                <a:latin typeface="+mn-lt"/>
              </a:defRPr>
            </a:lvl2pPr>
            <a:lvl3pPr marL="742950" indent="-363538" algn="l" rtl="0" eaLnBrk="1" fontAlgn="base" hangingPunct="1">
              <a:spcBef>
                <a:spcPts val="300"/>
              </a:spcBef>
              <a:spcAft>
                <a:spcPts val="300"/>
              </a:spcAft>
              <a:buClr>
                <a:schemeClr val="accent4"/>
              </a:buClr>
              <a:buSzPct val="100000"/>
              <a:buFont typeface="Arial" panose="020B0604020202020204" pitchFamily="34" charset="0"/>
              <a:buChar char="•"/>
              <a:defRPr sz="2400">
                <a:solidFill>
                  <a:schemeClr val="tx1"/>
                </a:solidFill>
                <a:latin typeface="+mn-lt"/>
              </a:defRPr>
            </a:lvl3pPr>
            <a:lvl4pPr marL="1122363" indent="-377825" algn="l" rtl="0" eaLnBrk="1" fontAlgn="base" hangingPunct="1">
              <a:spcBef>
                <a:spcPts val="300"/>
              </a:spcBef>
              <a:spcAft>
                <a:spcPts val="300"/>
              </a:spcAft>
              <a:buClr>
                <a:schemeClr val="accent4"/>
              </a:buClr>
              <a:buSzPct val="100000"/>
              <a:buFont typeface="Arial" panose="020B0604020202020204" pitchFamily="34" charset="0"/>
              <a:buChar char="•"/>
              <a:defRPr lang="en-US" sz="2400" baseline="0" dirty="0" smtClean="0">
                <a:solidFill>
                  <a:schemeClr val="tx1"/>
                </a:solidFill>
                <a:latin typeface="+mn-lt"/>
              </a:defRPr>
            </a:lvl4pPr>
            <a:lvl5pPr marL="1466850" indent="-342900" algn="l" rtl="0" eaLnBrk="1" fontAlgn="base" hangingPunct="1">
              <a:spcBef>
                <a:spcPts val="300"/>
              </a:spcBef>
              <a:spcAft>
                <a:spcPts val="300"/>
              </a:spcAft>
              <a:buClr>
                <a:schemeClr val="accent4"/>
              </a:buClr>
              <a:buSzPct val="100000"/>
              <a:buFont typeface="Arial" panose="020B0604020202020204" pitchFamily="34" charset="0"/>
              <a:buChar char="•"/>
              <a:defRPr lang="en-GB" sz="2400" baseline="0" dirty="0">
                <a:solidFill>
                  <a:schemeClr val="tx1"/>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r>
              <a:rPr lang="en-US" dirty="0"/>
              <a:t>Worldwide track infrastructure (in km)</a:t>
            </a:r>
            <a:endParaRPr lang="de-DE" dirty="0"/>
          </a:p>
        </p:txBody>
      </p:sp>
      <p:pic>
        <p:nvPicPr>
          <p:cNvPr id="6" name="table"/>
          <p:cNvPicPr>
            <a:picLocks noChangeAspect="1"/>
          </p:cNvPicPr>
          <p:nvPr/>
        </p:nvPicPr>
        <p:blipFill>
          <a:blip r:embed="rId2"/>
          <a:stretch>
            <a:fillRect/>
          </a:stretch>
        </p:blipFill>
        <p:spPr>
          <a:xfrm>
            <a:off x="2663814" y="2468880"/>
            <a:ext cx="7680337" cy="2122170"/>
          </a:xfrm>
          <a:prstGeom prst="rect">
            <a:avLst/>
          </a:prstGeom>
        </p:spPr>
      </p:pic>
    </p:spTree>
    <p:extLst>
      <p:ext uri="{BB962C8B-B14F-4D97-AF65-F5344CB8AC3E}">
        <p14:creationId xmlns:p14="http://schemas.microsoft.com/office/powerpoint/2010/main" val="3753746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A1F7693-6118-EA45-AAF3-EA5237DE225D}"/>
              </a:ext>
            </a:extLst>
          </p:cNvPr>
          <p:cNvPicPr>
            <a:picLocks noChangeAspect="1"/>
          </p:cNvPicPr>
          <p:nvPr/>
        </p:nvPicPr>
        <p:blipFill>
          <a:blip r:embed="rId2"/>
          <a:stretch>
            <a:fillRect/>
          </a:stretch>
        </p:blipFill>
        <p:spPr>
          <a:xfrm>
            <a:off x="1013490" y="0"/>
            <a:ext cx="10165020" cy="6858000"/>
          </a:xfrm>
          <a:prstGeom prst="rect">
            <a:avLst/>
          </a:prstGeom>
        </p:spPr>
      </p:pic>
    </p:spTree>
    <p:extLst>
      <p:ext uri="{BB962C8B-B14F-4D97-AF65-F5344CB8AC3E}">
        <p14:creationId xmlns:p14="http://schemas.microsoft.com/office/powerpoint/2010/main" val="4279365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BF62FA8-3C20-3640-AC42-FC90B3FFA856}"/>
              </a:ext>
            </a:extLst>
          </p:cNvPr>
          <p:cNvSpPr>
            <a:spLocks noGrp="1"/>
          </p:cNvSpPr>
          <p:nvPr>
            <p:ph type="title"/>
          </p:nvPr>
        </p:nvSpPr>
        <p:spPr>
          <a:xfrm>
            <a:off x="187569" y="365125"/>
            <a:ext cx="12004431" cy="1460500"/>
          </a:xfrm>
        </p:spPr>
        <p:txBody>
          <a:bodyPr>
            <a:normAutofit fontScale="90000"/>
          </a:bodyPr>
          <a:lstStyle/>
          <a:p>
            <a:r>
              <a:rPr lang="en-US" b="1" dirty="0"/>
              <a:t> The world’s slowest express train takes </a:t>
            </a:r>
            <a:r>
              <a:rPr lang="en-US" b="1" dirty="0" err="1"/>
              <a:t>travellers</a:t>
            </a:r>
            <a:r>
              <a:rPr lang="en-US" b="1" dirty="0"/>
              <a:t> across the Alps within roughly eight hours, passing through 91 tunnels and over 291 bridges.</a:t>
            </a:r>
            <a:endParaRPr lang="ru-RU" dirty="0"/>
          </a:p>
        </p:txBody>
      </p:sp>
      <p:sp>
        <p:nvSpPr>
          <p:cNvPr id="4" name="Объект 3">
            <a:extLst>
              <a:ext uri="{FF2B5EF4-FFF2-40B4-BE49-F238E27FC236}">
                <a16:creationId xmlns:a16="http://schemas.microsoft.com/office/drawing/2014/main" id="{E8BBC7DB-3E57-4542-A610-BCA2AA581955}"/>
              </a:ext>
            </a:extLst>
          </p:cNvPr>
          <p:cNvSpPr>
            <a:spLocks noGrp="1"/>
          </p:cNvSpPr>
          <p:nvPr>
            <p:ph idx="1"/>
          </p:nvPr>
        </p:nvSpPr>
        <p:spPr>
          <a:xfrm>
            <a:off x="0" y="1825625"/>
            <a:ext cx="12192000" cy="4012467"/>
          </a:xfrm>
        </p:spPr>
        <p:txBody>
          <a:bodyPr>
            <a:noAutofit/>
          </a:bodyPr>
          <a:lstStyle/>
          <a:p>
            <a:pPr marL="0" indent="0">
              <a:buNone/>
            </a:pPr>
            <a:r>
              <a:rPr lang="en-US" sz="1800" dirty="0"/>
              <a:t>Facts Glacier Express</a:t>
            </a:r>
          </a:p>
          <a:p>
            <a:r>
              <a:rPr lang="en-US" sz="1800" dirty="0"/>
              <a:t>Route:	Zermatt – St. Moritz or vice versa</a:t>
            </a:r>
          </a:p>
          <a:p>
            <a:r>
              <a:rPr lang="en-US" sz="1800" dirty="0"/>
              <a:t>Distance:	291 km</a:t>
            </a:r>
          </a:p>
          <a:p>
            <a:r>
              <a:rPr lang="en-US" sz="1800" dirty="0"/>
              <a:t>Duration:	8 h 03 min</a:t>
            </a:r>
          </a:p>
          <a:p>
            <a:pPr marL="0" indent="0">
              <a:buNone/>
            </a:pPr>
            <a:r>
              <a:rPr lang="en-US" sz="1800" dirty="0"/>
              <a:t>Excursion tips</a:t>
            </a:r>
          </a:p>
          <a:p>
            <a:r>
              <a:rPr lang="en-US" sz="1800" dirty="0"/>
              <a:t>Matterhorn Glacier Paradise – a view of French, Italian and Swiss mountain giants from a vantage point of almost 4000 m</a:t>
            </a:r>
          </a:p>
          <a:p>
            <a:r>
              <a:rPr lang="en-US" sz="1800" dirty="0" err="1"/>
              <a:t>Gornergrat</a:t>
            </a:r>
            <a:r>
              <a:rPr lang="en-US" sz="1800" dirty="0"/>
              <a:t> – a view onto the Matterhorn and 28 other four-thousand-meter-peaks from a vantage point of 3131 m</a:t>
            </a:r>
          </a:p>
          <a:p>
            <a:r>
              <a:rPr lang="en-US" sz="1800" dirty="0"/>
              <a:t>Rhine Gorge – Exploring the «Grand Canyon» of Switzerland between </a:t>
            </a:r>
            <a:r>
              <a:rPr lang="en-US" sz="1800" dirty="0" err="1"/>
              <a:t>Ilanz</a:t>
            </a:r>
            <a:r>
              <a:rPr lang="en-US" sz="1800" dirty="0"/>
              <a:t> and </a:t>
            </a:r>
            <a:r>
              <a:rPr lang="en-US" sz="1800" dirty="0" err="1"/>
              <a:t>Reichenau</a:t>
            </a:r>
            <a:r>
              <a:rPr lang="en-US" sz="1800" dirty="0"/>
              <a:t> on foot, by bike or by rafting boat</a:t>
            </a:r>
          </a:p>
          <a:p>
            <a:r>
              <a:rPr lang="en-US" sz="1800" dirty="0"/>
              <a:t>Lake </a:t>
            </a:r>
            <a:r>
              <a:rPr lang="en-US" sz="1800" dirty="0" err="1"/>
              <a:t>Sils</a:t>
            </a:r>
            <a:r>
              <a:rPr lang="en-US" sz="1800" dirty="0"/>
              <a:t> – at 1800 m, Europe’s highest altitude regular scheduled passenger boat service</a:t>
            </a:r>
          </a:p>
          <a:p>
            <a:r>
              <a:rPr lang="en-US" sz="1800" dirty="0" err="1"/>
              <a:t>Corvatsch</a:t>
            </a:r>
            <a:r>
              <a:rPr lang="en-US" sz="1800" dirty="0"/>
              <a:t> – the eastern Alpine region’s highest altitude summit station at 3303 m. A paradise for skiers and hikers</a:t>
            </a:r>
          </a:p>
          <a:p>
            <a:r>
              <a:rPr lang="en-US" sz="1800" dirty="0"/>
              <a:t>Food &amp; Beverages</a:t>
            </a:r>
          </a:p>
          <a:p>
            <a:r>
              <a:rPr lang="en-US" sz="1800" dirty="0"/>
              <a:t>1st and 2nd class: lunch served at the seat, three-course meal CHF 49, daily menu CHF 36, </a:t>
            </a:r>
            <a:r>
              <a:rPr lang="en-US" sz="1800" dirty="0" err="1"/>
              <a:t>à</a:t>
            </a:r>
            <a:r>
              <a:rPr lang="en-US" sz="1800" dirty="0"/>
              <a:t> la carte options</a:t>
            </a:r>
          </a:p>
          <a:p>
            <a:r>
              <a:rPr lang="en-US" sz="1800" dirty="0"/>
              <a:t>Excellence Class: Champagne and aperitif platter, 5-course-menu with wine accompaniment, soft drinks, mineral and coffee included</a:t>
            </a:r>
            <a:endParaRPr lang="ru-RU" sz="1800" dirty="0"/>
          </a:p>
        </p:txBody>
      </p:sp>
    </p:spTree>
    <p:extLst>
      <p:ext uri="{BB962C8B-B14F-4D97-AF65-F5344CB8AC3E}">
        <p14:creationId xmlns:p14="http://schemas.microsoft.com/office/powerpoint/2010/main" val="139160203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TotalTime>
  <Words>614</Words>
  <Application>Microsoft Macintosh PowerPoint</Application>
  <PresentationFormat>Широкоэкранный</PresentationFormat>
  <Paragraphs>71</Paragraphs>
  <Slides>14</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14</vt:i4>
      </vt:variant>
    </vt:vector>
  </HeadingPairs>
  <TitlesOfParts>
    <vt:vector size="21" baseType="lpstr">
      <vt:lpstr>SimSun</vt:lpstr>
      <vt:lpstr>Arial</vt:lpstr>
      <vt:lpstr>Calibri</vt:lpstr>
      <vt:lpstr>Calibri Light</vt:lpstr>
      <vt:lpstr>Mangal</vt:lpstr>
      <vt:lpstr>PT Sans</vt:lpstr>
      <vt:lpstr>Тема Office</vt:lpstr>
      <vt:lpstr>AL-FARABI KAZAKH NATIONAL UNIVERSITY </vt:lpstr>
      <vt:lpstr>Презентация PowerPoint</vt:lpstr>
      <vt:lpstr>Rail</vt:lpstr>
      <vt:lpstr>Rail</vt:lpstr>
      <vt:lpstr>Institutional Framework</vt:lpstr>
      <vt:lpstr>Demand</vt:lpstr>
      <vt:lpstr>Supply</vt:lpstr>
      <vt:lpstr>Презентация PowerPoint</vt:lpstr>
      <vt:lpstr> The world’s slowest express train takes travellers across the Alps within roughly eight hours, passing through 91 tunnels and over 291 bridges.</vt:lpstr>
      <vt:lpstr>Презентация PowerPoint</vt:lpstr>
      <vt:lpstr>Orient express</vt:lpstr>
      <vt:lpstr>Venice Simplon-Orient-Express</vt:lpstr>
      <vt:lpstr>Презентация PowerPoint</vt:lpstr>
      <vt:lpstr>Thank you for your attention!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AL-FARABI KAZAKH NATIONAL UNIVERSITY </dc:title>
  <dc:creator>Асипова Жанна</dc:creator>
  <cp:lastModifiedBy>Асипова Жанна</cp:lastModifiedBy>
  <cp:revision>3</cp:revision>
  <dcterms:created xsi:type="dcterms:W3CDTF">2024-11-05T11:32:31Z</dcterms:created>
  <dcterms:modified xsi:type="dcterms:W3CDTF">2024-11-05T11:57:29Z</dcterms:modified>
</cp:coreProperties>
</file>