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4"/>
  </p:sldMasterIdLst>
  <p:notesMasterIdLst>
    <p:notesMasterId r:id="rId14"/>
  </p:notesMasterIdLst>
  <p:handoutMasterIdLst>
    <p:handoutMasterId r:id="rId15"/>
  </p:handoutMasterIdLst>
  <p:sldIdLst>
    <p:sldId id="263" r:id="rId5"/>
    <p:sldId id="278" r:id="rId6"/>
    <p:sldId id="282" r:id="rId7"/>
    <p:sldId id="283" r:id="rId8"/>
    <p:sldId id="285" r:id="rId9"/>
    <p:sldId id="286" r:id="rId10"/>
    <p:sldId id="287" r:id="rId11"/>
    <p:sldId id="281" r:id="rId12"/>
    <p:sldId id="266" r:id="rId13"/>
  </p:sldIdLst>
  <p:sldSz cx="12192000" cy="6858000"/>
  <p:notesSz cx="6858000" cy="9144000"/>
  <p:defaultTextStyle>
    <a:defPPr rtl="0">
      <a:defRPr lang="ru-RU"/>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EFEDE3"/>
  </p:clrMru>
  <p:extLst>
    <p:ext uri="{E76CE94A-603C-4142-B9EB-6D1370010A27}">
      <p14:discardImageEditData xmlns:p14="http://schemas.microsoft.com/office/powerpoint/2010/main" val="0"/>
    </p:ext>
    <p:ext uri="{D31A062A-798A-4329-ABDD-BBA856620510}">
      <p14:defaultImageDpi xmlns:p14="http://schemas.microsoft.com/office/powerpoint/2010/main" val="96"/>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06799F8-075E-4A3A-A7F6-7FBC6576F1A4}">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9" autoAdjust="0"/>
    <p:restoredTop sz="94674"/>
  </p:normalViewPr>
  <p:slideViewPr>
    <p:cSldViewPr snapToGrid="0">
      <p:cViewPr varScale="1">
        <p:scale>
          <a:sx n="74" d="100"/>
          <a:sy n="74" d="100"/>
        </p:scale>
        <p:origin x="576" y="114"/>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76" d="100"/>
          <a:sy n="76" d="100"/>
        </p:scale>
        <p:origin x="40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3E47F476-161E-4A04-A0FB-965A0EEB438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ru-RU"/>
          </a:p>
        </p:txBody>
      </p:sp>
      <p:sp>
        <p:nvSpPr>
          <p:cNvPr id="3" name="Дата 2">
            <a:extLst>
              <a:ext uri="{FF2B5EF4-FFF2-40B4-BE49-F238E27FC236}">
                <a16:creationId xmlns:a16="http://schemas.microsoft.com/office/drawing/2014/main" id="{832E49AB-875B-42C8-941C-0DE0DBD2D3F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884D98C1-1D35-4AC1-86CE-3983443D2DC2}" type="datetime1">
              <a:rPr lang="ru-RU" smtClean="0"/>
              <a:t>03.05.2021</a:t>
            </a:fld>
            <a:endParaRPr lang="ru-RU"/>
          </a:p>
        </p:txBody>
      </p:sp>
      <p:sp>
        <p:nvSpPr>
          <p:cNvPr id="4" name="Нижний колонтитул 3">
            <a:extLst>
              <a:ext uri="{FF2B5EF4-FFF2-40B4-BE49-F238E27FC236}">
                <a16:creationId xmlns:a16="http://schemas.microsoft.com/office/drawing/2014/main" id="{23EFBA4A-EC84-4A1C-951D-F76333FEEC6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ru-RU"/>
          </a:p>
        </p:txBody>
      </p:sp>
      <p:sp>
        <p:nvSpPr>
          <p:cNvPr id="5" name="Номер слайда 4">
            <a:extLst>
              <a:ext uri="{FF2B5EF4-FFF2-40B4-BE49-F238E27FC236}">
                <a16:creationId xmlns:a16="http://schemas.microsoft.com/office/drawing/2014/main" id="{60085306-E124-4DA3-9455-10E28A78FE3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A5FAA0D8-202C-4D3D-887A-429ECB6FFB65}" type="slidenum">
              <a:rPr lang="ru-RU" smtClean="0"/>
              <a:t>‹#›</a:t>
            </a:fld>
            <a:endParaRPr lang="ru-RU"/>
          </a:p>
        </p:txBody>
      </p:sp>
    </p:spTree>
    <p:extLst>
      <p:ext uri="{BB962C8B-B14F-4D97-AF65-F5344CB8AC3E}">
        <p14:creationId xmlns:p14="http://schemas.microsoft.com/office/powerpoint/2010/main" val="22334069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ru-RU" noProof="0" dirty="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208F80-7E6B-44D5-A446-1C0594CA0811}" type="datetime1">
              <a:rPr lang="ru-RU" smtClean="0"/>
              <a:pPr/>
              <a:t>03.05.2021</a:t>
            </a:fld>
            <a:endParaRPr lang="ru-RU" dirty="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ru-RU" noProof="0" dirty="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ru-RU" noProof="0" dirty="0"/>
              <a:t>Образец текста</a:t>
            </a:r>
          </a:p>
          <a:p>
            <a:pPr lvl="1" rtl="0"/>
            <a:r>
              <a:rPr lang="ru-RU" noProof="0" dirty="0"/>
              <a:t>Второй уровень</a:t>
            </a:r>
          </a:p>
          <a:p>
            <a:pPr lvl="2" rtl="0"/>
            <a:r>
              <a:rPr lang="ru-RU" noProof="0" dirty="0"/>
              <a:t>Третий уровень</a:t>
            </a:r>
          </a:p>
          <a:p>
            <a:pPr lvl="3" rtl="0"/>
            <a:r>
              <a:rPr lang="ru-RU" noProof="0" dirty="0"/>
              <a:t>Четвертый уровень</a:t>
            </a:r>
          </a:p>
          <a:p>
            <a:pPr lvl="4" rtl="0"/>
            <a:r>
              <a:rPr lang="ru-RU" noProof="0" dirty="0"/>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ru-RU" noProof="0" dirty="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6014E932-560F-4669-93FB-097F2F5C1185}" type="slidenum">
              <a:rPr lang="ru-RU" noProof="0" smtClean="0"/>
              <a:t>‹#›</a:t>
            </a:fld>
            <a:endParaRPr lang="ru-RU" noProof="0" dirty="0"/>
          </a:p>
        </p:txBody>
      </p:sp>
    </p:spTree>
    <p:extLst>
      <p:ext uri="{BB962C8B-B14F-4D97-AF65-F5344CB8AC3E}">
        <p14:creationId xmlns:p14="http://schemas.microsoft.com/office/powerpoint/2010/main" val="4198645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6014E932-560F-4669-93FB-097F2F5C1185}" type="slidenum">
              <a:rPr lang="ru-RU" smtClean="0"/>
              <a:t>1</a:t>
            </a:fld>
            <a:endParaRPr lang="ru-RU" dirty="0"/>
          </a:p>
        </p:txBody>
      </p:sp>
    </p:spTree>
    <p:extLst>
      <p:ext uri="{BB962C8B-B14F-4D97-AF65-F5344CB8AC3E}">
        <p14:creationId xmlns:p14="http://schemas.microsoft.com/office/powerpoint/2010/main" val="1163202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6014E932-560F-4669-93FB-097F2F5C1185}" type="slidenum">
              <a:rPr lang="ru-RU" smtClean="0"/>
              <a:t>8</a:t>
            </a:fld>
            <a:endParaRPr lang="ru-RU" dirty="0"/>
          </a:p>
        </p:txBody>
      </p:sp>
    </p:spTree>
    <p:extLst>
      <p:ext uri="{BB962C8B-B14F-4D97-AF65-F5344CB8AC3E}">
        <p14:creationId xmlns:p14="http://schemas.microsoft.com/office/powerpoint/2010/main" val="37182162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6014E932-560F-4669-93FB-097F2F5C1185}" type="slidenum">
              <a:rPr lang="ru-RU" smtClean="0"/>
              <a:t>9</a:t>
            </a:fld>
            <a:endParaRPr lang="ru-RU" dirty="0"/>
          </a:p>
        </p:txBody>
      </p:sp>
    </p:spTree>
    <p:extLst>
      <p:ext uri="{BB962C8B-B14F-4D97-AF65-F5344CB8AC3E}">
        <p14:creationId xmlns:p14="http://schemas.microsoft.com/office/powerpoint/2010/main" val="30908335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hasCustomPrompt="1"/>
          </p:nvPr>
        </p:nvSpPr>
        <p:spPr>
          <a:xfrm>
            <a:off x="1915128" y="1397977"/>
            <a:ext cx="8361229" cy="3007447"/>
          </a:xfrm>
        </p:spPr>
        <p:txBody>
          <a:bodyPr rtlCol="0" anchor="ctr" anchorCtr="0">
            <a:noAutofit/>
          </a:bodyPr>
          <a:lstStyle>
            <a:lvl1pPr algn="ctr">
              <a:defRPr sz="6600" cap="none" baseline="0">
                <a:solidFill>
                  <a:schemeClr val="tx2"/>
                </a:solidFill>
              </a:defRPr>
            </a:lvl1pPr>
          </a:lstStyle>
          <a:p>
            <a:pPr rtl="0"/>
            <a:r>
              <a:rPr lang="ru-RU" noProof="0"/>
              <a:t>Щелкните, чтобы изменить стиль образца заголовка</a:t>
            </a:r>
          </a:p>
        </p:txBody>
      </p:sp>
      <p:sp>
        <p:nvSpPr>
          <p:cNvPr id="3" name="Подзаголовок 2"/>
          <p:cNvSpPr>
            <a:spLocks noGrp="1"/>
          </p:cNvSpPr>
          <p:nvPr>
            <p:ph type="subTitle" idx="1"/>
          </p:nvPr>
        </p:nvSpPr>
        <p:spPr>
          <a:xfrm>
            <a:off x="2679906" y="4475023"/>
            <a:ext cx="6831673" cy="1086237"/>
          </a:xfrm>
        </p:spPr>
        <p:txBody>
          <a:bodyPr rtlCol="0">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a:t>Образец подзаголовка</a:t>
            </a:r>
          </a:p>
        </p:txBody>
      </p:sp>
      <p:sp>
        <p:nvSpPr>
          <p:cNvPr id="4" name="Дата 3"/>
          <p:cNvSpPr>
            <a:spLocks noGrp="1"/>
          </p:cNvSpPr>
          <p:nvPr>
            <p:ph type="dt" sz="half" idx="10"/>
          </p:nvPr>
        </p:nvSpPr>
        <p:spPr>
          <a:xfrm>
            <a:off x="752858" y="6453386"/>
            <a:ext cx="1607944" cy="404614"/>
          </a:xfrm>
        </p:spPr>
        <p:txBody>
          <a:bodyPr rtlCol="0"/>
          <a:lstStyle>
            <a:lvl1pPr>
              <a:defRPr baseline="0">
                <a:solidFill>
                  <a:schemeClr val="tx2"/>
                </a:solidFill>
              </a:defRPr>
            </a:lvl1pPr>
          </a:lstStyle>
          <a:p>
            <a:pPr rtl="0"/>
            <a:fld id="{8A44D028-484A-4016-A0FD-DCEBE353592D}" type="datetime1">
              <a:rPr lang="ru-RU" noProof="0" smtClean="0"/>
              <a:t>03.05.2021</a:t>
            </a:fld>
            <a:endParaRPr lang="ru-RU" noProof="0"/>
          </a:p>
        </p:txBody>
      </p:sp>
      <p:sp>
        <p:nvSpPr>
          <p:cNvPr id="5" name="Нижний колонтитул 4"/>
          <p:cNvSpPr>
            <a:spLocks noGrp="1"/>
          </p:cNvSpPr>
          <p:nvPr>
            <p:ph type="ftr" sz="quarter" idx="11"/>
          </p:nvPr>
        </p:nvSpPr>
        <p:spPr>
          <a:xfrm>
            <a:off x="2584054" y="6453386"/>
            <a:ext cx="7023377" cy="404614"/>
          </a:xfrm>
        </p:spPr>
        <p:txBody>
          <a:bodyPr rtlCol="0"/>
          <a:lstStyle>
            <a:lvl1pPr algn="ctr">
              <a:defRPr baseline="0">
                <a:solidFill>
                  <a:schemeClr val="tx2"/>
                </a:solidFill>
              </a:defRPr>
            </a:lvl1pPr>
          </a:lstStyle>
          <a:p>
            <a:pPr rtl="0"/>
            <a:r>
              <a:rPr lang="ru-RU" noProof="0"/>
              <a:t>Добавить нижний колонтитул </a:t>
            </a:r>
          </a:p>
        </p:txBody>
      </p:sp>
      <p:sp>
        <p:nvSpPr>
          <p:cNvPr id="6" name="Номер слайда 5"/>
          <p:cNvSpPr>
            <a:spLocks noGrp="1"/>
          </p:cNvSpPr>
          <p:nvPr>
            <p:ph type="sldNum" sz="quarter" idx="12"/>
          </p:nvPr>
        </p:nvSpPr>
        <p:spPr>
          <a:xfrm>
            <a:off x="9830683" y="6453386"/>
            <a:ext cx="1596292" cy="404614"/>
          </a:xfrm>
        </p:spPr>
        <p:txBody>
          <a:bodyPr rtlCol="0"/>
          <a:lstStyle>
            <a:lvl1pPr>
              <a:defRPr baseline="0">
                <a:solidFill>
                  <a:schemeClr val="tx2"/>
                </a:solidFill>
              </a:defRPr>
            </a:lvl1pPr>
          </a:lstStyle>
          <a:p>
            <a:pPr rtl="0"/>
            <a:fld id="{B38049E5-7B53-4E85-8972-7D6C4BCE5BB9}" type="slidenum">
              <a:rPr lang="ru-RU" noProof="0" smtClean="0"/>
              <a:t>‹#›</a:t>
            </a:fld>
            <a:endParaRPr lang="ru-RU" noProof="0"/>
          </a:p>
        </p:txBody>
      </p:sp>
      <p:sp>
        <p:nvSpPr>
          <p:cNvPr id="13" name="Г-образная фигура 12">
            <a:extLst>
              <a:ext uri="{FF2B5EF4-FFF2-40B4-BE49-F238E27FC236}">
                <a16:creationId xmlns:a16="http://schemas.microsoft.com/office/drawing/2014/main" id="{79965FD7-DA9A-4AFB-B8C8-34AC1FEE9F72}"/>
              </a:ext>
            </a:extLst>
          </p:cNvPr>
          <p:cNvSpPr/>
          <p:nvPr userDrawn="1"/>
        </p:nvSpPr>
        <p:spPr>
          <a:xfrm flipV="1">
            <a:off x="887674" y="726883"/>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
        <p:nvSpPr>
          <p:cNvPr id="15" name="Г-образная фигура 14">
            <a:extLst>
              <a:ext uri="{FF2B5EF4-FFF2-40B4-BE49-F238E27FC236}">
                <a16:creationId xmlns:a16="http://schemas.microsoft.com/office/drawing/2014/main" id="{92465177-72B9-4DCF-8F98-0C79F3EE32EC}"/>
              </a:ext>
            </a:extLst>
          </p:cNvPr>
          <p:cNvSpPr/>
          <p:nvPr userDrawn="1"/>
        </p:nvSpPr>
        <p:spPr>
          <a:xfrm rot="10800000" flipV="1">
            <a:off x="8532326" y="1820272"/>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
        <p:nvSpPr>
          <p:cNvPr id="8" name="Г-образная фигура 7">
            <a:extLst>
              <a:ext uri="{FF2B5EF4-FFF2-40B4-BE49-F238E27FC236}">
                <a16:creationId xmlns:a16="http://schemas.microsoft.com/office/drawing/2014/main" id="{B5516E7A-AEB0-4772-8098-8B0F8B5F1126}"/>
              </a:ext>
            </a:extLst>
          </p:cNvPr>
          <p:cNvSpPr/>
          <p:nvPr userDrawn="1"/>
        </p:nvSpPr>
        <p:spPr>
          <a:xfrm flipV="1">
            <a:off x="752858" y="609652"/>
            <a:ext cx="3152309"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
        <p:nvSpPr>
          <p:cNvPr id="12" name="Г-образная фигура 11">
            <a:extLst>
              <a:ext uri="{FF2B5EF4-FFF2-40B4-BE49-F238E27FC236}">
                <a16:creationId xmlns:a16="http://schemas.microsoft.com/office/drawing/2014/main" id="{E864F603-D3F0-4241-9005-3F6C3BD62BEF}"/>
              </a:ext>
            </a:extLst>
          </p:cNvPr>
          <p:cNvSpPr/>
          <p:nvPr userDrawn="1"/>
        </p:nvSpPr>
        <p:spPr>
          <a:xfrm flipH="1">
            <a:off x="8286318" y="1685652"/>
            <a:ext cx="3152309"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a:p>
        </p:txBody>
      </p:sp>
    </p:spTree>
    <p:extLst>
      <p:ext uri="{BB962C8B-B14F-4D97-AF65-F5344CB8AC3E}">
        <p14:creationId xmlns:p14="http://schemas.microsoft.com/office/powerpoint/2010/main" val="90129581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1371600" y="685800"/>
            <a:ext cx="9601200" cy="1485900"/>
          </a:xfrm>
        </p:spPr>
        <p:txBody>
          <a:bodyPr rtlCol="0">
            <a:normAutofit/>
          </a:bodyPr>
          <a:lstStyle>
            <a:lvl1pPr>
              <a:defRPr sz="4800">
                <a:solidFill>
                  <a:schemeClr val="tx2"/>
                </a:solidFill>
              </a:defRPr>
            </a:lvl1pPr>
          </a:lstStyle>
          <a:p>
            <a:pPr rtl="0"/>
            <a:r>
              <a:rPr lang="ru-RU" noProof="0" dirty="0"/>
              <a:t>Щелкните, чтобы изменить стиль образца заголовка</a:t>
            </a:r>
          </a:p>
        </p:txBody>
      </p:sp>
      <p:sp>
        <p:nvSpPr>
          <p:cNvPr id="3" name="Текст 2"/>
          <p:cNvSpPr>
            <a:spLocks noGrp="1"/>
          </p:cNvSpPr>
          <p:nvPr>
            <p:ph type="body" idx="1"/>
          </p:nvPr>
        </p:nvSpPr>
        <p:spPr>
          <a:xfrm>
            <a:off x="1371600" y="2340864"/>
            <a:ext cx="4443984" cy="823912"/>
          </a:xfrm>
        </p:spPr>
        <p:txBody>
          <a:bodyPr rtlCol="0"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a:t>Образец текста</a:t>
            </a:r>
          </a:p>
        </p:txBody>
      </p:sp>
      <p:sp>
        <p:nvSpPr>
          <p:cNvPr id="4" name="Объект 3"/>
          <p:cNvSpPr>
            <a:spLocks noGrp="1"/>
          </p:cNvSpPr>
          <p:nvPr>
            <p:ph sz="half" idx="2"/>
          </p:nvPr>
        </p:nvSpPr>
        <p:spPr>
          <a:xfrm>
            <a:off x="1371600" y="3305207"/>
            <a:ext cx="4443984" cy="2562193"/>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5" name="Текст 4"/>
          <p:cNvSpPr>
            <a:spLocks noGrp="1"/>
          </p:cNvSpPr>
          <p:nvPr>
            <p:ph type="body" sz="quarter" idx="3"/>
          </p:nvPr>
        </p:nvSpPr>
        <p:spPr>
          <a:xfrm>
            <a:off x="6525014" y="2340864"/>
            <a:ext cx="4443984" cy="823912"/>
          </a:xfrm>
        </p:spPr>
        <p:txBody>
          <a:bodyPr rtlCol="0"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a:t>Образец текста</a:t>
            </a:r>
          </a:p>
        </p:txBody>
      </p:sp>
      <p:sp>
        <p:nvSpPr>
          <p:cNvPr id="6" name="Объект 5"/>
          <p:cNvSpPr>
            <a:spLocks noGrp="1"/>
          </p:cNvSpPr>
          <p:nvPr>
            <p:ph sz="quarter" idx="4"/>
          </p:nvPr>
        </p:nvSpPr>
        <p:spPr>
          <a:xfrm>
            <a:off x="6525014" y="3305207"/>
            <a:ext cx="4443984" cy="2562193"/>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7" name="Дата 6"/>
          <p:cNvSpPr>
            <a:spLocks noGrp="1"/>
          </p:cNvSpPr>
          <p:nvPr>
            <p:ph type="dt" sz="half" idx="10"/>
          </p:nvPr>
        </p:nvSpPr>
        <p:spPr/>
        <p:txBody>
          <a:bodyPr rtlCol="0"/>
          <a:lstStyle/>
          <a:p>
            <a:pPr rtl="0"/>
            <a:fld id="{8AB0B504-960D-4FF3-82DC-E4C3635A674B}" type="datetime1">
              <a:rPr lang="ru-RU" noProof="0" smtClean="0"/>
              <a:t>03.05.2021</a:t>
            </a:fld>
            <a:endParaRPr lang="ru-RU" noProof="0" dirty="0"/>
          </a:p>
        </p:txBody>
      </p:sp>
      <p:sp>
        <p:nvSpPr>
          <p:cNvPr id="8" name="Нижний колонтитул 7"/>
          <p:cNvSpPr>
            <a:spLocks noGrp="1"/>
          </p:cNvSpPr>
          <p:nvPr>
            <p:ph type="ftr" sz="quarter" idx="11"/>
          </p:nvPr>
        </p:nvSpPr>
        <p:spPr/>
        <p:txBody>
          <a:bodyPr rtlCol="0"/>
          <a:lstStyle/>
          <a:p>
            <a:pPr algn="ctr" rtl="0"/>
            <a:r>
              <a:rPr lang="ru-RU" noProof="0" dirty="0"/>
              <a:t>Добавить нижний колонтитул </a:t>
            </a:r>
          </a:p>
        </p:txBody>
      </p:sp>
      <p:sp>
        <p:nvSpPr>
          <p:cNvPr id="9" name="Номер слайда 8"/>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
        <p:nvSpPr>
          <p:cNvPr id="11" name="Г-образная фигура 10">
            <a:extLst>
              <a:ext uri="{FF2B5EF4-FFF2-40B4-BE49-F238E27FC236}">
                <a16:creationId xmlns:a16="http://schemas.microsoft.com/office/drawing/2014/main" id="{91236E78-C797-4C31-BA0C-DB193BAF6D2D}"/>
              </a:ext>
            </a:extLst>
          </p:cNvPr>
          <p:cNvSpPr/>
          <p:nvPr userDrawn="1"/>
        </p:nvSpPr>
        <p:spPr>
          <a:xfrm rot="10800000" flipV="1">
            <a:off x="8391654" y="1873024"/>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10" name="Г-образная фигура 9">
            <a:extLst>
              <a:ext uri="{FF2B5EF4-FFF2-40B4-BE49-F238E27FC236}">
                <a16:creationId xmlns:a16="http://schemas.microsoft.com/office/drawing/2014/main" id="{BFA658F0-F295-40A9-8BA8-1F6CBDFBBE09}"/>
              </a:ext>
            </a:extLst>
          </p:cNvPr>
          <p:cNvSpPr/>
          <p:nvPr userDrawn="1"/>
        </p:nvSpPr>
        <p:spPr>
          <a:xfrm flipH="1">
            <a:off x="8152968" y="1752327"/>
            <a:ext cx="3152309"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2740073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rtlCol="0">
            <a:normAutofit/>
          </a:bodyPr>
          <a:lstStyle>
            <a:lvl1pPr>
              <a:defRPr sz="4800"/>
            </a:lvl1pPr>
          </a:lstStyle>
          <a:p>
            <a:pPr rtl="0"/>
            <a:r>
              <a:rPr lang="ru-RU" noProof="0" dirty="0"/>
              <a:t>Щелкните, чтобы изменить стиль образца заголовка</a:t>
            </a:r>
          </a:p>
        </p:txBody>
      </p:sp>
      <p:sp>
        <p:nvSpPr>
          <p:cNvPr id="3" name="Дата 2"/>
          <p:cNvSpPr>
            <a:spLocks noGrp="1"/>
          </p:cNvSpPr>
          <p:nvPr>
            <p:ph type="dt" sz="half" idx="10"/>
          </p:nvPr>
        </p:nvSpPr>
        <p:spPr/>
        <p:txBody>
          <a:bodyPr rtlCol="0"/>
          <a:lstStyle/>
          <a:p>
            <a:pPr rtl="0"/>
            <a:fld id="{48ADF7B7-CD0A-4A43-BE35-20EDFB8432A1}" type="datetime1">
              <a:rPr lang="ru-RU" noProof="0" smtClean="0"/>
              <a:t>03.05.2021</a:t>
            </a:fld>
            <a:endParaRPr lang="ru-RU" noProof="0" dirty="0"/>
          </a:p>
        </p:txBody>
      </p:sp>
      <p:sp>
        <p:nvSpPr>
          <p:cNvPr id="4" name="Нижний колонтитул 3"/>
          <p:cNvSpPr>
            <a:spLocks noGrp="1"/>
          </p:cNvSpPr>
          <p:nvPr>
            <p:ph type="ftr" sz="quarter" idx="11"/>
          </p:nvPr>
        </p:nvSpPr>
        <p:spPr/>
        <p:txBody>
          <a:bodyPr rtlCol="0"/>
          <a:lstStyle/>
          <a:p>
            <a:pPr algn="ctr" rtl="0"/>
            <a:r>
              <a:rPr lang="ru-RU" noProof="0" dirty="0"/>
              <a:t>Добавить нижний колонтитул </a:t>
            </a:r>
          </a:p>
        </p:txBody>
      </p:sp>
      <p:sp>
        <p:nvSpPr>
          <p:cNvPr id="5" name="Номер слайда 4"/>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Tree>
    <p:extLst>
      <p:ext uri="{BB962C8B-B14F-4D97-AF65-F5344CB8AC3E}">
        <p14:creationId xmlns:p14="http://schemas.microsoft.com/office/powerpoint/2010/main" val="25725443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rtlCol="0"/>
          <a:lstStyle/>
          <a:p>
            <a:pPr rtl="0"/>
            <a:fld id="{786F59C7-98D5-4FFA-80E3-9889813E74BE}" type="datetime1">
              <a:rPr lang="ru-RU" noProof="0" smtClean="0"/>
              <a:t>03.05.2021</a:t>
            </a:fld>
            <a:endParaRPr lang="ru-RU" noProof="0" dirty="0"/>
          </a:p>
        </p:txBody>
      </p:sp>
      <p:sp>
        <p:nvSpPr>
          <p:cNvPr id="3" name="Нижний колонтитул 2"/>
          <p:cNvSpPr>
            <a:spLocks noGrp="1"/>
          </p:cNvSpPr>
          <p:nvPr>
            <p:ph type="ftr" sz="quarter" idx="11"/>
          </p:nvPr>
        </p:nvSpPr>
        <p:spPr/>
        <p:txBody>
          <a:bodyPr rtlCol="0"/>
          <a:lstStyle/>
          <a:p>
            <a:pPr algn="ctr" rtl="0"/>
            <a:r>
              <a:rPr lang="ru-RU" noProof="0" dirty="0"/>
              <a:t>Добавить нижний колонтитул </a:t>
            </a:r>
          </a:p>
        </p:txBody>
      </p:sp>
      <p:sp>
        <p:nvSpPr>
          <p:cNvPr id="4" name="Номер слайда 3"/>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Tree>
    <p:extLst>
      <p:ext uri="{BB962C8B-B14F-4D97-AF65-F5344CB8AC3E}">
        <p14:creationId xmlns:p14="http://schemas.microsoft.com/office/powerpoint/2010/main" val="3990140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второй вариант">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Г-образная фигура 9">
            <a:extLst>
              <a:ext uri="{FF2B5EF4-FFF2-40B4-BE49-F238E27FC236}">
                <a16:creationId xmlns:a16="http://schemas.microsoft.com/office/drawing/2014/main" id="{13412040-642F-40C5-8AB5-C0E8D41B481B}"/>
              </a:ext>
            </a:extLst>
          </p:cNvPr>
          <p:cNvSpPr/>
          <p:nvPr userDrawn="1"/>
        </p:nvSpPr>
        <p:spPr>
          <a:xfrm flipV="1">
            <a:off x="870090" y="709300"/>
            <a:ext cx="2772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9" name="Прямоугольник 8" title="Боковая панель">
            <a:extLst>
              <a:ext uri="{FF2B5EF4-FFF2-40B4-BE49-F238E27FC236}">
                <a16:creationId xmlns:a16="http://schemas.microsoft.com/office/drawing/2014/main" id="{BADD331D-DA8D-4D47-A2BB-F4875FDB16A4}"/>
              </a:ext>
            </a:extLst>
          </p:cNvPr>
          <p:cNvSpPr/>
          <p:nvPr userDrawn="1"/>
        </p:nvSpPr>
        <p:spPr>
          <a:xfrm rot="5400000">
            <a:off x="5791174" y="457175"/>
            <a:ext cx="609651" cy="1219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ctrTitle" hasCustomPrompt="1"/>
          </p:nvPr>
        </p:nvSpPr>
        <p:spPr>
          <a:xfrm>
            <a:off x="1397977" y="1151796"/>
            <a:ext cx="9504485" cy="3007447"/>
          </a:xfrm>
        </p:spPr>
        <p:txBody>
          <a:bodyPr rtlCol="0" anchor="ctr" anchorCtr="0">
            <a:noAutofit/>
          </a:bodyPr>
          <a:lstStyle>
            <a:lvl1pPr algn="ctr">
              <a:defRPr sz="6600" cap="none" baseline="0">
                <a:solidFill>
                  <a:schemeClr val="bg1"/>
                </a:solidFill>
              </a:defRPr>
            </a:lvl1pPr>
          </a:lstStyle>
          <a:p>
            <a:pPr rtl="0"/>
            <a:r>
              <a:rPr lang="ru-RU" noProof="0" dirty="0"/>
              <a:t>Щелкните, чтобы изменить стиль образца заголовка</a:t>
            </a:r>
          </a:p>
        </p:txBody>
      </p:sp>
      <p:sp>
        <p:nvSpPr>
          <p:cNvPr id="3" name="Подзаголовок 2"/>
          <p:cNvSpPr>
            <a:spLocks noGrp="1"/>
          </p:cNvSpPr>
          <p:nvPr>
            <p:ph type="subTitle" idx="1"/>
          </p:nvPr>
        </p:nvSpPr>
        <p:spPr>
          <a:xfrm>
            <a:off x="1397977" y="4897053"/>
            <a:ext cx="9504485" cy="1086237"/>
          </a:xfrm>
        </p:spPr>
        <p:txBody>
          <a:bodyPr rtlCol="0">
            <a:normAutofit/>
          </a:bodyPr>
          <a:lstStyle>
            <a:lvl1pPr marL="0" indent="0" algn="ctr">
              <a:lnSpc>
                <a:spcPct val="112000"/>
              </a:lnSpc>
              <a:spcBef>
                <a:spcPts val="0"/>
              </a:spcBef>
              <a:spcAft>
                <a:spcPts val="0"/>
              </a:spcAft>
              <a:buNone/>
              <a:defRPr sz="23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ru-RU" noProof="0"/>
              <a:t>Образец подзаголовка</a:t>
            </a:r>
            <a:endParaRPr lang="ru-RU" noProof="0" dirty="0"/>
          </a:p>
        </p:txBody>
      </p:sp>
      <p:sp>
        <p:nvSpPr>
          <p:cNvPr id="4" name="Дата 3"/>
          <p:cNvSpPr>
            <a:spLocks noGrp="1"/>
          </p:cNvSpPr>
          <p:nvPr>
            <p:ph type="dt" sz="half" idx="10"/>
          </p:nvPr>
        </p:nvSpPr>
        <p:spPr>
          <a:xfrm>
            <a:off x="752858" y="6453386"/>
            <a:ext cx="1607944" cy="404614"/>
          </a:xfrm>
        </p:spPr>
        <p:txBody>
          <a:bodyPr rtlCol="0"/>
          <a:lstStyle>
            <a:lvl1pPr>
              <a:defRPr baseline="0">
                <a:solidFill>
                  <a:schemeClr val="bg1"/>
                </a:solidFill>
              </a:defRPr>
            </a:lvl1pPr>
          </a:lstStyle>
          <a:p>
            <a:pPr rtl="0"/>
            <a:fld id="{7FB405CF-C7E9-4233-9137-7641E9EC63E9}" type="datetime1">
              <a:rPr lang="ru-RU" noProof="0" smtClean="0"/>
              <a:t>03.05.2021</a:t>
            </a:fld>
            <a:endParaRPr lang="ru-RU" noProof="0" dirty="0"/>
          </a:p>
        </p:txBody>
      </p:sp>
      <p:sp>
        <p:nvSpPr>
          <p:cNvPr id="5" name="Нижний колонтитул 4"/>
          <p:cNvSpPr>
            <a:spLocks noGrp="1"/>
          </p:cNvSpPr>
          <p:nvPr>
            <p:ph type="ftr" sz="quarter" idx="11"/>
          </p:nvPr>
        </p:nvSpPr>
        <p:spPr>
          <a:xfrm>
            <a:off x="2584054" y="6453386"/>
            <a:ext cx="7023377" cy="404614"/>
          </a:xfrm>
        </p:spPr>
        <p:txBody>
          <a:bodyPr rtlCol="0"/>
          <a:lstStyle>
            <a:lvl1pPr algn="ctr">
              <a:defRPr baseline="0">
                <a:solidFill>
                  <a:schemeClr val="bg1"/>
                </a:solidFill>
              </a:defRPr>
            </a:lvl1pPr>
          </a:lstStyle>
          <a:p>
            <a:pPr rtl="0"/>
            <a:r>
              <a:rPr lang="ru-RU" noProof="0" dirty="0"/>
              <a:t>Добавить нижний колонтитул </a:t>
            </a:r>
          </a:p>
        </p:txBody>
      </p:sp>
      <p:sp>
        <p:nvSpPr>
          <p:cNvPr id="6" name="Номер слайда 5"/>
          <p:cNvSpPr>
            <a:spLocks noGrp="1"/>
          </p:cNvSpPr>
          <p:nvPr>
            <p:ph type="sldNum" sz="quarter" idx="12"/>
          </p:nvPr>
        </p:nvSpPr>
        <p:spPr>
          <a:xfrm>
            <a:off x="9830683" y="6453386"/>
            <a:ext cx="1596292" cy="404614"/>
          </a:xfrm>
        </p:spPr>
        <p:txBody>
          <a:bodyPr rtlCol="0"/>
          <a:lstStyle>
            <a:lvl1pPr>
              <a:defRPr baseline="0">
                <a:solidFill>
                  <a:schemeClr val="bg1"/>
                </a:solidFill>
              </a:defRPr>
            </a:lvl1pPr>
          </a:lstStyle>
          <a:p>
            <a:pPr rtl="0"/>
            <a:fld id="{B38049E5-7B53-4E85-8972-7D6C4BCE5BB9}" type="slidenum">
              <a:rPr lang="ru-RU" noProof="0" smtClean="0"/>
              <a:pPr/>
              <a:t>‹#›</a:t>
            </a:fld>
            <a:endParaRPr lang="ru-RU" noProof="0" dirty="0"/>
          </a:p>
        </p:txBody>
      </p:sp>
      <p:sp>
        <p:nvSpPr>
          <p:cNvPr id="11" name="Г-образная фигура 10">
            <a:extLst>
              <a:ext uri="{FF2B5EF4-FFF2-40B4-BE49-F238E27FC236}">
                <a16:creationId xmlns:a16="http://schemas.microsoft.com/office/drawing/2014/main" id="{68D376A1-CC76-4C90-B2CF-F89EA13E7942}"/>
              </a:ext>
            </a:extLst>
          </p:cNvPr>
          <p:cNvSpPr/>
          <p:nvPr userDrawn="1"/>
        </p:nvSpPr>
        <p:spPr>
          <a:xfrm rot="10800000" flipV="1">
            <a:off x="8549910" y="1820273"/>
            <a:ext cx="2772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Г-образная фигура 7">
            <a:extLst>
              <a:ext uri="{FF2B5EF4-FFF2-40B4-BE49-F238E27FC236}">
                <a16:creationId xmlns:a16="http://schemas.microsoft.com/office/drawing/2014/main" id="{B5516E7A-AEB0-4772-8098-8B0F8B5F1126}"/>
              </a:ext>
            </a:extLst>
          </p:cNvPr>
          <p:cNvSpPr/>
          <p:nvPr userDrawn="1"/>
        </p:nvSpPr>
        <p:spPr>
          <a:xfrm flipV="1">
            <a:off x="752858" y="609652"/>
            <a:ext cx="3152309"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12" name="Г-образная фигура 11">
            <a:extLst>
              <a:ext uri="{FF2B5EF4-FFF2-40B4-BE49-F238E27FC236}">
                <a16:creationId xmlns:a16="http://schemas.microsoft.com/office/drawing/2014/main" id="{E864F603-D3F0-4241-9005-3F6C3BD62BEF}"/>
              </a:ext>
            </a:extLst>
          </p:cNvPr>
          <p:cNvSpPr/>
          <p:nvPr userDrawn="1"/>
        </p:nvSpPr>
        <p:spPr>
          <a:xfrm flipH="1">
            <a:off x="8286317" y="1685653"/>
            <a:ext cx="3152309"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123350295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1371600" y="685800"/>
            <a:ext cx="9601200" cy="720213"/>
          </a:xfrm>
        </p:spPr>
        <p:txBody>
          <a:bodyPr rtlCol="0">
            <a:noAutofit/>
          </a:bodyPr>
          <a:lstStyle>
            <a:lvl1pPr>
              <a:defRPr sz="4800"/>
            </a:lvl1pPr>
          </a:lstStyle>
          <a:p>
            <a:pPr rtl="0"/>
            <a:r>
              <a:rPr lang="ru-RU" noProof="0" dirty="0"/>
              <a:t>Щелкните, чтобы изменить стиль образца заголовка</a:t>
            </a:r>
          </a:p>
        </p:txBody>
      </p:sp>
      <p:sp>
        <p:nvSpPr>
          <p:cNvPr id="3" name="Объект 2"/>
          <p:cNvSpPr>
            <a:spLocks noGrp="1"/>
          </p:cNvSpPr>
          <p:nvPr>
            <p:ph idx="1"/>
          </p:nvPr>
        </p:nvSpPr>
        <p:spPr>
          <a:xfrm>
            <a:off x="1371600" y="1484671"/>
            <a:ext cx="9601200" cy="4382729"/>
          </a:xfrm>
        </p:spPr>
        <p:txBody>
          <a:bodyPr rtlCol="0"/>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4" name="Дата 3"/>
          <p:cNvSpPr>
            <a:spLocks noGrp="1"/>
          </p:cNvSpPr>
          <p:nvPr>
            <p:ph type="dt" sz="half" idx="10"/>
          </p:nvPr>
        </p:nvSpPr>
        <p:spPr/>
        <p:txBody>
          <a:bodyPr rtlCol="0"/>
          <a:lstStyle/>
          <a:p>
            <a:pPr rtl="0"/>
            <a:fld id="{702538B1-C940-4406-BCB8-DC91D6A15B03}" type="datetime1">
              <a:rPr lang="ru-RU" noProof="0" smtClean="0"/>
              <a:t>03.05.2021</a:t>
            </a:fld>
            <a:endParaRPr lang="ru-RU" noProof="0" dirty="0"/>
          </a:p>
        </p:txBody>
      </p:sp>
      <p:sp>
        <p:nvSpPr>
          <p:cNvPr id="5" name="Нижний колонтитул 4"/>
          <p:cNvSpPr>
            <a:spLocks noGrp="1"/>
          </p:cNvSpPr>
          <p:nvPr>
            <p:ph type="ftr" sz="quarter" idx="11"/>
          </p:nvPr>
        </p:nvSpPr>
        <p:spPr/>
        <p:txBody>
          <a:bodyPr rtlCol="0"/>
          <a:lstStyle/>
          <a:p>
            <a:pPr algn="ctr" rtl="0"/>
            <a:r>
              <a:rPr lang="ru-RU" noProof="0" dirty="0"/>
              <a:t>Добавить нижний колонтитул </a:t>
            </a:r>
          </a:p>
        </p:txBody>
      </p:sp>
      <p:sp>
        <p:nvSpPr>
          <p:cNvPr id="6" name="Номер слайда 5"/>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cxnSp>
        <p:nvCxnSpPr>
          <p:cNvPr id="7" name="Прямая соединительная линия 6">
            <a:extLst>
              <a:ext uri="{FF2B5EF4-FFF2-40B4-BE49-F238E27FC236}">
                <a16:creationId xmlns:a16="http://schemas.microsoft.com/office/drawing/2014/main" id="{CBEFB83C-E1EC-41AC-BFF6-9D094E2D43C6}"/>
              </a:ext>
            </a:extLst>
          </p:cNvPr>
          <p:cNvCxnSpPr/>
          <p:nvPr userDrawn="1"/>
        </p:nvCxnSpPr>
        <p:spPr>
          <a:xfrm>
            <a:off x="1465008" y="1445344"/>
            <a:ext cx="9468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69941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Объект с подписью и рисунком">
    <p:bg bwMode="ltGray">
      <p:bgPr>
        <a:solidFill>
          <a:schemeClr val="bg2"/>
        </a:solidFill>
        <a:effectLst/>
      </p:bgPr>
    </p:bg>
    <p:spTree>
      <p:nvGrpSpPr>
        <p:cNvPr id="1" name=""/>
        <p:cNvGrpSpPr/>
        <p:nvPr/>
      </p:nvGrpSpPr>
      <p:grpSpPr>
        <a:xfrm>
          <a:off x="0" y="0"/>
          <a:ext cx="0" cy="0"/>
          <a:chOff x="0" y="0"/>
          <a:chExt cx="0" cy="0"/>
        </a:xfrm>
      </p:grpSpPr>
      <p:sp>
        <p:nvSpPr>
          <p:cNvPr id="14" name="Прямоугольник 13">
            <a:extLst>
              <a:ext uri="{FF2B5EF4-FFF2-40B4-BE49-F238E27FC236}">
                <a16:creationId xmlns:a16="http://schemas.microsoft.com/office/drawing/2014/main" id="{20A2BD38-4A6C-44EB-900D-A3E3AE37854F}"/>
              </a:ext>
            </a:extLst>
          </p:cNvPr>
          <p:cNvSpPr/>
          <p:nvPr userDrawn="1"/>
        </p:nvSpPr>
        <p:spPr>
          <a:xfrm>
            <a:off x="6581723" y="404614"/>
            <a:ext cx="5191176"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7" name="Овал 26">
            <a:extLst>
              <a:ext uri="{FF2B5EF4-FFF2-40B4-BE49-F238E27FC236}">
                <a16:creationId xmlns:a16="http://schemas.microsoft.com/office/drawing/2014/main" id="{C222C1B9-FA56-4CEA-AD98-25A595D942F8}"/>
              </a:ext>
            </a:extLst>
          </p:cNvPr>
          <p:cNvSpPr/>
          <p:nvPr userDrawn="1"/>
        </p:nvSpPr>
        <p:spPr bwMode="white">
          <a:xfrm>
            <a:off x="7040199" y="564425"/>
            <a:ext cx="4356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Прямоугольник 7" title="Фоновая фигура"/>
          <p:cNvSpPr/>
          <p:nvPr/>
        </p:nvSpPr>
        <p:spPr>
          <a:xfrm>
            <a:off x="0" y="376"/>
            <a:ext cx="6096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title" hasCustomPrompt="1"/>
          </p:nvPr>
        </p:nvSpPr>
        <p:spPr bwMode="white">
          <a:xfrm>
            <a:off x="586246" y="400665"/>
            <a:ext cx="4858460" cy="1428136"/>
          </a:xfrm>
        </p:spPr>
        <p:txBody>
          <a:bodyPr rtlCol="0" anchor="ctr" anchorCtr="0">
            <a:noAutofit/>
          </a:bodyPr>
          <a:lstStyle>
            <a:lvl1pPr algn="ctr">
              <a:lnSpc>
                <a:spcPct val="84000"/>
              </a:lnSpc>
              <a:defRPr sz="3800" baseline="0">
                <a:solidFill>
                  <a:schemeClr val="bg1"/>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586246" y="2113935"/>
            <a:ext cx="4858460" cy="4247186"/>
          </a:xfrm>
        </p:spPr>
        <p:txBody>
          <a:bodyPr rtlCol="0"/>
          <a:lstStyle>
            <a:lvl1pPr marL="285750" indent="-285750">
              <a:lnSpc>
                <a:spcPct val="100000"/>
              </a:lnSpc>
              <a:spcBef>
                <a:spcPts val="0"/>
              </a:spcBef>
              <a:spcAft>
                <a:spcPts val="100"/>
              </a:spcAft>
              <a:buFont typeface="Arial" panose="020B0604020202020204" pitchFamily="34" charset="0"/>
              <a:buChar char="•"/>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86246" y="6443554"/>
            <a:ext cx="1324322" cy="404614"/>
          </a:xfrm>
        </p:spPr>
        <p:txBody>
          <a:bodyPr rtlCol="0"/>
          <a:lstStyle>
            <a:lvl1pPr>
              <a:defRPr>
                <a:solidFill>
                  <a:schemeClr val="bg1"/>
                </a:solidFill>
              </a:defRPr>
            </a:lvl1pPr>
          </a:lstStyle>
          <a:p>
            <a:pPr rtl="0"/>
            <a:fld id="{D55F6BDF-291F-4C2E-B9D8-9EC1D2DC17B1}"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2825377" y="6453386"/>
            <a:ext cx="2619329"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10187939"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024000" y="0"/>
            <a:ext cx="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Рисунок 12">
            <a:extLst>
              <a:ext uri="{FF2B5EF4-FFF2-40B4-BE49-F238E27FC236}">
                <a16:creationId xmlns:a16="http://schemas.microsoft.com/office/drawing/2014/main" id="{9786B981-6A78-425B-97A2-BA24E40DB7AD}"/>
              </a:ext>
            </a:extLst>
          </p:cNvPr>
          <p:cNvSpPr>
            <a:spLocks noGrp="1"/>
          </p:cNvSpPr>
          <p:nvPr>
            <p:ph type="pic" sz="quarter" idx="13"/>
          </p:nvPr>
        </p:nvSpPr>
        <p:spPr>
          <a:xfrm>
            <a:off x="7145761" y="670570"/>
            <a:ext cx="4151312" cy="4248000"/>
          </a:xfrm>
          <a:prstGeom prst="ellipse">
            <a:avLst/>
          </a:prstGeom>
          <a:ln w="38100">
            <a:solidFill>
              <a:schemeClr val="bg2"/>
            </a:solidFill>
          </a:ln>
          <a:effectLst>
            <a:innerShdw blurRad="114300">
              <a:prstClr val="black"/>
            </a:innerShdw>
          </a:effectLst>
        </p:spPr>
        <p:txBody>
          <a:bodyPr rtlCol="0" anchor="ctr" anchorCtr="0"/>
          <a:lstStyle>
            <a:lvl1pPr>
              <a:defRPr>
                <a:solidFill>
                  <a:schemeClr val="bg1"/>
                </a:solidFill>
              </a:defRPr>
            </a:lvl1pPr>
          </a:lstStyle>
          <a:p>
            <a:pPr rtl="0"/>
            <a:r>
              <a:rPr lang="ru-RU" noProof="0"/>
              <a:t>Вставка рисунка</a:t>
            </a:r>
            <a:endParaRPr lang="ru-RU" noProof="0" dirty="0"/>
          </a:p>
        </p:txBody>
      </p:sp>
      <p:sp>
        <p:nvSpPr>
          <p:cNvPr id="17" name="Объект 15">
            <a:extLst>
              <a:ext uri="{FF2B5EF4-FFF2-40B4-BE49-F238E27FC236}">
                <a16:creationId xmlns:a16="http://schemas.microsoft.com/office/drawing/2014/main" id="{A21C7D74-31FD-4638-819B-6F7351A1770B}"/>
              </a:ext>
            </a:extLst>
          </p:cNvPr>
          <p:cNvSpPr>
            <a:spLocks noGrp="1"/>
          </p:cNvSpPr>
          <p:nvPr>
            <p:ph sz="quarter" idx="15"/>
          </p:nvPr>
        </p:nvSpPr>
        <p:spPr>
          <a:xfrm>
            <a:off x="6747294" y="5188236"/>
            <a:ext cx="4858459" cy="1126906"/>
          </a:xfrm>
          <a:solidFill>
            <a:schemeClr val="bg2"/>
          </a:solidFill>
          <a:ln>
            <a:noFill/>
          </a:ln>
          <a:effectLst>
            <a:innerShdw blurRad="114300">
              <a:prstClr val="black"/>
            </a:innerShdw>
          </a:effectLst>
        </p:spPr>
        <p:txBody>
          <a:bodyPr rtlCol="0" anchor="ctr" anchorCtr="0"/>
          <a:lstStyle>
            <a:lvl1pPr marL="0" indent="0" algn="ctr">
              <a:buNone/>
              <a:defRPr sz="1800">
                <a:solidFill>
                  <a:schemeClr val="tx2">
                    <a:lumMod val="50000"/>
                  </a:schemeClr>
                </a:solidFill>
              </a:defRPr>
            </a:lvl1pPr>
            <a:lvl2pPr marL="530352" indent="0" algn="ctr">
              <a:buNone/>
              <a:defRPr sz="1800">
                <a:solidFill>
                  <a:schemeClr val="tx2">
                    <a:lumMod val="50000"/>
                  </a:schemeClr>
                </a:solidFill>
              </a:defRPr>
            </a:lvl2pPr>
            <a:lvl3pPr marL="987552" indent="0" algn="ctr">
              <a:buNone/>
              <a:defRPr sz="1600">
                <a:solidFill>
                  <a:schemeClr val="tx2">
                    <a:lumMod val="50000"/>
                  </a:schemeClr>
                </a:solidFill>
              </a:defRPr>
            </a:lvl3pPr>
            <a:lvl4pPr marL="1444752" indent="0" algn="ctr">
              <a:buNone/>
              <a:defRPr sz="1600">
                <a:solidFill>
                  <a:schemeClr val="tx2">
                    <a:lumMod val="50000"/>
                  </a:schemeClr>
                </a:solidFill>
              </a:defRPr>
            </a:lvl4pPr>
            <a:lvl5pPr marL="1901952" indent="0" algn="ctr">
              <a:buNone/>
              <a:defRPr sz="1400">
                <a:solidFill>
                  <a:schemeClr val="tx2">
                    <a:lumMod val="50000"/>
                  </a:schemeClr>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21" name="Г-образная фигура 20">
            <a:extLst>
              <a:ext uri="{FF2B5EF4-FFF2-40B4-BE49-F238E27FC236}">
                <a16:creationId xmlns:a16="http://schemas.microsoft.com/office/drawing/2014/main" id="{CB430D22-8AAF-444F-A6CE-7C02859083DF}"/>
              </a:ext>
            </a:extLst>
          </p:cNvPr>
          <p:cNvSpPr>
            <a:spLocks noChangeAspect="1"/>
          </p:cNvSpPr>
          <p:nvPr userDrawn="1"/>
        </p:nvSpPr>
        <p:spPr>
          <a:xfrm flipV="1">
            <a:off x="516927" y="335049"/>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3" name="Г-образная фигура 22">
            <a:extLst>
              <a:ext uri="{FF2B5EF4-FFF2-40B4-BE49-F238E27FC236}">
                <a16:creationId xmlns:a16="http://schemas.microsoft.com/office/drawing/2014/main" id="{0D8BA010-8544-4718-9EA3-B0248C963FD4}"/>
              </a:ext>
            </a:extLst>
          </p:cNvPr>
          <p:cNvSpPr>
            <a:spLocks noChangeAspect="1"/>
          </p:cNvSpPr>
          <p:nvPr userDrawn="1"/>
        </p:nvSpPr>
        <p:spPr>
          <a:xfrm flipH="1" flipV="1">
            <a:off x="5085711" y="33029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4" name="Г-образная фигура 23">
            <a:extLst>
              <a:ext uri="{FF2B5EF4-FFF2-40B4-BE49-F238E27FC236}">
                <a16:creationId xmlns:a16="http://schemas.microsoft.com/office/drawing/2014/main" id="{C0FFB550-21A6-456B-BA1A-EF145674866C}"/>
              </a:ext>
            </a:extLst>
          </p:cNvPr>
          <p:cNvSpPr>
            <a:spLocks noChangeAspect="1"/>
          </p:cNvSpPr>
          <p:nvPr userDrawn="1"/>
        </p:nvSpPr>
        <p:spPr>
          <a:xfrm>
            <a:off x="522817" y="1476927"/>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5" name="Г-образная фигура 24">
            <a:extLst>
              <a:ext uri="{FF2B5EF4-FFF2-40B4-BE49-F238E27FC236}">
                <a16:creationId xmlns:a16="http://schemas.microsoft.com/office/drawing/2014/main" id="{70EF88E9-8CAC-422B-A9A6-D9FD1F17DAE2}"/>
              </a:ext>
            </a:extLst>
          </p:cNvPr>
          <p:cNvSpPr>
            <a:spLocks noChangeAspect="1"/>
          </p:cNvSpPr>
          <p:nvPr userDrawn="1"/>
        </p:nvSpPr>
        <p:spPr>
          <a:xfrm flipH="1">
            <a:off x="5081769" y="148200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1808449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Объект с подписью">
    <p:bg bwMode="ltGray">
      <p:bgPr>
        <a:solidFill>
          <a:schemeClr val="bg2"/>
        </a:solidFill>
        <a:effectLst/>
      </p:bgPr>
    </p:bg>
    <p:spTree>
      <p:nvGrpSpPr>
        <p:cNvPr id="1" name=""/>
        <p:cNvGrpSpPr/>
        <p:nvPr/>
      </p:nvGrpSpPr>
      <p:grpSpPr>
        <a:xfrm>
          <a:off x="0" y="0"/>
          <a:ext cx="0" cy="0"/>
          <a:chOff x="0" y="0"/>
          <a:chExt cx="0" cy="0"/>
        </a:xfrm>
      </p:grpSpPr>
      <p:sp>
        <p:nvSpPr>
          <p:cNvPr id="14" name="Прямоугольник 13">
            <a:extLst>
              <a:ext uri="{FF2B5EF4-FFF2-40B4-BE49-F238E27FC236}">
                <a16:creationId xmlns:a16="http://schemas.microsoft.com/office/drawing/2014/main" id="{20A2BD38-4A6C-44EB-900D-A3E3AE37854F}"/>
              </a:ext>
            </a:extLst>
          </p:cNvPr>
          <p:cNvSpPr/>
          <p:nvPr userDrawn="1"/>
        </p:nvSpPr>
        <p:spPr>
          <a:xfrm>
            <a:off x="6581723" y="404614"/>
            <a:ext cx="5191176"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Прямоугольник 7" title="Фоновая фигура"/>
          <p:cNvSpPr/>
          <p:nvPr/>
        </p:nvSpPr>
        <p:spPr>
          <a:xfrm>
            <a:off x="0" y="376"/>
            <a:ext cx="6096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title" hasCustomPrompt="1"/>
          </p:nvPr>
        </p:nvSpPr>
        <p:spPr bwMode="white">
          <a:xfrm>
            <a:off x="586246" y="400665"/>
            <a:ext cx="4858460" cy="1428136"/>
          </a:xfrm>
        </p:spPr>
        <p:txBody>
          <a:bodyPr rtlCol="0" anchor="ctr" anchorCtr="0">
            <a:noAutofit/>
          </a:bodyPr>
          <a:lstStyle>
            <a:lvl1pPr algn="ctr">
              <a:lnSpc>
                <a:spcPct val="84000"/>
              </a:lnSpc>
              <a:defRPr sz="3800" baseline="0">
                <a:solidFill>
                  <a:schemeClr val="bg1"/>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586246" y="2113935"/>
            <a:ext cx="4858460" cy="4247186"/>
          </a:xfrm>
        </p:spPr>
        <p:txBody>
          <a:bodyPr rtlCol="0"/>
          <a:lstStyle>
            <a:lvl1pPr marL="285750" indent="-285750">
              <a:lnSpc>
                <a:spcPct val="100000"/>
              </a:lnSpc>
              <a:spcBef>
                <a:spcPts val="0"/>
              </a:spcBef>
              <a:spcAft>
                <a:spcPts val="100"/>
              </a:spcAft>
              <a:buFont typeface="Arial" panose="020B0604020202020204" pitchFamily="34" charset="0"/>
              <a:buChar char="•"/>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86246" y="6443554"/>
            <a:ext cx="1324322" cy="404614"/>
          </a:xfrm>
        </p:spPr>
        <p:txBody>
          <a:bodyPr rtlCol="0"/>
          <a:lstStyle>
            <a:lvl1pPr>
              <a:defRPr>
                <a:solidFill>
                  <a:schemeClr val="bg1"/>
                </a:solidFill>
              </a:defRPr>
            </a:lvl1pPr>
          </a:lstStyle>
          <a:p>
            <a:pPr rtl="0"/>
            <a:fld id="{6533E58D-9F3B-48E0-8486-BA34FFA7DE3F}"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2825377" y="6453386"/>
            <a:ext cx="2619329"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10187939"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024000" y="0"/>
            <a:ext cx="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Г-образная фигура 20">
            <a:extLst>
              <a:ext uri="{FF2B5EF4-FFF2-40B4-BE49-F238E27FC236}">
                <a16:creationId xmlns:a16="http://schemas.microsoft.com/office/drawing/2014/main" id="{CB430D22-8AAF-444F-A6CE-7C02859083DF}"/>
              </a:ext>
            </a:extLst>
          </p:cNvPr>
          <p:cNvSpPr>
            <a:spLocks noChangeAspect="1"/>
          </p:cNvSpPr>
          <p:nvPr userDrawn="1"/>
        </p:nvSpPr>
        <p:spPr>
          <a:xfrm flipV="1">
            <a:off x="516927" y="335049"/>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3" name="Г-образная фигура 22">
            <a:extLst>
              <a:ext uri="{FF2B5EF4-FFF2-40B4-BE49-F238E27FC236}">
                <a16:creationId xmlns:a16="http://schemas.microsoft.com/office/drawing/2014/main" id="{0D8BA010-8544-4718-9EA3-B0248C963FD4}"/>
              </a:ext>
            </a:extLst>
          </p:cNvPr>
          <p:cNvSpPr>
            <a:spLocks noChangeAspect="1"/>
          </p:cNvSpPr>
          <p:nvPr userDrawn="1"/>
        </p:nvSpPr>
        <p:spPr>
          <a:xfrm flipH="1" flipV="1">
            <a:off x="5085711" y="33029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4" name="Г-образная фигура 23">
            <a:extLst>
              <a:ext uri="{FF2B5EF4-FFF2-40B4-BE49-F238E27FC236}">
                <a16:creationId xmlns:a16="http://schemas.microsoft.com/office/drawing/2014/main" id="{C0FFB550-21A6-456B-BA1A-EF145674866C}"/>
              </a:ext>
            </a:extLst>
          </p:cNvPr>
          <p:cNvSpPr>
            <a:spLocks noChangeAspect="1"/>
          </p:cNvSpPr>
          <p:nvPr userDrawn="1"/>
        </p:nvSpPr>
        <p:spPr>
          <a:xfrm>
            <a:off x="522817" y="1476927"/>
            <a:ext cx="4032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5" name="Г-образная фигура 24">
            <a:extLst>
              <a:ext uri="{FF2B5EF4-FFF2-40B4-BE49-F238E27FC236}">
                <a16:creationId xmlns:a16="http://schemas.microsoft.com/office/drawing/2014/main" id="{70EF88E9-8CAC-422B-A9A6-D9FD1F17DAE2}"/>
              </a:ext>
            </a:extLst>
          </p:cNvPr>
          <p:cNvSpPr>
            <a:spLocks noChangeAspect="1"/>
          </p:cNvSpPr>
          <p:nvPr userDrawn="1"/>
        </p:nvSpPr>
        <p:spPr>
          <a:xfrm flipH="1">
            <a:off x="5081769" y="1482001"/>
            <a:ext cx="410929"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18" name="Объект 2">
            <a:extLst>
              <a:ext uri="{FF2B5EF4-FFF2-40B4-BE49-F238E27FC236}">
                <a16:creationId xmlns:a16="http://schemas.microsoft.com/office/drawing/2014/main" id="{ED439475-E625-4449-B42E-8F291D64A3C7}"/>
              </a:ext>
            </a:extLst>
          </p:cNvPr>
          <p:cNvSpPr>
            <a:spLocks noGrp="1"/>
          </p:cNvSpPr>
          <p:nvPr>
            <p:ph idx="1"/>
          </p:nvPr>
        </p:nvSpPr>
        <p:spPr>
          <a:xfrm>
            <a:off x="6695360" y="518474"/>
            <a:ext cx="4910394"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800">
                <a:solidFill>
                  <a:schemeClr val="tx2">
                    <a:lumMod val="50000"/>
                  </a:schemeClr>
                </a:solidFill>
              </a:defRPr>
            </a:lvl1pPr>
            <a:lvl2pPr>
              <a:defRPr lang="en-US" sz="1800">
                <a:solidFill>
                  <a:schemeClr val="tx2">
                    <a:lumMod val="50000"/>
                  </a:schemeClr>
                </a:solidFill>
              </a:defRPr>
            </a:lvl2pPr>
            <a:lvl3pPr>
              <a:defRPr lang="en-US" sz="1600">
                <a:solidFill>
                  <a:schemeClr val="tx2">
                    <a:lumMod val="50000"/>
                  </a:schemeClr>
                </a:solidFill>
              </a:defRPr>
            </a:lvl3pPr>
            <a:lvl4pPr>
              <a:defRPr lang="en-US" sz="1600">
                <a:solidFill>
                  <a:schemeClr val="tx2">
                    <a:lumMod val="50000"/>
                  </a:schemeClr>
                </a:solidFill>
              </a:defRPr>
            </a:lvl4pPr>
            <a:lvl5pPr>
              <a:defRPr lang="en-US" sz="1400">
                <a:solidFill>
                  <a:schemeClr val="tx2">
                    <a:lumMod val="50000"/>
                  </a:schemeClr>
                </a:solidFill>
              </a:defRPr>
            </a:lvl5pPr>
          </a:lstStyle>
          <a:p>
            <a:pPr marL="0" lvl="0" indent="0" algn="ctr" rtl="0">
              <a:buNone/>
            </a:pPr>
            <a:r>
              <a:rPr lang="ru-RU" noProof="0"/>
              <a:t>Образец текста</a:t>
            </a:r>
          </a:p>
          <a:p>
            <a:pPr marL="0" lvl="1" indent="0" algn="ctr" rtl="0">
              <a:buNone/>
            </a:pPr>
            <a:r>
              <a:rPr lang="ru-RU" noProof="0"/>
              <a:t>Второй уровень</a:t>
            </a:r>
          </a:p>
          <a:p>
            <a:pPr marL="0" lvl="2" indent="0" algn="ctr" rtl="0">
              <a:buNone/>
            </a:pPr>
            <a:r>
              <a:rPr lang="ru-RU" noProof="0"/>
              <a:t>Третий уровень</a:t>
            </a:r>
          </a:p>
          <a:p>
            <a:pPr marL="0" lvl="3" indent="0" algn="ctr" rtl="0">
              <a:buNone/>
            </a:pPr>
            <a:r>
              <a:rPr lang="ru-RU" noProof="0"/>
              <a:t>Четвертый уровень</a:t>
            </a:r>
          </a:p>
          <a:p>
            <a:pPr marL="0" lvl="4" indent="0" algn="ctr" rtl="0">
              <a:buNone/>
            </a:pPr>
            <a:r>
              <a:rPr lang="ru-RU" noProof="0"/>
              <a:t>Пятый уровень</a:t>
            </a:r>
            <a:endParaRPr lang="ru-RU" noProof="0" dirty="0"/>
          </a:p>
        </p:txBody>
      </p:sp>
    </p:spTree>
    <p:extLst>
      <p:ext uri="{BB962C8B-B14F-4D97-AF65-F5344CB8AC3E}">
        <p14:creationId xmlns:p14="http://schemas.microsoft.com/office/powerpoint/2010/main" val="1686602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Рисунок, заголовок и подпись">
    <p:spTree>
      <p:nvGrpSpPr>
        <p:cNvPr id="1" name=""/>
        <p:cNvGrpSpPr/>
        <p:nvPr/>
      </p:nvGrpSpPr>
      <p:grpSpPr>
        <a:xfrm>
          <a:off x="0" y="0"/>
          <a:ext cx="0" cy="0"/>
          <a:chOff x="0" y="0"/>
          <a:chExt cx="0" cy="0"/>
        </a:xfrm>
      </p:grpSpPr>
      <p:sp>
        <p:nvSpPr>
          <p:cNvPr id="8" name="Прямоугольник 7" title="Фоновая фигура"/>
          <p:cNvSpPr/>
          <p:nvPr/>
        </p:nvSpPr>
        <p:spPr>
          <a:xfrm>
            <a:off x="-1" y="376"/>
            <a:ext cx="6234898"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Прямоугольник 13">
            <a:extLst>
              <a:ext uri="{FF2B5EF4-FFF2-40B4-BE49-F238E27FC236}">
                <a16:creationId xmlns:a16="http://schemas.microsoft.com/office/drawing/2014/main" id="{1F430D42-50DC-4502-A3E8-251FE7F0809D}"/>
              </a:ext>
            </a:extLst>
          </p:cNvPr>
          <p:cNvSpPr/>
          <p:nvPr userDrawn="1"/>
        </p:nvSpPr>
        <p:spPr>
          <a:xfrm>
            <a:off x="507591" y="5289755"/>
            <a:ext cx="5270049"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accent3"/>
              </a:solidFill>
            </a:endParaRPr>
          </a:p>
        </p:txBody>
      </p:sp>
      <p:sp>
        <p:nvSpPr>
          <p:cNvPr id="11" name="Прямоугольник: Усеченные противолежащие углы 10">
            <a:extLst>
              <a:ext uri="{FF2B5EF4-FFF2-40B4-BE49-F238E27FC236}">
                <a16:creationId xmlns:a16="http://schemas.microsoft.com/office/drawing/2014/main" id="{836AFDEB-3C72-49E0-9B45-DC9EFBA6587F}"/>
              </a:ext>
            </a:extLst>
          </p:cNvPr>
          <p:cNvSpPr/>
          <p:nvPr userDrawn="1"/>
        </p:nvSpPr>
        <p:spPr bwMode="white">
          <a:xfrm>
            <a:off x="507591" y="409286"/>
            <a:ext cx="5270049"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 name="Заголовок 1"/>
          <p:cNvSpPr>
            <a:spLocks noGrp="1"/>
          </p:cNvSpPr>
          <p:nvPr>
            <p:ph type="title" hasCustomPrompt="1"/>
          </p:nvPr>
        </p:nvSpPr>
        <p:spPr>
          <a:xfrm>
            <a:off x="6930776" y="444414"/>
            <a:ext cx="4644000" cy="1341602"/>
          </a:xfrm>
        </p:spPr>
        <p:txBody>
          <a:bodyPr rtlCol="0" anchor="ctr" anchorCtr="0">
            <a:noAutofit/>
          </a:bodyPr>
          <a:lstStyle>
            <a:lvl1pPr algn="ctr">
              <a:lnSpc>
                <a:spcPct val="84000"/>
              </a:lnSpc>
              <a:defRPr sz="3400" baseline="0">
                <a:solidFill>
                  <a:schemeClr val="tx2"/>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6930775" y="1966451"/>
            <a:ext cx="4644001" cy="4388615"/>
          </a:xfrm>
        </p:spPr>
        <p:txBody>
          <a:bodyPr rtlCol="0"/>
          <a:lstStyle>
            <a:lvl1pPr marL="285750" indent="-285750">
              <a:lnSpc>
                <a:spcPct val="100000"/>
              </a:lnSpc>
              <a:spcBef>
                <a:spcPts val="0"/>
              </a:spcBef>
              <a:spcAft>
                <a:spcPts val="0"/>
              </a:spcAft>
              <a:buFont typeface="Arial" panose="020B0604020202020204" pitchFamily="34" charset="0"/>
              <a:buChar char="•"/>
              <a:defRPr sz="18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07591" y="6453386"/>
            <a:ext cx="1204572" cy="404614"/>
          </a:xfrm>
        </p:spPr>
        <p:txBody>
          <a:bodyPr rtlCol="0"/>
          <a:lstStyle>
            <a:lvl1pPr>
              <a:defRPr>
                <a:solidFill>
                  <a:schemeClr val="bg1"/>
                </a:solidFill>
              </a:defRPr>
            </a:lvl1pPr>
          </a:lstStyle>
          <a:p>
            <a:pPr rtl="0"/>
            <a:fld id="{AE8A9B8D-2AF0-47C1-AFB2-AFA473452CA4}"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3403965" y="6453386"/>
            <a:ext cx="2373675"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9883140"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234897" y="-376"/>
            <a:ext cx="144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Г-образная фигура 11">
            <a:extLst>
              <a:ext uri="{FF2B5EF4-FFF2-40B4-BE49-F238E27FC236}">
                <a16:creationId xmlns:a16="http://schemas.microsoft.com/office/drawing/2014/main" id="{26A5AA85-E28D-4647-B000-742C83A8047D}"/>
              </a:ext>
            </a:extLst>
          </p:cNvPr>
          <p:cNvSpPr>
            <a:spLocks noChangeAspect="1"/>
          </p:cNvSpPr>
          <p:nvPr userDrawn="1"/>
        </p:nvSpPr>
        <p:spPr>
          <a:xfrm flipV="1">
            <a:off x="6845770" y="372071"/>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3" name="Г-образная фигура 12">
            <a:extLst>
              <a:ext uri="{FF2B5EF4-FFF2-40B4-BE49-F238E27FC236}">
                <a16:creationId xmlns:a16="http://schemas.microsoft.com/office/drawing/2014/main" id="{C3CD9875-0A2E-4F4D-ACB7-87DD98EED9D0}"/>
              </a:ext>
            </a:extLst>
          </p:cNvPr>
          <p:cNvSpPr>
            <a:spLocks noChangeAspect="1"/>
          </p:cNvSpPr>
          <p:nvPr userDrawn="1"/>
        </p:nvSpPr>
        <p:spPr>
          <a:xfrm flipH="1">
            <a:off x="11058438" y="5819525"/>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0" name="Рисунок 9">
            <a:extLst>
              <a:ext uri="{FF2B5EF4-FFF2-40B4-BE49-F238E27FC236}">
                <a16:creationId xmlns:a16="http://schemas.microsoft.com/office/drawing/2014/main" id="{3BDA3A4D-2561-4EEB-8787-E1A652565755}"/>
              </a:ext>
            </a:extLst>
          </p:cNvPr>
          <p:cNvSpPr>
            <a:spLocks noGrp="1"/>
          </p:cNvSpPr>
          <p:nvPr>
            <p:ph type="pic" sz="quarter" idx="13"/>
          </p:nvPr>
        </p:nvSpPr>
        <p:spPr>
          <a:xfrm>
            <a:off x="806245" y="668595"/>
            <a:ext cx="4646651" cy="4198373"/>
          </a:xfrm>
          <a:prstGeom prst="snip2DiagRect">
            <a:avLst>
              <a:gd name="adj1" fmla="val 0"/>
              <a:gd name="adj2" fmla="val 10300"/>
            </a:avLst>
          </a:prstGeom>
          <a:ln w="38100">
            <a:solidFill>
              <a:schemeClr val="bg1"/>
            </a:solidFill>
          </a:ln>
          <a:effectLst>
            <a:innerShdw blurRad="114300">
              <a:prstClr val="black"/>
            </a:innerShdw>
          </a:effectLst>
        </p:spPr>
        <p:txBody>
          <a:bodyPr rtlCol="0"/>
          <a:lstStyle>
            <a:lvl1pPr>
              <a:defRPr>
                <a:solidFill>
                  <a:schemeClr val="bg1"/>
                </a:solidFill>
              </a:defRPr>
            </a:lvl1pPr>
          </a:lstStyle>
          <a:p>
            <a:pPr rtl="0"/>
            <a:r>
              <a:rPr lang="ru-RU" noProof="0"/>
              <a:t>Вставка рисунка</a:t>
            </a:r>
            <a:endParaRPr lang="ru-RU" noProof="0" dirty="0"/>
          </a:p>
        </p:txBody>
      </p:sp>
      <p:sp>
        <p:nvSpPr>
          <p:cNvPr id="16" name="Текст 15">
            <a:extLst>
              <a:ext uri="{FF2B5EF4-FFF2-40B4-BE49-F238E27FC236}">
                <a16:creationId xmlns:a16="http://schemas.microsoft.com/office/drawing/2014/main" id="{FBB32A6B-92AA-4208-9120-FFC166CE751C}"/>
              </a:ext>
            </a:extLst>
          </p:cNvPr>
          <p:cNvSpPr>
            <a:spLocks noGrp="1"/>
          </p:cNvSpPr>
          <p:nvPr>
            <p:ph type="body" sz="quarter" idx="14"/>
          </p:nvPr>
        </p:nvSpPr>
        <p:spPr>
          <a:xfrm>
            <a:off x="570275" y="5352418"/>
            <a:ext cx="5148000" cy="900000"/>
          </a:xfrm>
          <a:solidFill>
            <a:schemeClr val="bg2"/>
          </a:solidFill>
          <a:effectLst>
            <a:innerShdw blurRad="114300">
              <a:prstClr val="black">
                <a:alpha val="34000"/>
              </a:prstClr>
            </a:innerShdw>
          </a:effectLst>
        </p:spPr>
        <p:txBody>
          <a:bodyPr rtlCol="0" anchor="ctr" anchorCtr="0"/>
          <a:lstStyle>
            <a:lvl1pPr marL="0" indent="0" algn="ctr">
              <a:buFont typeface="Arial" panose="020B0604020202020204" pitchFamily="34" charset="0"/>
              <a:buNone/>
              <a:defRPr sz="1800">
                <a:solidFill>
                  <a:schemeClr val="accent3"/>
                </a:solidFill>
              </a:defRPr>
            </a:lvl1pPr>
            <a:lvl2pPr marL="530352" indent="0" algn="ctr">
              <a:buFont typeface="Arial" panose="020B0604020202020204" pitchFamily="34" charset="0"/>
              <a:buNone/>
              <a:defRPr sz="1800">
                <a:solidFill>
                  <a:schemeClr val="accent3"/>
                </a:solidFill>
              </a:defRPr>
            </a:lvl2pPr>
            <a:lvl3pPr marL="987552" indent="0" algn="ctr">
              <a:buFont typeface="Arial" panose="020B0604020202020204" pitchFamily="34" charset="0"/>
              <a:buNone/>
              <a:defRPr sz="1600">
                <a:solidFill>
                  <a:schemeClr val="accent3"/>
                </a:solidFill>
              </a:defRPr>
            </a:lvl3pPr>
            <a:lvl4pPr marL="1444752" indent="0" algn="ctr">
              <a:buFont typeface="Arial" panose="020B0604020202020204" pitchFamily="34" charset="0"/>
              <a:buNone/>
              <a:defRPr sz="1600">
                <a:solidFill>
                  <a:schemeClr val="accent3"/>
                </a:solidFill>
              </a:defRPr>
            </a:lvl4pPr>
            <a:lvl5pPr marL="1901952" indent="0" algn="ctr">
              <a:buFont typeface="Arial" panose="020B0604020202020204" pitchFamily="34" charset="0"/>
              <a:buNone/>
              <a:defRPr sz="1400">
                <a:solidFill>
                  <a:schemeClr val="accent3"/>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20" name="Г-образная фигура 19">
            <a:extLst>
              <a:ext uri="{FF2B5EF4-FFF2-40B4-BE49-F238E27FC236}">
                <a16:creationId xmlns:a16="http://schemas.microsoft.com/office/drawing/2014/main" id="{CC096F9F-3AD4-4FC8-823F-DBD962E2E1C6}"/>
              </a:ext>
            </a:extLst>
          </p:cNvPr>
          <p:cNvSpPr>
            <a:spLocks noChangeAspect="1"/>
          </p:cNvSpPr>
          <p:nvPr userDrawn="1"/>
        </p:nvSpPr>
        <p:spPr>
          <a:xfrm flipH="1" flipV="1">
            <a:off x="11021316" y="361496"/>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21" name="Г-образная фигура 20">
            <a:extLst>
              <a:ext uri="{FF2B5EF4-FFF2-40B4-BE49-F238E27FC236}">
                <a16:creationId xmlns:a16="http://schemas.microsoft.com/office/drawing/2014/main" id="{9CFFEAD0-9992-49A8-A068-3357E08CD7C0}"/>
              </a:ext>
            </a:extLst>
          </p:cNvPr>
          <p:cNvSpPr>
            <a:spLocks noChangeAspect="1"/>
          </p:cNvSpPr>
          <p:nvPr userDrawn="1"/>
        </p:nvSpPr>
        <p:spPr>
          <a:xfrm>
            <a:off x="6865431" y="5819524"/>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cxnSp>
        <p:nvCxnSpPr>
          <p:cNvPr id="23" name="Прямая соединительная линия 22">
            <a:extLst>
              <a:ext uri="{FF2B5EF4-FFF2-40B4-BE49-F238E27FC236}">
                <a16:creationId xmlns:a16="http://schemas.microsoft.com/office/drawing/2014/main" id="{D470145D-417E-4648-AB08-0A7974A629E0}"/>
              </a:ext>
            </a:extLst>
          </p:cNvPr>
          <p:cNvCxnSpPr/>
          <p:nvPr userDrawn="1"/>
        </p:nvCxnSpPr>
        <p:spPr>
          <a:xfrm>
            <a:off x="7118556" y="1789472"/>
            <a:ext cx="428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2821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Рисунок с подписью">
    <p:spTree>
      <p:nvGrpSpPr>
        <p:cNvPr id="1" name=""/>
        <p:cNvGrpSpPr/>
        <p:nvPr/>
      </p:nvGrpSpPr>
      <p:grpSpPr>
        <a:xfrm>
          <a:off x="0" y="0"/>
          <a:ext cx="0" cy="0"/>
          <a:chOff x="0" y="0"/>
          <a:chExt cx="0" cy="0"/>
        </a:xfrm>
      </p:grpSpPr>
      <p:sp>
        <p:nvSpPr>
          <p:cNvPr id="8" name="Прямоугольник 7" title="Фоновая фигура"/>
          <p:cNvSpPr/>
          <p:nvPr/>
        </p:nvSpPr>
        <p:spPr>
          <a:xfrm>
            <a:off x="-1" y="376"/>
            <a:ext cx="6234898"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Прямоугольник: Усеченные противолежащие углы 10">
            <a:extLst>
              <a:ext uri="{FF2B5EF4-FFF2-40B4-BE49-F238E27FC236}">
                <a16:creationId xmlns:a16="http://schemas.microsoft.com/office/drawing/2014/main" id="{836AFDEB-3C72-49E0-9B45-DC9EFBA6587F}"/>
              </a:ext>
            </a:extLst>
          </p:cNvPr>
          <p:cNvSpPr/>
          <p:nvPr userDrawn="1"/>
        </p:nvSpPr>
        <p:spPr bwMode="white">
          <a:xfrm>
            <a:off x="507591" y="409286"/>
            <a:ext cx="5270049"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2" name="Заголовок 1"/>
          <p:cNvSpPr>
            <a:spLocks noGrp="1"/>
          </p:cNvSpPr>
          <p:nvPr>
            <p:ph type="title" hasCustomPrompt="1"/>
          </p:nvPr>
        </p:nvSpPr>
        <p:spPr>
          <a:xfrm>
            <a:off x="6930776" y="436176"/>
            <a:ext cx="4644000" cy="1341602"/>
          </a:xfrm>
        </p:spPr>
        <p:txBody>
          <a:bodyPr rtlCol="0" anchor="ctr" anchorCtr="0">
            <a:noAutofit/>
          </a:bodyPr>
          <a:lstStyle>
            <a:lvl1pPr algn="ctr">
              <a:lnSpc>
                <a:spcPct val="84000"/>
              </a:lnSpc>
              <a:defRPr sz="3400" baseline="0">
                <a:solidFill>
                  <a:schemeClr val="tx2"/>
                </a:solidFill>
              </a:defRPr>
            </a:lvl1pPr>
          </a:lstStyle>
          <a:p>
            <a:pPr rtl="0"/>
            <a:r>
              <a:rPr lang="ru-RU" noProof="0" dirty="0"/>
              <a:t>Щелкните, чтобы изменить стиль образца заголовка</a:t>
            </a:r>
          </a:p>
        </p:txBody>
      </p:sp>
      <p:sp>
        <p:nvSpPr>
          <p:cNvPr id="4" name="Текст 3"/>
          <p:cNvSpPr>
            <a:spLocks noGrp="1"/>
          </p:cNvSpPr>
          <p:nvPr>
            <p:ph type="body" sz="half" idx="2"/>
          </p:nvPr>
        </p:nvSpPr>
        <p:spPr>
          <a:xfrm>
            <a:off x="6930775" y="1966451"/>
            <a:ext cx="4644001" cy="4388615"/>
          </a:xfrm>
        </p:spPr>
        <p:txBody>
          <a:bodyPr rtlCol="0"/>
          <a:lstStyle>
            <a:lvl1pPr marL="285750" indent="-285750">
              <a:lnSpc>
                <a:spcPct val="100000"/>
              </a:lnSpc>
              <a:spcBef>
                <a:spcPts val="0"/>
              </a:spcBef>
              <a:spcAft>
                <a:spcPts val="0"/>
              </a:spcAft>
              <a:buFont typeface="Arial" panose="020B0604020202020204" pitchFamily="34" charset="0"/>
              <a:buChar char="•"/>
              <a:defRPr sz="1800">
                <a:solidFill>
                  <a:schemeClr val="tx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ru-RU" noProof="0"/>
              <a:t>Образец текста</a:t>
            </a:r>
          </a:p>
        </p:txBody>
      </p:sp>
      <p:sp>
        <p:nvSpPr>
          <p:cNvPr id="5" name="Дата 4"/>
          <p:cNvSpPr>
            <a:spLocks noGrp="1"/>
          </p:cNvSpPr>
          <p:nvPr>
            <p:ph type="dt" sz="half" idx="10"/>
          </p:nvPr>
        </p:nvSpPr>
        <p:spPr>
          <a:xfrm>
            <a:off x="507591" y="6453386"/>
            <a:ext cx="1204572" cy="404614"/>
          </a:xfrm>
        </p:spPr>
        <p:txBody>
          <a:bodyPr rtlCol="0"/>
          <a:lstStyle>
            <a:lvl1pPr>
              <a:defRPr>
                <a:solidFill>
                  <a:schemeClr val="bg1"/>
                </a:solidFill>
              </a:defRPr>
            </a:lvl1pPr>
          </a:lstStyle>
          <a:p>
            <a:pPr rtl="0"/>
            <a:fld id="{20DE436B-AA2E-4BBC-9B20-7E2E324BF6AF}" type="datetime1">
              <a:rPr lang="ru-RU" noProof="0" smtClean="0"/>
              <a:t>03.05.2021</a:t>
            </a:fld>
            <a:endParaRPr lang="ru-RU" noProof="0" dirty="0"/>
          </a:p>
        </p:txBody>
      </p:sp>
      <p:sp>
        <p:nvSpPr>
          <p:cNvPr id="6" name="Нижний колонтитул 5"/>
          <p:cNvSpPr>
            <a:spLocks noGrp="1"/>
          </p:cNvSpPr>
          <p:nvPr>
            <p:ph type="ftr" sz="quarter" idx="11"/>
          </p:nvPr>
        </p:nvSpPr>
        <p:spPr>
          <a:xfrm>
            <a:off x="3403965" y="6453386"/>
            <a:ext cx="2373675" cy="404614"/>
          </a:xfrm>
        </p:spPr>
        <p:txBody>
          <a:bodyPr rtlCol="0"/>
          <a:lstStyle>
            <a:lvl1pPr>
              <a:defRPr>
                <a:solidFill>
                  <a:schemeClr val="bg1"/>
                </a:solidFill>
              </a:defRPr>
            </a:lvl1pPr>
          </a:lstStyle>
          <a:p>
            <a:pPr rtl="0"/>
            <a:r>
              <a:rPr lang="ru-RU" noProof="0" dirty="0"/>
              <a:t>Добавить нижний колонтитул </a:t>
            </a:r>
          </a:p>
        </p:txBody>
      </p:sp>
      <p:sp>
        <p:nvSpPr>
          <p:cNvPr id="7" name="Номер слайда 6"/>
          <p:cNvSpPr>
            <a:spLocks noGrp="1"/>
          </p:cNvSpPr>
          <p:nvPr>
            <p:ph type="sldNum" sz="quarter" idx="12"/>
          </p:nvPr>
        </p:nvSpPr>
        <p:spPr>
          <a:xfrm>
            <a:off x="9883140"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Прямоугольник 8" title="Разделительная линия"/>
          <p:cNvSpPr/>
          <p:nvPr/>
        </p:nvSpPr>
        <p:spPr>
          <a:xfrm>
            <a:off x="6234897" y="-376"/>
            <a:ext cx="144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Г-образная фигура 11">
            <a:extLst>
              <a:ext uri="{FF2B5EF4-FFF2-40B4-BE49-F238E27FC236}">
                <a16:creationId xmlns:a16="http://schemas.microsoft.com/office/drawing/2014/main" id="{26A5AA85-E28D-4647-B000-742C83A8047D}"/>
              </a:ext>
            </a:extLst>
          </p:cNvPr>
          <p:cNvSpPr>
            <a:spLocks noChangeAspect="1"/>
          </p:cNvSpPr>
          <p:nvPr userDrawn="1"/>
        </p:nvSpPr>
        <p:spPr>
          <a:xfrm flipV="1">
            <a:off x="6845770" y="372071"/>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3" name="Г-образная фигура 12">
            <a:extLst>
              <a:ext uri="{FF2B5EF4-FFF2-40B4-BE49-F238E27FC236}">
                <a16:creationId xmlns:a16="http://schemas.microsoft.com/office/drawing/2014/main" id="{C3CD9875-0A2E-4F4D-ACB7-87DD98EED9D0}"/>
              </a:ext>
            </a:extLst>
          </p:cNvPr>
          <p:cNvSpPr>
            <a:spLocks noChangeAspect="1"/>
          </p:cNvSpPr>
          <p:nvPr userDrawn="1"/>
        </p:nvSpPr>
        <p:spPr>
          <a:xfrm flipH="1">
            <a:off x="11058438" y="5819525"/>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19" name="Рисунок 18">
            <a:extLst>
              <a:ext uri="{FF2B5EF4-FFF2-40B4-BE49-F238E27FC236}">
                <a16:creationId xmlns:a16="http://schemas.microsoft.com/office/drawing/2014/main" id="{D57F3340-8A42-40F0-BF5B-EEF6E3E88E6E}"/>
              </a:ext>
            </a:extLst>
          </p:cNvPr>
          <p:cNvSpPr>
            <a:spLocks noGrp="1"/>
          </p:cNvSpPr>
          <p:nvPr>
            <p:ph type="pic" idx="1"/>
          </p:nvPr>
        </p:nvSpPr>
        <p:spPr>
          <a:xfrm>
            <a:off x="806246" y="668595"/>
            <a:ext cx="4646651"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rtlCol="0" anchor="ctr">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ru-RU" noProof="0"/>
              <a:t>Вставка рисунка</a:t>
            </a:r>
            <a:endParaRPr lang="ru-RU" noProof="0" dirty="0"/>
          </a:p>
        </p:txBody>
      </p:sp>
      <p:sp>
        <p:nvSpPr>
          <p:cNvPr id="20" name="Г-образная фигура 19">
            <a:extLst>
              <a:ext uri="{FF2B5EF4-FFF2-40B4-BE49-F238E27FC236}">
                <a16:creationId xmlns:a16="http://schemas.microsoft.com/office/drawing/2014/main" id="{CC096F9F-3AD4-4FC8-823F-DBD962E2E1C6}"/>
              </a:ext>
            </a:extLst>
          </p:cNvPr>
          <p:cNvSpPr>
            <a:spLocks noChangeAspect="1"/>
          </p:cNvSpPr>
          <p:nvPr userDrawn="1"/>
        </p:nvSpPr>
        <p:spPr>
          <a:xfrm flipH="1" flipV="1">
            <a:off x="11021316" y="361496"/>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sp>
        <p:nvSpPr>
          <p:cNvPr id="21" name="Г-образная фигура 20">
            <a:extLst>
              <a:ext uri="{FF2B5EF4-FFF2-40B4-BE49-F238E27FC236}">
                <a16:creationId xmlns:a16="http://schemas.microsoft.com/office/drawing/2014/main" id="{9CFFEAD0-9992-49A8-A068-3357E08CD7C0}"/>
              </a:ext>
            </a:extLst>
          </p:cNvPr>
          <p:cNvSpPr>
            <a:spLocks noChangeAspect="1"/>
          </p:cNvSpPr>
          <p:nvPr userDrawn="1"/>
        </p:nvSpPr>
        <p:spPr>
          <a:xfrm>
            <a:off x="6865431" y="5819524"/>
            <a:ext cx="625971"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solidFill>
                <a:schemeClr val="tx2"/>
              </a:solidFill>
            </a:endParaRPr>
          </a:p>
        </p:txBody>
      </p:sp>
      <p:cxnSp>
        <p:nvCxnSpPr>
          <p:cNvPr id="23" name="Прямая соединительная линия 22">
            <a:extLst>
              <a:ext uri="{FF2B5EF4-FFF2-40B4-BE49-F238E27FC236}">
                <a16:creationId xmlns:a16="http://schemas.microsoft.com/office/drawing/2014/main" id="{D470145D-417E-4648-AB08-0A7974A629E0}"/>
              </a:ext>
            </a:extLst>
          </p:cNvPr>
          <p:cNvCxnSpPr/>
          <p:nvPr userDrawn="1"/>
        </p:nvCxnSpPr>
        <p:spPr>
          <a:xfrm>
            <a:off x="7118556" y="1789472"/>
            <a:ext cx="4284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57896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a:xfrm>
            <a:off x="765025" y="1301360"/>
            <a:ext cx="9612971" cy="2852737"/>
          </a:xfrm>
        </p:spPr>
        <p:txBody>
          <a:bodyPr rtlCol="0" anchor="b">
            <a:normAutofit/>
          </a:bodyPr>
          <a:lstStyle>
            <a:lvl1pPr algn="r">
              <a:defRPr sz="7200" cap="none" baseline="0">
                <a:solidFill>
                  <a:schemeClr val="tx1"/>
                </a:solidFill>
              </a:defRPr>
            </a:lvl1pPr>
          </a:lstStyle>
          <a:p>
            <a:pPr rtl="0"/>
            <a:r>
              <a:rPr lang="ru-RU" noProof="0" dirty="0"/>
              <a:t>Щелкните, чтобы изменить стиль образца заголовка</a:t>
            </a:r>
          </a:p>
        </p:txBody>
      </p:sp>
      <p:sp>
        <p:nvSpPr>
          <p:cNvPr id="3" name="Текст 2"/>
          <p:cNvSpPr>
            <a:spLocks noGrp="1"/>
          </p:cNvSpPr>
          <p:nvPr>
            <p:ph type="body" idx="1"/>
          </p:nvPr>
        </p:nvSpPr>
        <p:spPr>
          <a:xfrm>
            <a:off x="765025" y="4216328"/>
            <a:ext cx="9612971" cy="1143324"/>
          </a:xfrm>
        </p:spPr>
        <p:txBody>
          <a:bodyPr rtlCol="0"/>
          <a:lstStyle>
            <a:lvl1pPr marL="0" indent="0" algn="r">
              <a:lnSpc>
                <a:spcPct val="112000"/>
              </a:lnSpc>
              <a:spcBef>
                <a:spcPts val="0"/>
              </a:spcBef>
              <a:spcAft>
                <a:spcPts val="0"/>
              </a:spcAft>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ru-RU" noProof="0"/>
              <a:t>Образец текста</a:t>
            </a:r>
          </a:p>
        </p:txBody>
      </p:sp>
      <p:sp>
        <p:nvSpPr>
          <p:cNvPr id="4" name="Дата 3"/>
          <p:cNvSpPr>
            <a:spLocks noGrp="1"/>
          </p:cNvSpPr>
          <p:nvPr>
            <p:ph type="dt" sz="half" idx="10"/>
          </p:nvPr>
        </p:nvSpPr>
        <p:spPr>
          <a:xfrm>
            <a:off x="738908" y="6453386"/>
            <a:ext cx="1622409" cy="404614"/>
          </a:xfrm>
        </p:spPr>
        <p:txBody>
          <a:bodyPr rtlCol="0"/>
          <a:lstStyle>
            <a:lvl1pPr>
              <a:defRPr>
                <a:solidFill>
                  <a:schemeClr val="tx2"/>
                </a:solidFill>
              </a:defRPr>
            </a:lvl1pPr>
          </a:lstStyle>
          <a:p>
            <a:pPr rtl="0"/>
            <a:fld id="{639766FF-2E5B-4390-A077-3C50F4CE4E45}" type="datetime1">
              <a:rPr lang="ru-RU" noProof="0" smtClean="0"/>
              <a:t>03.05.2021</a:t>
            </a:fld>
            <a:endParaRPr lang="ru-RU" noProof="0" dirty="0"/>
          </a:p>
        </p:txBody>
      </p:sp>
      <p:sp>
        <p:nvSpPr>
          <p:cNvPr id="5" name="Нижний колонтитул 4"/>
          <p:cNvSpPr>
            <a:spLocks noGrp="1"/>
          </p:cNvSpPr>
          <p:nvPr>
            <p:ph type="ftr" sz="quarter" idx="11"/>
          </p:nvPr>
        </p:nvSpPr>
        <p:spPr>
          <a:xfrm>
            <a:off x="2584312" y="6453386"/>
            <a:ext cx="7023377" cy="404614"/>
          </a:xfrm>
        </p:spPr>
        <p:txBody>
          <a:bodyPr rtlCol="0"/>
          <a:lstStyle>
            <a:lvl1pPr algn="ctr">
              <a:defRPr>
                <a:solidFill>
                  <a:schemeClr val="tx2"/>
                </a:solidFill>
              </a:defRPr>
            </a:lvl1pPr>
          </a:lstStyle>
          <a:p>
            <a:pPr rtl="0"/>
            <a:r>
              <a:rPr lang="ru-RU" noProof="0" dirty="0"/>
              <a:t>Добавить нижний колонтитул </a:t>
            </a:r>
          </a:p>
        </p:txBody>
      </p:sp>
      <p:sp>
        <p:nvSpPr>
          <p:cNvPr id="6" name="Номер слайда 5"/>
          <p:cNvSpPr>
            <a:spLocks noGrp="1"/>
          </p:cNvSpPr>
          <p:nvPr>
            <p:ph type="sldNum" sz="quarter" idx="12"/>
          </p:nvPr>
        </p:nvSpPr>
        <p:spPr>
          <a:xfrm>
            <a:off x="9830683" y="6453386"/>
            <a:ext cx="1596292" cy="404614"/>
          </a:xfrm>
        </p:spPr>
        <p:txBody>
          <a:bodyPr rtlCol="0"/>
          <a:lstStyle>
            <a:lvl1pPr>
              <a:defRPr>
                <a:solidFill>
                  <a:schemeClr val="tx2"/>
                </a:solidFill>
              </a:defRPr>
            </a:lvl1pPr>
          </a:lstStyle>
          <a:p>
            <a:pPr rtl="0"/>
            <a:fld id="{B38049E5-7B53-4E85-8972-7D6C4BCE5BB9}" type="slidenum">
              <a:rPr lang="ru-RU" noProof="0" smtClean="0"/>
              <a:t>‹#›</a:t>
            </a:fld>
            <a:endParaRPr lang="ru-RU" noProof="0" dirty="0"/>
          </a:p>
        </p:txBody>
      </p:sp>
      <p:sp>
        <p:nvSpPr>
          <p:cNvPr id="9" name="Г-образная фигура 8">
            <a:extLst>
              <a:ext uri="{FF2B5EF4-FFF2-40B4-BE49-F238E27FC236}">
                <a16:creationId xmlns:a16="http://schemas.microsoft.com/office/drawing/2014/main" id="{BF5B4C6D-2825-4690-8D32-39CBF5E0F7E6}"/>
              </a:ext>
            </a:extLst>
          </p:cNvPr>
          <p:cNvSpPr/>
          <p:nvPr userDrawn="1"/>
        </p:nvSpPr>
        <p:spPr>
          <a:xfrm rot="10800000" flipV="1">
            <a:off x="8532326" y="1820272"/>
            <a:ext cx="2772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
        <p:nvSpPr>
          <p:cNvPr id="8" name="Г-образная фигура 7">
            <a:extLst>
              <a:ext uri="{FF2B5EF4-FFF2-40B4-BE49-F238E27FC236}">
                <a16:creationId xmlns:a16="http://schemas.microsoft.com/office/drawing/2014/main" id="{DFD43940-6D78-4E75-BDB6-8792768BB894}"/>
              </a:ext>
            </a:extLst>
          </p:cNvPr>
          <p:cNvSpPr/>
          <p:nvPr userDrawn="1"/>
        </p:nvSpPr>
        <p:spPr>
          <a:xfrm flipH="1">
            <a:off x="8286318" y="1685652"/>
            <a:ext cx="3152309"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rtl="0"/>
            <a:endParaRPr lang="ru-RU" noProof="0" dirty="0"/>
          </a:p>
        </p:txBody>
      </p:sp>
    </p:spTree>
    <p:extLst>
      <p:ext uri="{BB962C8B-B14F-4D97-AF65-F5344CB8AC3E}">
        <p14:creationId xmlns:p14="http://schemas.microsoft.com/office/powerpoint/2010/main" val="3159214435"/>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hasCustomPrompt="1"/>
          </p:nvPr>
        </p:nvSpPr>
        <p:spPr/>
        <p:txBody>
          <a:bodyPr rtlCol="0">
            <a:normAutofit/>
          </a:bodyPr>
          <a:lstStyle>
            <a:lvl1pPr>
              <a:defRPr sz="4800">
                <a:solidFill>
                  <a:schemeClr val="tx2"/>
                </a:solidFill>
              </a:defRPr>
            </a:lvl1pPr>
          </a:lstStyle>
          <a:p>
            <a:pPr rtl="0"/>
            <a:r>
              <a:rPr lang="ru-RU" noProof="0" dirty="0"/>
              <a:t>Щелкните, чтобы изменить стиль образца заголовка</a:t>
            </a:r>
          </a:p>
        </p:txBody>
      </p:sp>
      <p:sp>
        <p:nvSpPr>
          <p:cNvPr id="3" name="Объект 2"/>
          <p:cNvSpPr>
            <a:spLocks noGrp="1"/>
          </p:cNvSpPr>
          <p:nvPr>
            <p:ph sz="half" idx="1"/>
          </p:nvPr>
        </p:nvSpPr>
        <p:spPr>
          <a:xfrm>
            <a:off x="1371600" y="2285999"/>
            <a:ext cx="4447786" cy="3581401"/>
          </a:xfrm>
        </p:spPr>
        <p:txBody>
          <a:bodyPr rtlCol="0"/>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4" name="Объект 3"/>
          <p:cNvSpPr>
            <a:spLocks noGrp="1"/>
          </p:cNvSpPr>
          <p:nvPr>
            <p:ph sz="half" idx="2"/>
          </p:nvPr>
        </p:nvSpPr>
        <p:spPr>
          <a:xfrm>
            <a:off x="6525403" y="2285999"/>
            <a:ext cx="4447786" cy="3581401"/>
          </a:xfrm>
        </p:spPr>
        <p:txBody>
          <a:bodyPr rtlCol="0"/>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endParaRPr lang="ru-RU" noProof="0" dirty="0"/>
          </a:p>
        </p:txBody>
      </p:sp>
      <p:sp>
        <p:nvSpPr>
          <p:cNvPr id="5" name="Дата 4"/>
          <p:cNvSpPr>
            <a:spLocks noGrp="1"/>
          </p:cNvSpPr>
          <p:nvPr>
            <p:ph type="dt" sz="half" idx="10"/>
          </p:nvPr>
        </p:nvSpPr>
        <p:spPr/>
        <p:txBody>
          <a:bodyPr rtlCol="0"/>
          <a:lstStyle/>
          <a:p>
            <a:pPr rtl="0"/>
            <a:fld id="{C8D6DC7A-2B30-4DA5-83AF-530085FAEFDA}" type="datetime1">
              <a:rPr lang="ru-RU" noProof="0" smtClean="0"/>
              <a:t>03.05.2021</a:t>
            </a:fld>
            <a:endParaRPr lang="ru-RU" noProof="0" dirty="0"/>
          </a:p>
        </p:txBody>
      </p:sp>
      <p:sp>
        <p:nvSpPr>
          <p:cNvPr id="6" name="Нижний колонтитул 5"/>
          <p:cNvSpPr>
            <a:spLocks noGrp="1"/>
          </p:cNvSpPr>
          <p:nvPr>
            <p:ph type="ftr" sz="quarter" idx="11"/>
          </p:nvPr>
        </p:nvSpPr>
        <p:spPr/>
        <p:txBody>
          <a:bodyPr rtlCol="0"/>
          <a:lstStyle/>
          <a:p>
            <a:pPr algn="ctr" rtl="0"/>
            <a:r>
              <a:rPr lang="ru-RU" noProof="0" dirty="0"/>
              <a:t>Добавить нижний колонтитул </a:t>
            </a:r>
          </a:p>
        </p:txBody>
      </p:sp>
      <p:sp>
        <p:nvSpPr>
          <p:cNvPr id="7" name="Номер слайда 6"/>
          <p:cNvSpPr>
            <a:spLocks noGrp="1"/>
          </p:cNvSpPr>
          <p:nvPr>
            <p:ph type="sldNum" sz="quarter" idx="12"/>
          </p:nvPr>
        </p:nvSpPr>
        <p:spPr/>
        <p:txBody>
          <a:bodyPr rtlCol="0"/>
          <a:lstStyle/>
          <a:p>
            <a:pPr rtl="0"/>
            <a:fld id="{B38049E5-7B53-4E85-8972-7D6C4BCE5BB9}" type="slidenum">
              <a:rPr lang="ru-RU" noProof="0" smtClean="0"/>
              <a:t>‹#›</a:t>
            </a:fld>
            <a:endParaRPr lang="ru-RU" noProof="0" dirty="0"/>
          </a:p>
        </p:txBody>
      </p:sp>
    </p:spTree>
    <p:extLst>
      <p:ext uri="{BB962C8B-B14F-4D97-AF65-F5344CB8AC3E}">
        <p14:creationId xmlns:p14="http://schemas.microsoft.com/office/powerpoint/2010/main" val="2968850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Прямоугольник 7" title="Боковая панель">
            <a:extLst>
              <a:ext uri="{FF2B5EF4-FFF2-40B4-BE49-F238E27FC236}">
                <a16:creationId xmlns:a16="http://schemas.microsoft.com/office/drawing/2014/main" id="{FFA7AFEF-D97A-4A94-A884-7F95E91332B7}"/>
              </a:ext>
            </a:extLst>
          </p:cNvPr>
          <p:cNvSpPr/>
          <p:nvPr/>
        </p:nvSpPr>
        <p:spPr>
          <a:xfrm>
            <a:off x="622095" y="0"/>
            <a:ext cx="144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Заголовок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pPr rtl="0"/>
            <a:r>
              <a:rPr lang="ru-RU" noProof="0"/>
              <a:t>Образец заголовка</a:t>
            </a:r>
          </a:p>
        </p:txBody>
      </p:sp>
      <p:sp>
        <p:nvSpPr>
          <p:cNvPr id="3" name="Текст 2"/>
          <p:cNvSpPr>
            <a:spLocks noGrp="1"/>
          </p:cNvSpPr>
          <p:nvPr>
            <p:ph type="body" idx="1"/>
          </p:nvPr>
        </p:nvSpPr>
        <p:spPr>
          <a:xfrm>
            <a:off x="1371600" y="2286000"/>
            <a:ext cx="9601200" cy="3581400"/>
          </a:xfrm>
          <a:prstGeom prst="rect">
            <a:avLst/>
          </a:prstGeom>
        </p:spPr>
        <p:txBody>
          <a:bodyPr vert="horz" lIns="91440" tIns="45720" rIns="91440" bIns="45720" rtlCol="0">
            <a:noAutofit/>
          </a:bodyPr>
          <a:lstStyle/>
          <a:p>
            <a:pPr lvl="0" rtl="0"/>
            <a:r>
              <a:rPr lang="ru-RU" noProof="0"/>
              <a:t>Образец текста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4" name="Дата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pPr rtl="0"/>
            <a:fld id="{983497E4-9A7A-409D-84E3-BA65B26BE651}" type="datetime1">
              <a:rPr lang="ru-RU" noProof="0" smtClean="0"/>
              <a:t>03.05.2021</a:t>
            </a:fld>
            <a:endParaRPr lang="ru-RU" noProof="0"/>
          </a:p>
        </p:txBody>
      </p:sp>
      <p:sp>
        <p:nvSpPr>
          <p:cNvPr id="5" name="Нижний колонтитул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pPr algn="ctr" rtl="0"/>
            <a:r>
              <a:rPr lang="ru-RU" noProof="0"/>
              <a:t>Добавить нижний колонтитул </a:t>
            </a:r>
          </a:p>
        </p:txBody>
      </p:sp>
      <p:sp>
        <p:nvSpPr>
          <p:cNvPr id="6" name="Номер слайда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pPr rtl="0"/>
            <a:fld id="{B38049E5-7B53-4E85-8972-7D6C4BCE5BB9}" type="slidenum">
              <a:rPr lang="ru-RU" noProof="0" smtClean="0"/>
              <a:t>‹#›</a:t>
            </a:fld>
            <a:endParaRPr lang="ru-RU" noProof="0"/>
          </a:p>
        </p:txBody>
      </p:sp>
      <p:sp>
        <p:nvSpPr>
          <p:cNvPr id="9" name="Прямоугольник 8" title="Боковая панель"/>
          <p:cNvSpPr/>
          <p:nvPr/>
        </p:nvSpPr>
        <p:spPr>
          <a:xfrm>
            <a:off x="478095" y="376"/>
            <a:ext cx="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56303306"/>
      </p:ext>
    </p:extLst>
  </p:cSld>
  <p:clrMap bg1="lt1" tx1="dk1" bg2="lt2" tx2="dk2" accent1="accent1" accent2="accent2" accent3="accent3" accent4="accent4" accent5="accent5" accent6="accent6" hlink="hlink" folHlink="folHlink"/>
  <p:sldLayoutIdLst>
    <p:sldLayoutId id="2147483661" r:id="rId1"/>
    <p:sldLayoutId id="2147483670" r:id="rId2"/>
    <p:sldLayoutId id="2147483662" r:id="rId3"/>
    <p:sldLayoutId id="2147483668" r:id="rId4"/>
    <p:sldLayoutId id="2147483671" r:id="rId5"/>
    <p:sldLayoutId id="2147483669" r:id="rId6"/>
    <p:sldLayoutId id="2147483672" r:id="rId7"/>
    <p:sldLayoutId id="2147483663" r:id="rId8"/>
    <p:sldLayoutId id="2147483664" r:id="rId9"/>
    <p:sldLayoutId id="2147483665" r:id="rId10"/>
    <p:sldLayoutId id="2147483666" r:id="rId11"/>
    <p:sldLayoutId id="2147483667" r:id="rId12"/>
  </p:sldLayoutIdLst>
  <p:hf sldNum="0" hdr="0" ftr="0" dt="0"/>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42900" indent="-342900" algn="l" defTabSz="914400" rtl="0" eaLnBrk="1" latinLnBrk="0" hangingPunct="1">
        <a:lnSpc>
          <a:spcPct val="94000"/>
        </a:lnSpc>
        <a:spcBef>
          <a:spcPts val="1000"/>
        </a:spcBef>
        <a:spcAft>
          <a:spcPts val="200"/>
        </a:spcAft>
        <a:buFont typeface="Arial" panose="020B0604020202020204" pitchFamily="34" charset="0"/>
        <a:buChar char="•"/>
        <a:defRPr sz="2400" kern="1200" baseline="0">
          <a:solidFill>
            <a:schemeClr val="tx2"/>
          </a:solidFill>
          <a:latin typeface="+mn-lt"/>
          <a:ea typeface="+mn-ea"/>
          <a:cs typeface="+mn-cs"/>
        </a:defRPr>
      </a:lvl1pPr>
      <a:lvl2pPr marL="873252" indent="-342900" algn="l" defTabSz="914400" rtl="0" eaLnBrk="1" latinLnBrk="0" hangingPunct="1">
        <a:lnSpc>
          <a:spcPct val="94000"/>
        </a:lnSpc>
        <a:spcBef>
          <a:spcPts val="500"/>
        </a:spcBef>
        <a:spcAft>
          <a:spcPts val="200"/>
        </a:spcAft>
        <a:buFont typeface="Arial" panose="020B0604020202020204" pitchFamily="34" charset="0"/>
        <a:buChar char="•"/>
        <a:defRPr sz="2400" i="1" kern="1200" baseline="0">
          <a:solidFill>
            <a:schemeClr val="tx2"/>
          </a:solidFill>
          <a:latin typeface="+mn-lt"/>
          <a:ea typeface="+mn-ea"/>
          <a:cs typeface="+mn-cs"/>
        </a:defRPr>
      </a:lvl2pPr>
      <a:lvl3pPr marL="1330452" indent="-342900" algn="l" defTabSz="914400" rtl="0" eaLnBrk="1" latinLnBrk="0" hangingPunct="1">
        <a:lnSpc>
          <a:spcPct val="94000"/>
        </a:lnSpc>
        <a:spcBef>
          <a:spcPts val="500"/>
        </a:spcBef>
        <a:spcAft>
          <a:spcPts val="200"/>
        </a:spcAft>
        <a:buFont typeface="Arial" panose="020B0604020202020204" pitchFamily="34" charset="0"/>
        <a:buChar char="•"/>
        <a:defRPr sz="2000" kern="1200" baseline="0">
          <a:solidFill>
            <a:schemeClr val="tx2"/>
          </a:solidFill>
          <a:latin typeface="+mn-lt"/>
          <a:ea typeface="+mn-ea"/>
          <a:cs typeface="+mn-cs"/>
        </a:defRPr>
      </a:lvl3pPr>
      <a:lvl4pPr marL="1787652" indent="-342900" algn="l" defTabSz="914400" rtl="0" eaLnBrk="1" latinLnBrk="0" hangingPunct="1">
        <a:lnSpc>
          <a:spcPct val="94000"/>
        </a:lnSpc>
        <a:spcBef>
          <a:spcPts val="500"/>
        </a:spcBef>
        <a:spcAft>
          <a:spcPts val="200"/>
        </a:spcAft>
        <a:buFont typeface="Arial" panose="020B0604020202020204" pitchFamily="34" charset="0"/>
        <a:buChar char="•"/>
        <a:defRPr sz="2000" i="1" kern="1200" baseline="0">
          <a:solidFill>
            <a:schemeClr val="tx2"/>
          </a:solidFill>
          <a:latin typeface="+mn-lt"/>
          <a:ea typeface="+mn-ea"/>
          <a:cs typeface="+mn-cs"/>
        </a:defRPr>
      </a:lvl4pPr>
      <a:lvl5pPr marL="2187702" indent="-285750" algn="l" defTabSz="914400" rtl="0" eaLnBrk="1" latinLnBrk="0" hangingPunct="1">
        <a:lnSpc>
          <a:spcPct val="94000"/>
        </a:lnSpc>
        <a:spcBef>
          <a:spcPts val="500"/>
        </a:spcBef>
        <a:spcAft>
          <a:spcPts val="200"/>
        </a:spcAft>
        <a:buFont typeface="Arial" panose="020B0604020202020204" pitchFamily="34" charset="0"/>
        <a:buChar char="•"/>
        <a:defRPr sz="18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F28594-E3E7-4921-BB26-C93A4252F5E9}"/>
              </a:ext>
            </a:extLst>
          </p:cNvPr>
          <p:cNvSpPr>
            <a:spLocks noGrp="1"/>
          </p:cNvSpPr>
          <p:nvPr>
            <p:ph type="ctrTitle"/>
          </p:nvPr>
        </p:nvSpPr>
        <p:spPr>
          <a:xfrm>
            <a:off x="1889247" y="1284573"/>
            <a:ext cx="8361229" cy="862144"/>
          </a:xfrm>
        </p:spPr>
        <p:txBody>
          <a:bodyPr rtlCol="0"/>
          <a:lstStyle/>
          <a:p>
            <a:r>
              <a:rPr lang="en-US" sz="4000" b="1" dirty="0"/>
              <a:t>Language resources</a:t>
            </a:r>
            <a:endParaRPr lang="ru-RU" sz="4000" cap="none" dirty="0"/>
          </a:p>
        </p:txBody>
      </p:sp>
      <p:sp>
        <p:nvSpPr>
          <p:cNvPr id="3" name="Подзаголовок 2">
            <a:extLst>
              <a:ext uri="{FF2B5EF4-FFF2-40B4-BE49-F238E27FC236}">
                <a16:creationId xmlns:a16="http://schemas.microsoft.com/office/drawing/2014/main" id="{3BCAE2CE-F5D8-4BB6-A52B-9737F0CA11B5}"/>
              </a:ext>
            </a:extLst>
          </p:cNvPr>
          <p:cNvSpPr>
            <a:spLocks noGrp="1"/>
          </p:cNvSpPr>
          <p:nvPr>
            <p:ph type="subTitle" idx="1"/>
          </p:nvPr>
        </p:nvSpPr>
        <p:spPr>
          <a:xfrm>
            <a:off x="4136173" y="4932223"/>
            <a:ext cx="6831673" cy="757377"/>
          </a:xfrm>
        </p:spPr>
        <p:txBody>
          <a:bodyPr rtlCol="0">
            <a:normAutofit/>
          </a:bodyPr>
          <a:lstStyle/>
          <a:p>
            <a:pPr algn="r" rtl="0"/>
            <a:endParaRPr lang="ru-RU" sz="3600" b="1" dirty="0"/>
          </a:p>
        </p:txBody>
      </p:sp>
      <p:sp>
        <p:nvSpPr>
          <p:cNvPr id="4" name="Заголовок 1">
            <a:extLst>
              <a:ext uri="{FF2B5EF4-FFF2-40B4-BE49-F238E27FC236}">
                <a16:creationId xmlns:a16="http://schemas.microsoft.com/office/drawing/2014/main" id="{25F28594-E3E7-4921-BB26-C93A4252F5E9}"/>
              </a:ext>
            </a:extLst>
          </p:cNvPr>
          <p:cNvSpPr txBox="1">
            <a:spLocks/>
          </p:cNvSpPr>
          <p:nvPr/>
        </p:nvSpPr>
        <p:spPr>
          <a:xfrm>
            <a:off x="1889247" y="2146717"/>
            <a:ext cx="8361229" cy="961681"/>
          </a:xfrm>
          <a:prstGeom prst="rect">
            <a:avLst/>
          </a:prstGeom>
        </p:spPr>
        <p:txBody>
          <a:bodyPr vert="horz" lIns="91440" tIns="45720" rIns="91440" bIns="45720" rtlCol="0" anchor="ctr" anchorCtr="0">
            <a:noAutofit/>
          </a:bodyPr>
          <a:lstStyle>
            <a:lvl1pPr algn="ctr" defTabSz="914400" rtl="0" eaLnBrk="1" latinLnBrk="0" hangingPunct="1">
              <a:lnSpc>
                <a:spcPct val="89000"/>
              </a:lnSpc>
              <a:spcBef>
                <a:spcPct val="0"/>
              </a:spcBef>
              <a:buNone/>
              <a:defRPr sz="6600" kern="1200" cap="none" baseline="0">
                <a:solidFill>
                  <a:schemeClr val="tx2"/>
                </a:solidFill>
                <a:latin typeface="+mj-lt"/>
                <a:ea typeface="+mj-ea"/>
                <a:cs typeface="+mj-cs"/>
              </a:defRPr>
            </a:lvl1pPr>
          </a:lstStyle>
          <a:p>
            <a:r>
              <a:rPr lang="en-US" sz="2800" dirty="0"/>
              <a:t>Module. LANGUAGE CORPUS AS LR. BASIC CONCEPTS OF CORPUS LINGUISTICS</a:t>
            </a:r>
            <a:endParaRPr lang="ru-RU" sz="2800" dirty="0"/>
          </a:p>
        </p:txBody>
      </p:sp>
      <p:sp>
        <p:nvSpPr>
          <p:cNvPr id="5" name="Подзаголовок 2">
            <a:extLst>
              <a:ext uri="{FF2B5EF4-FFF2-40B4-BE49-F238E27FC236}">
                <a16:creationId xmlns:a16="http://schemas.microsoft.com/office/drawing/2014/main" id="{3BCAE2CE-F5D8-4BB6-A52B-9737F0CA11B5}"/>
              </a:ext>
            </a:extLst>
          </p:cNvPr>
          <p:cNvSpPr txBox="1">
            <a:spLocks/>
          </p:cNvSpPr>
          <p:nvPr/>
        </p:nvSpPr>
        <p:spPr>
          <a:xfrm>
            <a:off x="2783420" y="376827"/>
            <a:ext cx="6831673" cy="757377"/>
          </a:xfrm>
          <a:prstGeom prst="rect">
            <a:avLst/>
          </a:prstGeom>
        </p:spPr>
        <p:txBody>
          <a:bodyPr vert="horz" lIns="91440" tIns="45720" rIns="91440" bIns="45720" rtlCol="0">
            <a:normAutofit/>
          </a:bodyPr>
          <a:lstStyle>
            <a:lvl1pPr marL="0" indent="0" algn="ctr" defTabSz="914400" rtl="0" eaLnBrk="1" latinLnBrk="0" hangingPunct="1">
              <a:lnSpc>
                <a:spcPct val="112000"/>
              </a:lnSpc>
              <a:spcBef>
                <a:spcPts val="0"/>
              </a:spcBef>
              <a:spcAft>
                <a:spcPts val="0"/>
              </a:spcAft>
              <a:buFont typeface="Arial" panose="020B06040202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Arial" panose="020B06040202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Arial" panose="020B06040202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Arial" panose="020B06040202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Arial" panose="020B06040202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r>
              <a:rPr lang="en-US" sz="3600" b="1" dirty="0"/>
              <a:t>al-</a:t>
            </a:r>
            <a:r>
              <a:rPr lang="en-US" sz="3600" b="1" dirty="0" err="1"/>
              <a:t>Farabi</a:t>
            </a:r>
            <a:r>
              <a:rPr lang="en-US" sz="3600" b="1" dirty="0"/>
              <a:t> </a:t>
            </a:r>
            <a:r>
              <a:rPr lang="en-US" sz="3600" b="1" dirty="0" err="1"/>
              <a:t>KazNU</a:t>
            </a:r>
            <a:endParaRPr lang="ru-RU" sz="3600" b="1" dirty="0"/>
          </a:p>
        </p:txBody>
      </p:sp>
      <p:sp>
        <p:nvSpPr>
          <p:cNvPr id="6" name="Подзаголовок 2">
            <a:extLst>
              <a:ext uri="{FF2B5EF4-FFF2-40B4-BE49-F238E27FC236}">
                <a16:creationId xmlns:a16="http://schemas.microsoft.com/office/drawing/2014/main" id="{3BCAE2CE-F5D8-4BB6-A52B-9737F0CA11B5}"/>
              </a:ext>
            </a:extLst>
          </p:cNvPr>
          <p:cNvSpPr txBox="1">
            <a:spLocks/>
          </p:cNvSpPr>
          <p:nvPr/>
        </p:nvSpPr>
        <p:spPr>
          <a:xfrm>
            <a:off x="2525179" y="6424593"/>
            <a:ext cx="6831673" cy="433407"/>
          </a:xfrm>
          <a:prstGeom prst="rect">
            <a:avLst/>
          </a:prstGeom>
        </p:spPr>
        <p:txBody>
          <a:bodyPr vert="horz" lIns="91440" tIns="45720" rIns="91440" bIns="45720" rtlCol="0">
            <a:normAutofit/>
          </a:bodyPr>
          <a:lstStyle>
            <a:lvl1pPr marL="0" indent="0" algn="ctr" defTabSz="914400" rtl="0" eaLnBrk="1" latinLnBrk="0" hangingPunct="1">
              <a:lnSpc>
                <a:spcPct val="112000"/>
              </a:lnSpc>
              <a:spcBef>
                <a:spcPts val="0"/>
              </a:spcBef>
              <a:spcAft>
                <a:spcPts val="0"/>
              </a:spcAft>
              <a:buFont typeface="Arial" panose="020B06040202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Arial" panose="020B06040202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Arial" panose="020B06040202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Arial" panose="020B06040202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Arial" panose="020B06040202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r>
              <a:rPr lang="ru-RU" sz="2000" b="1" dirty="0"/>
              <a:t>2021</a:t>
            </a:r>
          </a:p>
        </p:txBody>
      </p:sp>
      <p:sp>
        <p:nvSpPr>
          <p:cNvPr id="7" name="Заголовок 1">
            <a:extLst>
              <a:ext uri="{FF2B5EF4-FFF2-40B4-BE49-F238E27FC236}">
                <a16:creationId xmlns:a16="http://schemas.microsoft.com/office/drawing/2014/main" id="{25F28594-E3E7-4921-BB26-C93A4252F5E9}"/>
              </a:ext>
            </a:extLst>
          </p:cNvPr>
          <p:cNvSpPr txBox="1">
            <a:spLocks/>
          </p:cNvSpPr>
          <p:nvPr/>
        </p:nvSpPr>
        <p:spPr>
          <a:xfrm>
            <a:off x="2018643" y="3359378"/>
            <a:ext cx="8361229" cy="862144"/>
          </a:xfrm>
          <a:prstGeom prst="rect">
            <a:avLst/>
          </a:prstGeom>
        </p:spPr>
        <p:txBody>
          <a:bodyPr vert="horz" lIns="91440" tIns="45720" rIns="91440" bIns="45720" rtlCol="0" anchor="ctr" anchorCtr="0">
            <a:noAutofit/>
          </a:bodyPr>
          <a:lstStyle>
            <a:lvl1pPr algn="ctr" defTabSz="914400" rtl="0" eaLnBrk="1" latinLnBrk="0" hangingPunct="1">
              <a:lnSpc>
                <a:spcPct val="89000"/>
              </a:lnSpc>
              <a:spcBef>
                <a:spcPct val="0"/>
              </a:spcBef>
              <a:buNone/>
              <a:defRPr sz="6600" kern="1200" cap="none" baseline="0">
                <a:solidFill>
                  <a:schemeClr val="tx2"/>
                </a:solidFill>
                <a:latin typeface="+mj-lt"/>
                <a:ea typeface="+mj-ea"/>
                <a:cs typeface="+mj-cs"/>
              </a:defRPr>
            </a:lvl1pPr>
          </a:lstStyle>
          <a:p>
            <a:r>
              <a:rPr lang="en-US" sz="3200" b="1" dirty="0"/>
              <a:t>Lecture 5</a:t>
            </a:r>
          </a:p>
          <a:p>
            <a:r>
              <a:rPr lang="en-US" sz="3200" dirty="0"/>
              <a:t>Language corpus architecture: components for data collection and storage, preprocessing, analysis and visualization</a:t>
            </a:r>
            <a:endParaRPr lang="ru-RU" sz="3200" dirty="0"/>
          </a:p>
        </p:txBody>
      </p:sp>
    </p:spTree>
    <p:extLst>
      <p:ext uri="{BB962C8B-B14F-4D97-AF65-F5344CB8AC3E}">
        <p14:creationId xmlns:p14="http://schemas.microsoft.com/office/powerpoint/2010/main" val="3424638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79913" y="411480"/>
            <a:ext cx="9601200" cy="720213"/>
          </a:xfrm>
        </p:spPr>
        <p:txBody>
          <a:bodyPr/>
          <a:lstStyle/>
          <a:p>
            <a:endParaRPr lang="ru-RU" dirty="0"/>
          </a:p>
        </p:txBody>
      </p:sp>
      <p:sp>
        <p:nvSpPr>
          <p:cNvPr id="3" name="Объект 2"/>
          <p:cNvSpPr>
            <a:spLocks noGrp="1"/>
          </p:cNvSpPr>
          <p:nvPr>
            <p:ph idx="1"/>
          </p:nvPr>
        </p:nvSpPr>
        <p:spPr>
          <a:xfrm>
            <a:off x="1060704" y="1484671"/>
            <a:ext cx="11131296" cy="5373329"/>
          </a:xfrm>
        </p:spPr>
        <p:txBody>
          <a:bodyPr/>
          <a:lstStyle/>
          <a:p>
            <a:r>
              <a:rPr lang="en-US" b="1" dirty="0"/>
              <a:t>Keywords : interface, corpus tasks, automatic analysis, linguistic types, text elements</a:t>
            </a:r>
          </a:p>
          <a:p>
            <a:r>
              <a:rPr lang="ru-RU" dirty="0"/>
              <a:t> </a:t>
            </a:r>
          </a:p>
          <a:p>
            <a:r>
              <a:rPr lang="en-US" b="1" dirty="0"/>
              <a:t>issues to be considered</a:t>
            </a:r>
            <a:r>
              <a:rPr lang="en-US" dirty="0"/>
              <a:t> :</a:t>
            </a:r>
          </a:p>
          <a:p>
            <a:r>
              <a:rPr lang="en-US" dirty="0"/>
              <a:t>The structure of the corpus.</a:t>
            </a:r>
          </a:p>
          <a:p>
            <a:r>
              <a:rPr lang="en-US" dirty="0"/>
              <a:t>Tasks solved by the system.</a:t>
            </a:r>
          </a:p>
          <a:p>
            <a:r>
              <a:rPr lang="en-US" dirty="0"/>
              <a:t>Consideration of linguistic types of tagging (markup).</a:t>
            </a:r>
          </a:p>
          <a:p>
            <a:endParaRPr lang="ru-RU" sz="2000" dirty="0"/>
          </a:p>
        </p:txBody>
      </p:sp>
    </p:spTree>
    <p:extLst>
      <p:ext uri="{BB962C8B-B14F-4D97-AF65-F5344CB8AC3E}">
        <p14:creationId xmlns:p14="http://schemas.microsoft.com/office/powerpoint/2010/main" val="221601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6794BA-C238-438F-A9F3-3DCB9DC8447D}"/>
              </a:ext>
            </a:extLst>
          </p:cNvPr>
          <p:cNvSpPr>
            <a:spLocks noGrp="1"/>
          </p:cNvSpPr>
          <p:nvPr>
            <p:ph type="title"/>
          </p:nvPr>
        </p:nvSpPr>
        <p:spPr/>
        <p:txBody>
          <a:bodyPr/>
          <a:lstStyle/>
          <a:p>
            <a:r>
              <a:rPr lang="en-US" dirty="0"/>
              <a:t>The structure of the corpus</a:t>
            </a:r>
          </a:p>
        </p:txBody>
      </p:sp>
      <p:sp>
        <p:nvSpPr>
          <p:cNvPr id="3" name="Объект 2">
            <a:extLst>
              <a:ext uri="{FF2B5EF4-FFF2-40B4-BE49-F238E27FC236}">
                <a16:creationId xmlns:a16="http://schemas.microsoft.com/office/drawing/2014/main" id="{8D7A4043-54F2-42A3-ADA6-90978EDB33EE}"/>
              </a:ext>
            </a:extLst>
          </p:cNvPr>
          <p:cNvSpPr>
            <a:spLocks noGrp="1"/>
          </p:cNvSpPr>
          <p:nvPr>
            <p:ph idx="1"/>
          </p:nvPr>
        </p:nvSpPr>
        <p:spPr>
          <a:xfrm>
            <a:off x="1371600" y="1484671"/>
            <a:ext cx="9601200" cy="4999256"/>
          </a:xfrm>
        </p:spPr>
        <p:txBody>
          <a:bodyPr/>
          <a:lstStyle/>
          <a:p>
            <a:r>
              <a:rPr lang="en-US" dirty="0"/>
              <a:t>The central part of any corpus is a repository containing source text, markup, and possibly something else (in our case, this is a dictionary).</a:t>
            </a:r>
          </a:p>
          <a:p>
            <a:r>
              <a:rPr lang="en-US" dirty="0"/>
              <a:t>The second main component is the user interface. In our corpus editing model, obviously there are two types of users - "editors" and "consumers", and the interests of both groups must be considered.</a:t>
            </a:r>
          </a:p>
          <a:p>
            <a:r>
              <a:rPr lang="en-US" dirty="0"/>
              <a:t>Another component is the data export system. Exporting (or downloading) data differs from searching, firstly, in that such data is intended for loading and subsequent (first of all</a:t>
            </a:r>
            <a:r>
              <a:rPr lang="kk-KZ" dirty="0"/>
              <a:t> </a:t>
            </a:r>
            <a:r>
              <a:rPr lang="en-US" dirty="0"/>
              <a:t>machine) processing, and not for viewing, and secondly, the potential absence of a search query, all data is included in the download (although it can be filtered on a specific basis).</a:t>
            </a:r>
          </a:p>
        </p:txBody>
      </p:sp>
    </p:spTree>
    <p:extLst>
      <p:ext uri="{BB962C8B-B14F-4D97-AF65-F5344CB8AC3E}">
        <p14:creationId xmlns:p14="http://schemas.microsoft.com/office/powerpoint/2010/main" val="2076408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3BDA74C-6057-4DC3-AD36-A80FF03421E7}"/>
              </a:ext>
            </a:extLst>
          </p:cNvPr>
          <p:cNvSpPr>
            <a:spLocks noGrp="1"/>
          </p:cNvSpPr>
          <p:nvPr>
            <p:ph type="title"/>
          </p:nvPr>
        </p:nvSpPr>
        <p:spPr/>
        <p:txBody>
          <a:bodyPr/>
          <a:lstStyle/>
          <a:p>
            <a:endParaRPr lang="ru-RU"/>
          </a:p>
        </p:txBody>
      </p:sp>
      <p:sp>
        <p:nvSpPr>
          <p:cNvPr id="3" name="Объект 2">
            <a:extLst>
              <a:ext uri="{FF2B5EF4-FFF2-40B4-BE49-F238E27FC236}">
                <a16:creationId xmlns:a16="http://schemas.microsoft.com/office/drawing/2014/main" id="{73035483-C08C-406D-82D7-526ABF0E1646}"/>
              </a:ext>
            </a:extLst>
          </p:cNvPr>
          <p:cNvSpPr>
            <a:spLocks noGrp="1"/>
          </p:cNvSpPr>
          <p:nvPr>
            <p:ph idx="1"/>
          </p:nvPr>
        </p:nvSpPr>
        <p:spPr/>
        <p:txBody>
          <a:bodyPr/>
          <a:lstStyle/>
          <a:p>
            <a:r>
              <a:rPr lang="en-US" dirty="0"/>
              <a:t>The task of the corpus creators is to collect as many texts as possible related to the subset of the language for which the corpus is being created. But the main thing is not only and not so much in the amount of linguistic material as in its proportionality. We can say that the corpus is a reduced model of a language or subtext. The most important concept of corpus linguistics is representativeness. Representativeness is a necessary and proportional representation in the corpus of texts of different periods, genres, styles, authors, etc.</a:t>
            </a:r>
          </a:p>
        </p:txBody>
      </p:sp>
    </p:spTree>
    <p:extLst>
      <p:ext uri="{BB962C8B-B14F-4D97-AF65-F5344CB8AC3E}">
        <p14:creationId xmlns:p14="http://schemas.microsoft.com/office/powerpoint/2010/main" val="1753744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F3A1CE-5DF4-474E-AC54-A020EF151C39}"/>
              </a:ext>
            </a:extLst>
          </p:cNvPr>
          <p:cNvSpPr>
            <a:spLocks noGrp="1"/>
          </p:cNvSpPr>
          <p:nvPr>
            <p:ph type="title"/>
          </p:nvPr>
        </p:nvSpPr>
        <p:spPr/>
        <p:txBody>
          <a:bodyPr/>
          <a:lstStyle/>
          <a:p>
            <a:r>
              <a:rPr lang="en-US" dirty="0"/>
              <a:t>TAGGING</a:t>
            </a:r>
            <a:br>
              <a:rPr lang="ru-RU" dirty="0"/>
            </a:br>
            <a:endParaRPr lang="ru-RU" dirty="0"/>
          </a:p>
        </p:txBody>
      </p:sp>
      <p:sp>
        <p:nvSpPr>
          <p:cNvPr id="3" name="Объект 2">
            <a:extLst>
              <a:ext uri="{FF2B5EF4-FFF2-40B4-BE49-F238E27FC236}">
                <a16:creationId xmlns:a16="http://schemas.microsoft.com/office/drawing/2014/main" id="{11DA188A-33E1-4480-AED8-8224C540B39D}"/>
              </a:ext>
            </a:extLst>
          </p:cNvPr>
          <p:cNvSpPr>
            <a:spLocks noGrp="1"/>
          </p:cNvSpPr>
          <p:nvPr>
            <p:ph idx="1"/>
          </p:nvPr>
        </p:nvSpPr>
        <p:spPr/>
        <p:txBody>
          <a:bodyPr/>
          <a:lstStyle/>
          <a:p>
            <a:r>
              <a:rPr lang="en-US" sz="3200" dirty="0"/>
              <a:t>Tagging (annotation) is the attribution of texts and their constituents to special labels (tags, tags).</a:t>
            </a:r>
            <a:endParaRPr lang="ru-RU" sz="3200" dirty="0"/>
          </a:p>
        </p:txBody>
      </p:sp>
    </p:spTree>
    <p:extLst>
      <p:ext uri="{BB962C8B-B14F-4D97-AF65-F5344CB8AC3E}">
        <p14:creationId xmlns:p14="http://schemas.microsoft.com/office/powerpoint/2010/main" val="3691443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F660733-2679-45D8-933F-9B3E455CFC3F}"/>
              </a:ext>
            </a:extLst>
          </p:cNvPr>
          <p:cNvSpPr>
            <a:spLocks noGrp="1"/>
          </p:cNvSpPr>
          <p:nvPr>
            <p:ph type="title"/>
          </p:nvPr>
        </p:nvSpPr>
        <p:spPr/>
        <p:txBody>
          <a:bodyPr/>
          <a:lstStyle/>
          <a:p>
            <a:r>
              <a:rPr lang="en-US" dirty="0"/>
              <a:t>linguistic types of tagging</a:t>
            </a:r>
            <a:endParaRPr lang="ru-RU" dirty="0"/>
          </a:p>
        </p:txBody>
      </p:sp>
      <p:sp>
        <p:nvSpPr>
          <p:cNvPr id="3" name="Объект 2">
            <a:extLst>
              <a:ext uri="{FF2B5EF4-FFF2-40B4-BE49-F238E27FC236}">
                <a16:creationId xmlns:a16="http://schemas.microsoft.com/office/drawing/2014/main" id="{1F853E40-215B-4EDC-A64B-61162438250F}"/>
              </a:ext>
            </a:extLst>
          </p:cNvPr>
          <p:cNvSpPr>
            <a:spLocks noGrp="1"/>
          </p:cNvSpPr>
          <p:nvPr>
            <p:ph idx="1"/>
          </p:nvPr>
        </p:nvSpPr>
        <p:spPr>
          <a:xfrm>
            <a:off x="1371600" y="1484671"/>
            <a:ext cx="9601200" cy="4916129"/>
          </a:xfrm>
        </p:spPr>
        <p:txBody>
          <a:bodyPr/>
          <a:lstStyle/>
          <a:p>
            <a:pPr>
              <a:buFont typeface="Wingdings" panose="05000000000000000000" pitchFamily="2" charset="2"/>
              <a:buChar char="v"/>
            </a:pPr>
            <a:r>
              <a:rPr lang="en-US" dirty="0"/>
              <a:t>morphological tagging. In fact, morphological markings include not only a feature of a part of speech, but also features of grammatical categories inherent in this part of speech.</a:t>
            </a:r>
          </a:p>
          <a:p>
            <a:pPr>
              <a:buFont typeface="Wingdings" panose="05000000000000000000" pitchFamily="2" charset="2"/>
              <a:buChar char="v"/>
            </a:pPr>
            <a:r>
              <a:rPr lang="en-US" dirty="0"/>
              <a:t>syntactic tagging resulting from parsing or parsing based on morphological analysis data.</a:t>
            </a:r>
          </a:p>
          <a:p>
            <a:pPr>
              <a:buFont typeface="Wingdings" panose="05000000000000000000" pitchFamily="2" charset="2"/>
              <a:buChar char="v"/>
            </a:pPr>
            <a:r>
              <a:rPr lang="en-US" dirty="0"/>
              <a:t>semantic tagging </a:t>
            </a:r>
          </a:p>
          <a:p>
            <a:pPr>
              <a:buFont typeface="Wingdings" panose="05000000000000000000" pitchFamily="2" charset="2"/>
              <a:buChar char="v"/>
            </a:pPr>
            <a:r>
              <a:rPr lang="en-US" dirty="0"/>
              <a:t>anaphoric tagging </a:t>
            </a:r>
          </a:p>
          <a:p>
            <a:pPr>
              <a:buFont typeface="Wingdings" panose="05000000000000000000" pitchFamily="2" charset="2"/>
              <a:buChar char="v"/>
            </a:pPr>
            <a:r>
              <a:rPr lang="en-US" dirty="0"/>
              <a:t>prosodic tagging. In prosodic cases, labels are used to describe stress and intonation.</a:t>
            </a:r>
            <a:endParaRPr lang="ru-RU" dirty="0"/>
          </a:p>
        </p:txBody>
      </p:sp>
    </p:spTree>
    <p:extLst>
      <p:ext uri="{BB962C8B-B14F-4D97-AF65-F5344CB8AC3E}">
        <p14:creationId xmlns:p14="http://schemas.microsoft.com/office/powerpoint/2010/main" val="3511309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2141910-E935-4892-BD6F-3E9A2BBEED8F}"/>
              </a:ext>
            </a:extLst>
          </p:cNvPr>
          <p:cNvSpPr>
            <a:spLocks noGrp="1"/>
          </p:cNvSpPr>
          <p:nvPr>
            <p:ph idx="1"/>
          </p:nvPr>
        </p:nvSpPr>
        <p:spPr>
          <a:xfrm>
            <a:off x="1371600" y="708339"/>
            <a:ext cx="9601200" cy="5159062"/>
          </a:xfrm>
        </p:spPr>
        <p:txBody>
          <a:bodyPr/>
          <a:lstStyle/>
          <a:p>
            <a:r>
              <a:rPr lang="en-US" dirty="0"/>
              <a:t>References:</a:t>
            </a:r>
          </a:p>
          <a:p>
            <a:endParaRPr lang="ru-RU" dirty="0"/>
          </a:p>
          <a:p>
            <a:r>
              <a:rPr lang="en-US"/>
              <a:t>1</a:t>
            </a:r>
            <a:r>
              <a:rPr lang="en-US" dirty="0"/>
              <a:t>. Igor A. </a:t>
            </a:r>
            <a:r>
              <a:rPr lang="en-US" dirty="0" err="1"/>
              <a:t>Bolshakov</a:t>
            </a:r>
            <a:r>
              <a:rPr lang="en-US" dirty="0"/>
              <a:t> and Alexander </a:t>
            </a:r>
            <a:r>
              <a:rPr lang="en-US" dirty="0" err="1"/>
              <a:t>Gelbukh</a:t>
            </a:r>
            <a:r>
              <a:rPr lang="en-US" dirty="0"/>
              <a:t>. Computational linguistics: Models, Resources, Applications IPN-UNAM-FCE, 2004, 186 pp.</a:t>
            </a:r>
            <a:endParaRPr lang="ru-RU" dirty="0"/>
          </a:p>
          <a:p>
            <a:r>
              <a:rPr lang="en-US" dirty="0"/>
              <a:t>2. </a:t>
            </a:r>
            <a:r>
              <a:rPr lang="en-US" dirty="0" err="1"/>
              <a:t>Bashmakov</a:t>
            </a:r>
            <a:r>
              <a:rPr lang="en-US" dirty="0"/>
              <a:t> I.A., </a:t>
            </a:r>
            <a:r>
              <a:rPr lang="en-US" dirty="0" err="1"/>
              <a:t>Bashmakov</a:t>
            </a:r>
            <a:r>
              <a:rPr lang="en-US" dirty="0"/>
              <a:t> A.I. Intelligent information systems. M .: MGTU </a:t>
            </a:r>
            <a:r>
              <a:rPr lang="en-US" dirty="0" err="1"/>
              <a:t>im</a:t>
            </a:r>
            <a:r>
              <a:rPr lang="en-US" dirty="0"/>
              <a:t>. N.E. Bauman, 2005, pp. 77–90.</a:t>
            </a:r>
            <a:endParaRPr lang="ru-RU" dirty="0"/>
          </a:p>
          <a:p>
            <a:r>
              <a:rPr lang="en-US" dirty="0"/>
              <a:t>3. </a:t>
            </a:r>
            <a:r>
              <a:rPr lang="en-US" dirty="0" err="1"/>
              <a:t>Ovchinnikova</a:t>
            </a:r>
            <a:r>
              <a:rPr lang="en-US" dirty="0"/>
              <a:t> I.G., </a:t>
            </a:r>
            <a:r>
              <a:rPr lang="en-US" dirty="0" err="1"/>
              <a:t>Uglanova</a:t>
            </a:r>
            <a:r>
              <a:rPr lang="en-US" dirty="0"/>
              <a:t> I.A. Computer modeling of verbal communication: teaching method. allowance. M .: </a:t>
            </a:r>
            <a:r>
              <a:rPr lang="en-US" dirty="0" err="1"/>
              <a:t>Flinta</a:t>
            </a:r>
            <a:r>
              <a:rPr lang="en-US" dirty="0"/>
              <a:t>: </a:t>
            </a:r>
            <a:r>
              <a:rPr lang="en-US" dirty="0" err="1"/>
              <a:t>Nauka</a:t>
            </a:r>
            <a:r>
              <a:rPr lang="en-US" dirty="0"/>
              <a:t>, 2009.P. 60-76.</a:t>
            </a:r>
            <a:endParaRPr lang="ru-RU" dirty="0"/>
          </a:p>
        </p:txBody>
      </p:sp>
    </p:spTree>
    <p:extLst>
      <p:ext uri="{BB962C8B-B14F-4D97-AF65-F5344CB8AC3E}">
        <p14:creationId xmlns:p14="http://schemas.microsoft.com/office/powerpoint/2010/main" val="4196252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BBC9891-6751-47AC-8441-AE5A5C595301}"/>
              </a:ext>
            </a:extLst>
          </p:cNvPr>
          <p:cNvSpPr>
            <a:spLocks noGrp="1"/>
          </p:cNvSpPr>
          <p:nvPr>
            <p:ph type="title"/>
          </p:nvPr>
        </p:nvSpPr>
        <p:spPr>
          <a:xfrm>
            <a:off x="6930776" y="444114"/>
            <a:ext cx="4644000" cy="1341602"/>
          </a:xfrm>
        </p:spPr>
        <p:txBody>
          <a:bodyPr rtlCol="0">
            <a:noAutofit/>
          </a:bodyPr>
          <a:lstStyle/>
          <a:p>
            <a:r>
              <a:rPr lang="en-US" b="1" dirty="0"/>
              <a:t>Questions?</a:t>
            </a:r>
          </a:p>
        </p:txBody>
      </p:sp>
      <p:sp>
        <p:nvSpPr>
          <p:cNvPr id="3" name="Текст 2">
            <a:extLst>
              <a:ext uri="{FF2B5EF4-FFF2-40B4-BE49-F238E27FC236}">
                <a16:creationId xmlns:a16="http://schemas.microsoft.com/office/drawing/2014/main" id="{7903E92E-7C10-4FDF-B7B0-BF5A5A7DC515}"/>
              </a:ext>
            </a:extLst>
          </p:cNvPr>
          <p:cNvSpPr>
            <a:spLocks noGrp="1"/>
          </p:cNvSpPr>
          <p:nvPr>
            <p:ph type="body" sz="half" idx="2"/>
          </p:nvPr>
        </p:nvSpPr>
        <p:spPr>
          <a:xfrm>
            <a:off x="6518043" y="2139709"/>
            <a:ext cx="5469466" cy="1962082"/>
          </a:xfrm>
        </p:spPr>
        <p:txBody>
          <a:bodyPr rtlCol="0"/>
          <a:lstStyle/>
          <a:p>
            <a:pPr marL="0" indent="0">
              <a:buNone/>
            </a:pPr>
            <a:r>
              <a:rPr lang="ru-RU" dirty="0"/>
              <a:t>...</a:t>
            </a:r>
          </a:p>
          <a:p>
            <a:endParaRPr lang="ru-RU" dirty="0"/>
          </a:p>
        </p:txBody>
      </p:sp>
      <p:sp>
        <p:nvSpPr>
          <p:cNvPr id="4" name="Текст 3">
            <a:extLst>
              <a:ext uri="{FF2B5EF4-FFF2-40B4-BE49-F238E27FC236}">
                <a16:creationId xmlns:a16="http://schemas.microsoft.com/office/drawing/2014/main" id="{5F0C8121-738F-4674-914D-B3EE5ED89F54}"/>
              </a:ext>
            </a:extLst>
          </p:cNvPr>
          <p:cNvSpPr>
            <a:spLocks noGrp="1"/>
          </p:cNvSpPr>
          <p:nvPr>
            <p:ph type="body" sz="quarter" idx="14"/>
          </p:nvPr>
        </p:nvSpPr>
        <p:spPr/>
        <p:txBody>
          <a:bodyPr rtlCol="0"/>
          <a:lstStyle/>
          <a:p>
            <a:endParaRPr lang="ru-RU" dirty="0">
              <a:solidFill>
                <a:srgbClr val="1F497D"/>
              </a:solidFill>
            </a:endParaRPr>
          </a:p>
        </p:txBody>
      </p:sp>
    </p:spTree>
    <p:extLst>
      <p:ext uri="{BB962C8B-B14F-4D97-AF65-F5344CB8AC3E}">
        <p14:creationId xmlns:p14="http://schemas.microsoft.com/office/powerpoint/2010/main" val="2374813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FA187F3-6B4A-40F1-BCC1-2E7D4A05E81D}"/>
              </a:ext>
            </a:extLst>
          </p:cNvPr>
          <p:cNvSpPr>
            <a:spLocks noGrp="1"/>
          </p:cNvSpPr>
          <p:nvPr>
            <p:ph type="title"/>
          </p:nvPr>
        </p:nvSpPr>
        <p:spPr/>
        <p:txBody>
          <a:bodyPr rtlCol="0"/>
          <a:lstStyle/>
          <a:p>
            <a:r>
              <a:rPr lang="en-US" dirty="0"/>
              <a:t>Thanks for attention!</a:t>
            </a:r>
            <a:endParaRPr lang="ru-RU" dirty="0"/>
          </a:p>
        </p:txBody>
      </p:sp>
      <p:sp>
        <p:nvSpPr>
          <p:cNvPr id="3" name="Текст 2">
            <a:extLst>
              <a:ext uri="{FF2B5EF4-FFF2-40B4-BE49-F238E27FC236}">
                <a16:creationId xmlns:a16="http://schemas.microsoft.com/office/drawing/2014/main" id="{B3F83C47-D968-460C-9EA4-09143A053927}"/>
              </a:ext>
            </a:extLst>
          </p:cNvPr>
          <p:cNvSpPr>
            <a:spLocks noGrp="1"/>
          </p:cNvSpPr>
          <p:nvPr>
            <p:ph type="body" idx="1"/>
          </p:nvPr>
        </p:nvSpPr>
        <p:spPr/>
        <p:txBody>
          <a:bodyPr rtlCol="0"/>
          <a:lstStyle/>
          <a:p>
            <a:pPr rtl="0"/>
            <a:endParaRPr lang="ru-RU" dirty="0"/>
          </a:p>
        </p:txBody>
      </p:sp>
    </p:spTree>
    <p:extLst>
      <p:ext uri="{BB962C8B-B14F-4D97-AF65-F5344CB8AC3E}">
        <p14:creationId xmlns:p14="http://schemas.microsoft.com/office/powerpoint/2010/main" val="2483801748"/>
      </p:ext>
    </p:extLst>
  </p:cSld>
  <p:clrMapOvr>
    <a:masterClrMapping/>
  </p:clrMapOvr>
</p:sld>
</file>

<file path=ppt/theme/theme1.xml><?xml version="1.0" encoding="utf-8"?>
<a:theme xmlns:a="http://schemas.openxmlformats.org/drawingml/2006/main" name="tf22874644">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Office_30307872_TF22874644" id="{93FE1A9D-736E-40CB-B67C-057CF5914018}" vid="{87467582-AE40-484C-8492-F76A7EBDCB0E}"/>
    </a:ext>
  </a:ext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EEA25CC0A0AC24199CDC46C25B8B0BC" ma:contentTypeVersion="10" ma:contentTypeDescription="Create a new document." ma:contentTypeScope="" ma:versionID="e3b47856d4cf355c0dacb39e1084d14f">
  <xsd:schema xmlns:xsd="http://www.w3.org/2001/XMLSchema" xmlns:xs="http://www.w3.org/2001/XMLSchema" xmlns:p="http://schemas.microsoft.com/office/2006/metadata/properties" xmlns:ns1="http://schemas.microsoft.com/sharepoint/v3" xmlns:ns2="6dc4bcd6-49db-4c07-9060-8acfc67cef9f" xmlns:ns3="fb0879af-3eba-417a-a55a-ffe6dcd6ca77" targetNamespace="http://schemas.microsoft.com/office/2006/metadata/properties" ma:root="true" ma:fieldsID="a845a615265fdb1f7b12cc65ac20ecbd" ns1:_="" ns2:_="" ns3:_="">
    <xsd:import namespace="http://schemas.microsoft.com/sharepoint/v3"/>
    <xsd:import namespace="6dc4bcd6-49db-4c07-9060-8acfc67cef9f"/>
    <xsd:import namespace="fb0879af-3eba-417a-a55a-ffe6dcd6ca77"/>
    <xsd:element name="properties">
      <xsd:complexType>
        <xsd:sequence>
          <xsd:element name="documentManagement">
            <xsd:complexType>
              <xsd:all>
                <xsd:element ref="ns2:MediaServiceMetadata" minOccurs="0"/>
                <xsd:element ref="ns2:MediaServiceFastMetadata" minOccurs="0"/>
                <xsd:element ref="ns2:MediaServiceOCR" minOccurs="0"/>
                <xsd:element ref="ns3:SharedWithUsers" minOccurs="0"/>
                <xsd:element ref="ns3:SharedWithDetails" minOccurs="0"/>
                <xsd:element ref="ns3:LastSharedByUser" minOccurs="0"/>
                <xsd:element ref="ns3:LastSharedByTime" minOccurs="0"/>
                <xsd:element ref="ns1:_ip_UnifiedCompliancePolicyProperties" minOccurs="0"/>
                <xsd:element ref="ns1:_ip_UnifiedCompliancePolicyUIAction" minOccurs="0"/>
                <xsd:element ref="ns2: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c4bcd6-49db-4c07-9060-8acfc67ce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7" nillable="true" ma:displayName="MediaServiceAutoTags" ma:internalName="MediaServiceAutoTag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b0879af-3eba-417a-a55a-ffe6dcd6ca7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LastSharedByUser" ma:index="13" nillable="true" ma:displayName="Last Shared By User" ma:hidden="true" ma:internalName="LastSharedByUser" ma:readOnly="true">
      <xsd:simpleType>
        <xsd:restriction base="dms:Note"/>
      </xsd:simpleType>
    </xsd:element>
    <xsd:element name="LastSharedByTime" ma:index="14"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385ACAB-C996-4B2F-9E78-9D032D37D87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dc4bcd6-49db-4c07-9060-8acfc67cef9f"/>
    <ds:schemaRef ds:uri="fb0879af-3eba-417a-a55a-ffe6dcd6ca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58E1E7B-2E87-4FF3-8F3F-2C35BCD32914}">
  <ds:schemaRefs>
    <ds:schemaRef ds:uri="http://schemas.microsoft.com/sharepoint/v3"/>
    <ds:schemaRef ds:uri="http://purl.org/dc/terms/"/>
    <ds:schemaRef ds:uri="http://schemas.microsoft.com/office/infopath/2007/PartnerControls"/>
    <ds:schemaRef ds:uri="fb0879af-3eba-417a-a55a-ffe6dcd6ca77"/>
    <ds:schemaRef ds:uri="http://purl.org/dc/dcmitype/"/>
    <ds:schemaRef ds:uri="http://schemas.microsoft.com/office/2006/documentManagement/types"/>
    <ds:schemaRef ds:uri="http://schemas.openxmlformats.org/package/2006/metadata/core-properties"/>
    <ds:schemaRef ds:uri="6dc4bcd6-49db-4c07-9060-8acfc67cef9f"/>
    <ds:schemaRef ds:uri="http://schemas.microsoft.com/office/2006/metadata/properties"/>
    <ds:schemaRef ds:uri="http://www.w3.org/XML/1998/namespace"/>
    <ds:schemaRef ds:uri="http://purl.org/dc/elements/1.1/"/>
  </ds:schemaRefs>
</ds:datastoreItem>
</file>

<file path=customXml/itemProps3.xml><?xml version="1.0" encoding="utf-8"?>
<ds:datastoreItem xmlns:ds="http://schemas.openxmlformats.org/officeDocument/2006/customXml" ds:itemID="{B3C31DB6-321D-4487-B0E2-6DD8623328A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tf22874644</Template>
  <TotalTime>0</TotalTime>
  <Words>317</Words>
  <Application>Microsoft Office PowerPoint</Application>
  <PresentationFormat>Широкоэкранный</PresentationFormat>
  <Paragraphs>36</Paragraphs>
  <Slides>9</Slides>
  <Notes>3</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9</vt:i4>
      </vt:variant>
    </vt:vector>
  </HeadingPairs>
  <TitlesOfParts>
    <vt:vector size="15" baseType="lpstr">
      <vt:lpstr>Arial</vt:lpstr>
      <vt:lpstr>Calibri</vt:lpstr>
      <vt:lpstr>Franklin Gothic Book</vt:lpstr>
      <vt:lpstr>Impact</vt:lpstr>
      <vt:lpstr>Wingdings</vt:lpstr>
      <vt:lpstr>tf22874644</vt:lpstr>
      <vt:lpstr>Language resources</vt:lpstr>
      <vt:lpstr>Презентация PowerPoint</vt:lpstr>
      <vt:lpstr>The structure of the corpus</vt:lpstr>
      <vt:lpstr>Презентация PowerPoint</vt:lpstr>
      <vt:lpstr>TAGGING </vt:lpstr>
      <vt:lpstr>linguistic types of tagging</vt:lpstr>
      <vt:lpstr>Презентация PowerPoint</vt:lpstr>
      <vt:lpstr>Questions?</vt:lpstr>
      <vt:lpstr>Thanks for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2020-07-06T05:37:12Z</dcterms:created>
  <dcterms:modified xsi:type="dcterms:W3CDTF">2021-05-03T07:40:07Z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0x010100DEEA25CC0A0AC24199CDC46C25B8B0BC</vt:lpwstr>
  </property>
</Properties>
</file>